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28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73" r:id="rId15"/>
    <p:sldId id="274" r:id="rId16"/>
    <p:sldId id="275" r:id="rId17"/>
    <p:sldId id="264" r:id="rId18"/>
    <p:sldId id="303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302" r:id="rId27"/>
  </p:sldIdLst>
  <p:sldSz cx="9144000" cy="5143500" type="screen16x9"/>
  <p:notesSz cx="6858000" cy="9144000"/>
  <p:embeddedFontLst>
    <p:embeddedFont>
      <p:font typeface="Montserrat" panose="020B0604020202020204" charset="0"/>
      <p:regular r:id="rId29"/>
      <p:bold r:id="rId30"/>
      <p:italic r:id="rId31"/>
      <p:boldItalic r:id="rId32"/>
    </p:embeddedFont>
    <p:embeddedFont>
      <p:font typeface="Shadows Into Light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74" roundtripDataSignature="AMtx7mgTquzQtnlOzshgtxWayKaOp5hK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52ACA7-09DF-438E-8108-DE4F4699398B}">
  <a:tblStyle styleId="{4E52ACA7-09DF-438E-8108-DE4F469939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928" autoAdjust="0"/>
  </p:normalViewPr>
  <p:slideViewPr>
    <p:cSldViewPr snapToGrid="0">
      <p:cViewPr varScale="1">
        <p:scale>
          <a:sx n="94" d="100"/>
          <a:sy n="94" d="100"/>
        </p:scale>
        <p:origin x="10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76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1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4.fntdata"/><Relationship Id="rId74" Type="http://customschemas.google.com/relationships/presentationmetadata" Target="meta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3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font" Target="fonts/font2.fntdata"/><Relationship Id="rId77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‹N›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9" name="Google Shape;9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1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20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0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1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3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14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1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1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3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4" name="Google Shape;1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216000" lvl="0" indent="-215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Accoglie questa nuova opportunità anche per far fronte ad un problema</a:t>
            </a:r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7" name="Google Shape;13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 vi illustrerò la nostra proposta: …</a:t>
            </a:r>
            <a:endParaRPr dirty="0"/>
          </a:p>
        </p:txBody>
      </p:sp>
      <p:sp>
        <p:nvSpPr>
          <p:cNvPr id="1421" name="Google Shape;1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8" name="Google Shape;14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8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18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Passiamo ora a vedere cosa possono fare i 2 attori del sistema...</a:t>
            </a:r>
            <a:endParaRPr dirty="0"/>
          </a:p>
        </p:txBody>
      </p:sp>
      <p:sp>
        <p:nvSpPr>
          <p:cNvPr id="2527" name="Google Shape;252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1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2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3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3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3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3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3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4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8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9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3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0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00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0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0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0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02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0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0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0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03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0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04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04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4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4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4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05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0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0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0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9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1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1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1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1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1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11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1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1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1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1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13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1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1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14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1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15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15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5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15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15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16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1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1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0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2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2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2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2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2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22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2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2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2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2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24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2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2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2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25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2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26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26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26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26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26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27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2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2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2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1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3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3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3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3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3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33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3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3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3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3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35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3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3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3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36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7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3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37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37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37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37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37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3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4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4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2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4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4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4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4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4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44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4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14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4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4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46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4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4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47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47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4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48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48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48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48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48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9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4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FC6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2" name="Google Shape;62;p4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FC6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1"/>
          <p:cNvSpPr/>
          <p:nvPr/>
        </p:nvSpPr>
        <p:spPr>
          <a:xfrm rot="982800">
            <a:off x="1686600" y="164880"/>
            <a:ext cx="6379560" cy="4876200"/>
          </a:xfrm>
          <a:custGeom>
            <a:avLst/>
            <a:gdLst/>
            <a:ahLst/>
            <a:cxnLst/>
            <a:rect l="l" t="t" r="r" b="b"/>
            <a:pathLst>
              <a:path w="229565" h="195971" extrusionOk="0">
                <a:moveTo>
                  <a:pt x="163601" y="1"/>
                </a:moveTo>
                <a:cubicBezTo>
                  <a:pt x="157516" y="1"/>
                  <a:pt x="151426" y="1252"/>
                  <a:pt x="145747" y="3949"/>
                </a:cubicBezTo>
                <a:cubicBezTo>
                  <a:pt x="134264" y="9404"/>
                  <a:pt x="124441" y="17339"/>
                  <a:pt x="111791" y="20259"/>
                </a:cubicBezTo>
                <a:cubicBezTo>
                  <a:pt x="108699" y="20972"/>
                  <a:pt x="105454" y="21277"/>
                  <a:pt x="102097" y="21277"/>
                </a:cubicBezTo>
                <a:cubicBezTo>
                  <a:pt x="82544" y="21277"/>
                  <a:pt x="59157" y="10951"/>
                  <a:pt x="39664" y="10951"/>
                </a:cubicBezTo>
                <a:cubicBezTo>
                  <a:pt x="25548" y="10951"/>
                  <a:pt x="13474" y="16365"/>
                  <a:pt x="6375" y="35035"/>
                </a:cubicBezTo>
                <a:cubicBezTo>
                  <a:pt x="0" y="51803"/>
                  <a:pt x="2555" y="73903"/>
                  <a:pt x="14105" y="87921"/>
                </a:cubicBezTo>
                <a:cubicBezTo>
                  <a:pt x="17811" y="92417"/>
                  <a:pt x="22331" y="96337"/>
                  <a:pt x="25072" y="101479"/>
                </a:cubicBezTo>
                <a:cubicBezTo>
                  <a:pt x="32571" y="115556"/>
                  <a:pt x="21958" y="131029"/>
                  <a:pt x="17148" y="144163"/>
                </a:cubicBezTo>
                <a:cubicBezTo>
                  <a:pt x="5782" y="175198"/>
                  <a:pt x="48637" y="192369"/>
                  <a:pt x="71894" y="195535"/>
                </a:cubicBezTo>
                <a:cubicBezTo>
                  <a:pt x="74078" y="195832"/>
                  <a:pt x="76241" y="195970"/>
                  <a:pt x="78384" y="195970"/>
                </a:cubicBezTo>
                <a:cubicBezTo>
                  <a:pt x="107527" y="195970"/>
                  <a:pt x="133092" y="170369"/>
                  <a:pt x="161193" y="170369"/>
                </a:cubicBezTo>
                <a:cubicBezTo>
                  <a:pt x="167418" y="170369"/>
                  <a:pt x="173768" y="171625"/>
                  <a:pt x="180310" y="174696"/>
                </a:cubicBezTo>
                <a:cubicBezTo>
                  <a:pt x="184521" y="176673"/>
                  <a:pt x="188652" y="177577"/>
                  <a:pt x="192602" y="177577"/>
                </a:cubicBezTo>
                <a:cubicBezTo>
                  <a:pt x="213641" y="177577"/>
                  <a:pt x="229565" y="151937"/>
                  <a:pt x="225445" y="126298"/>
                </a:cubicBezTo>
                <a:cubicBezTo>
                  <a:pt x="222240" y="106360"/>
                  <a:pt x="206028" y="87282"/>
                  <a:pt x="207542" y="66967"/>
                </a:cubicBezTo>
                <a:cubicBezTo>
                  <a:pt x="207594" y="66262"/>
                  <a:pt x="207655" y="65563"/>
                  <a:pt x="207722" y="64870"/>
                </a:cubicBezTo>
                <a:cubicBezTo>
                  <a:pt x="208955" y="52116"/>
                  <a:pt x="211909" y="40037"/>
                  <a:pt x="206690" y="27766"/>
                </a:cubicBezTo>
                <a:cubicBezTo>
                  <a:pt x="199528" y="10929"/>
                  <a:pt x="181585" y="1"/>
                  <a:pt x="1636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4" name="Google Shape;114;p5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FC6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3"/>
          <p:cNvSpPr/>
          <p:nvPr/>
        </p:nvSpPr>
        <p:spPr>
          <a:xfrm>
            <a:off x="1177200" y="47880"/>
            <a:ext cx="6788880" cy="5046840"/>
          </a:xfrm>
          <a:custGeom>
            <a:avLst/>
            <a:gdLst/>
            <a:ahLst/>
            <a:cxnLst/>
            <a:rect l="l" t="t" r="r" b="b"/>
            <a:pathLst>
              <a:path w="255977" h="190311" extrusionOk="0">
                <a:moveTo>
                  <a:pt x="145909" y="1"/>
                </a:moveTo>
                <a:cubicBezTo>
                  <a:pt x="107297" y="1"/>
                  <a:pt x="86873" y="30667"/>
                  <a:pt x="57680" y="44965"/>
                </a:cubicBezTo>
                <a:cubicBezTo>
                  <a:pt x="27929" y="59538"/>
                  <a:pt x="7286" y="72287"/>
                  <a:pt x="3643" y="100824"/>
                </a:cubicBezTo>
                <a:cubicBezTo>
                  <a:pt x="0" y="129361"/>
                  <a:pt x="3035" y="156077"/>
                  <a:pt x="27930" y="169435"/>
                </a:cubicBezTo>
                <a:cubicBezTo>
                  <a:pt x="33671" y="172515"/>
                  <a:pt x="38894" y="173690"/>
                  <a:pt x="43929" y="173690"/>
                </a:cubicBezTo>
                <a:cubicBezTo>
                  <a:pt x="60149" y="173690"/>
                  <a:pt x="74408" y="161493"/>
                  <a:pt x="97659" y="161493"/>
                </a:cubicBezTo>
                <a:cubicBezTo>
                  <a:pt x="98489" y="161493"/>
                  <a:pt x="99330" y="161508"/>
                  <a:pt x="100183" y="161541"/>
                </a:cubicBezTo>
                <a:cubicBezTo>
                  <a:pt x="128173" y="162597"/>
                  <a:pt x="146517" y="190310"/>
                  <a:pt x="177390" y="190310"/>
                </a:cubicBezTo>
                <a:cubicBezTo>
                  <a:pt x="182011" y="190310"/>
                  <a:pt x="186911" y="189690"/>
                  <a:pt x="192167" y="188266"/>
                </a:cubicBezTo>
                <a:cubicBezTo>
                  <a:pt x="218732" y="181070"/>
                  <a:pt x="238428" y="154703"/>
                  <a:pt x="245834" y="129338"/>
                </a:cubicBezTo>
                <a:cubicBezTo>
                  <a:pt x="255976" y="94599"/>
                  <a:pt x="244228" y="59084"/>
                  <a:pt x="220884" y="34080"/>
                </a:cubicBezTo>
                <a:cubicBezTo>
                  <a:pt x="202271" y="14144"/>
                  <a:pt x="176287" y="887"/>
                  <a:pt x="148148" y="35"/>
                </a:cubicBezTo>
                <a:cubicBezTo>
                  <a:pt x="147395" y="12"/>
                  <a:pt x="146649" y="1"/>
                  <a:pt x="14590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6" name="Google Shape;166;p5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7" name="Google Shape;217;p5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8" name="Google Shape;268;p5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4.jpg"/><Relationship Id="rId4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" name="Google Shape;942;p1"/>
          <p:cNvGrpSpPr/>
          <p:nvPr/>
        </p:nvGrpSpPr>
        <p:grpSpPr>
          <a:xfrm>
            <a:off x="396000" y="1373760"/>
            <a:ext cx="3717720" cy="3478320"/>
            <a:chOff x="396000" y="1373760"/>
            <a:chExt cx="3717720" cy="3478320"/>
          </a:xfrm>
        </p:grpSpPr>
        <p:sp>
          <p:nvSpPr>
            <p:cNvPr id="943" name="Google Shape;943;p1"/>
            <p:cNvSpPr/>
            <p:nvPr/>
          </p:nvSpPr>
          <p:spPr>
            <a:xfrm>
              <a:off x="396000" y="1873800"/>
              <a:ext cx="3717720" cy="2964240"/>
            </a:xfrm>
            <a:custGeom>
              <a:avLst/>
              <a:gdLst/>
              <a:ahLst/>
              <a:cxnLst/>
              <a:rect l="l" t="t" r="r" b="b"/>
              <a:pathLst>
                <a:path w="243521" h="178579" extrusionOk="0">
                  <a:moveTo>
                    <a:pt x="130193" y="0"/>
                  </a:moveTo>
                  <a:cubicBezTo>
                    <a:pt x="118706" y="0"/>
                    <a:pt x="106608" y="4636"/>
                    <a:pt x="96996" y="15028"/>
                  </a:cubicBezTo>
                  <a:cubicBezTo>
                    <a:pt x="80124" y="33266"/>
                    <a:pt x="79777" y="45059"/>
                    <a:pt x="68525" y="45059"/>
                  </a:cubicBezTo>
                  <a:cubicBezTo>
                    <a:pt x="67046" y="45059"/>
                    <a:pt x="65379" y="44855"/>
                    <a:pt x="63461" y="44435"/>
                  </a:cubicBezTo>
                  <a:cubicBezTo>
                    <a:pt x="59197" y="43503"/>
                    <a:pt x="53763" y="42845"/>
                    <a:pt x="48013" y="42845"/>
                  </a:cubicBezTo>
                  <a:cubicBezTo>
                    <a:pt x="31496" y="42845"/>
                    <a:pt x="12367" y="48268"/>
                    <a:pt x="10836" y="68169"/>
                  </a:cubicBezTo>
                  <a:cubicBezTo>
                    <a:pt x="8772" y="94997"/>
                    <a:pt x="33535" y="90870"/>
                    <a:pt x="27860" y="110474"/>
                  </a:cubicBezTo>
                  <a:cubicBezTo>
                    <a:pt x="22186" y="130080"/>
                    <a:pt x="0" y="121826"/>
                    <a:pt x="4644" y="144527"/>
                  </a:cubicBezTo>
                  <a:cubicBezTo>
                    <a:pt x="9288" y="167227"/>
                    <a:pt x="15994" y="178579"/>
                    <a:pt x="15994" y="178579"/>
                  </a:cubicBezTo>
                  <a:lnTo>
                    <a:pt x="227526" y="178579"/>
                  </a:lnTo>
                  <a:cubicBezTo>
                    <a:pt x="227526" y="178579"/>
                    <a:pt x="224431" y="164648"/>
                    <a:pt x="224073" y="149071"/>
                  </a:cubicBezTo>
                  <a:cubicBezTo>
                    <a:pt x="223717" y="133495"/>
                    <a:pt x="243520" y="117698"/>
                    <a:pt x="232686" y="83131"/>
                  </a:cubicBezTo>
                  <a:cubicBezTo>
                    <a:pt x="221852" y="48563"/>
                    <a:pt x="205341" y="44951"/>
                    <a:pt x="187285" y="44951"/>
                  </a:cubicBezTo>
                  <a:cubicBezTo>
                    <a:pt x="169227" y="44951"/>
                    <a:pt x="173869" y="28441"/>
                    <a:pt x="159424" y="12448"/>
                  </a:cubicBezTo>
                  <a:cubicBezTo>
                    <a:pt x="152251" y="4507"/>
                    <a:pt x="141519" y="0"/>
                    <a:pt x="130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"/>
            <p:cNvSpPr/>
            <p:nvPr/>
          </p:nvSpPr>
          <p:spPr>
            <a:xfrm>
              <a:off x="900000" y="4142520"/>
              <a:ext cx="1045800" cy="695520"/>
            </a:xfrm>
            <a:custGeom>
              <a:avLst/>
              <a:gdLst/>
              <a:ahLst/>
              <a:cxnLst/>
              <a:rect l="l" t="t" r="r" b="b"/>
              <a:pathLst>
                <a:path w="68558" h="41960" extrusionOk="0">
                  <a:moveTo>
                    <a:pt x="34537" y="0"/>
                  </a:moveTo>
                  <a:cubicBezTo>
                    <a:pt x="27908" y="0"/>
                    <a:pt x="5986" y="32806"/>
                    <a:pt x="0" y="41960"/>
                  </a:cubicBezTo>
                  <a:lnTo>
                    <a:pt x="68557" y="41960"/>
                  </a:lnTo>
                  <a:cubicBezTo>
                    <a:pt x="63373" y="34068"/>
                    <a:pt x="41235" y="903"/>
                    <a:pt x="34786" y="17"/>
                  </a:cubicBezTo>
                  <a:cubicBezTo>
                    <a:pt x="34706" y="6"/>
                    <a:pt x="34623" y="0"/>
                    <a:pt x="345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"/>
            <p:cNvSpPr/>
            <p:nvPr/>
          </p:nvSpPr>
          <p:spPr>
            <a:xfrm>
              <a:off x="894240" y="4137840"/>
              <a:ext cx="1056960" cy="705240"/>
            </a:xfrm>
            <a:custGeom>
              <a:avLst/>
              <a:gdLst/>
              <a:ahLst/>
              <a:cxnLst/>
              <a:rect l="l" t="t" r="r" b="b"/>
              <a:pathLst>
                <a:path w="69283" h="42528" extrusionOk="0">
                  <a:moveTo>
                    <a:pt x="34884" y="566"/>
                  </a:moveTo>
                  <a:cubicBezTo>
                    <a:pt x="34962" y="566"/>
                    <a:pt x="35037" y="571"/>
                    <a:pt x="35110" y="581"/>
                  </a:cubicBezTo>
                  <a:cubicBezTo>
                    <a:pt x="40015" y="1257"/>
                    <a:pt x="55461" y="22313"/>
                    <a:pt x="68392" y="41958"/>
                  </a:cubicBezTo>
                  <a:lnTo>
                    <a:pt x="889" y="41958"/>
                  </a:lnTo>
                  <a:cubicBezTo>
                    <a:pt x="14135" y="21750"/>
                    <a:pt x="29830" y="566"/>
                    <a:pt x="34884" y="566"/>
                  </a:cubicBezTo>
                  <a:close/>
                  <a:moveTo>
                    <a:pt x="34929" y="1"/>
                  </a:moveTo>
                  <a:cubicBezTo>
                    <a:pt x="28208" y="1"/>
                    <a:pt x="6640" y="32127"/>
                    <a:pt x="125" y="42088"/>
                  </a:cubicBezTo>
                  <a:cubicBezTo>
                    <a:pt x="1" y="42277"/>
                    <a:pt x="137" y="42528"/>
                    <a:pt x="363" y="42528"/>
                  </a:cubicBezTo>
                  <a:lnTo>
                    <a:pt x="68919" y="42528"/>
                  </a:lnTo>
                  <a:lnTo>
                    <a:pt x="68921" y="42527"/>
                  </a:lnTo>
                  <a:cubicBezTo>
                    <a:pt x="69146" y="42527"/>
                    <a:pt x="69282" y="42275"/>
                    <a:pt x="69158" y="42087"/>
                  </a:cubicBezTo>
                  <a:cubicBezTo>
                    <a:pt x="62821" y="32442"/>
                    <a:pt x="41645" y="906"/>
                    <a:pt x="35189" y="18"/>
                  </a:cubicBezTo>
                  <a:cubicBezTo>
                    <a:pt x="35105" y="6"/>
                    <a:pt x="35018" y="1"/>
                    <a:pt x="349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"/>
            <p:cNvSpPr/>
            <p:nvPr/>
          </p:nvSpPr>
          <p:spPr>
            <a:xfrm>
              <a:off x="2367000" y="1607040"/>
              <a:ext cx="24840" cy="1297080"/>
            </a:xfrm>
            <a:custGeom>
              <a:avLst/>
              <a:gdLst/>
              <a:ahLst/>
              <a:cxnLst/>
              <a:rect l="l" t="t" r="r" b="b"/>
              <a:pathLst>
                <a:path w="1706" h="78185" extrusionOk="0">
                  <a:moveTo>
                    <a:pt x="853" y="0"/>
                  </a:moveTo>
                  <a:cubicBezTo>
                    <a:pt x="387" y="0"/>
                    <a:pt x="5" y="375"/>
                    <a:pt x="0" y="842"/>
                  </a:cubicBezTo>
                  <a:lnTo>
                    <a:pt x="0" y="77330"/>
                  </a:lnTo>
                  <a:cubicBezTo>
                    <a:pt x="0" y="77802"/>
                    <a:pt x="381" y="78184"/>
                    <a:pt x="853" y="78184"/>
                  </a:cubicBezTo>
                  <a:cubicBezTo>
                    <a:pt x="1324" y="78183"/>
                    <a:pt x="1705" y="77802"/>
                    <a:pt x="1705" y="77330"/>
                  </a:cubicBezTo>
                  <a:lnTo>
                    <a:pt x="1705" y="842"/>
                  </a:lnTo>
                  <a:cubicBezTo>
                    <a:pt x="1699" y="375"/>
                    <a:pt x="1319" y="0"/>
                    <a:pt x="8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"/>
            <p:cNvSpPr/>
            <p:nvPr/>
          </p:nvSpPr>
          <p:spPr>
            <a:xfrm>
              <a:off x="2505600" y="1641240"/>
              <a:ext cx="24840" cy="1263240"/>
            </a:xfrm>
            <a:custGeom>
              <a:avLst/>
              <a:gdLst/>
              <a:ahLst/>
              <a:cxnLst/>
              <a:rect l="l" t="t" r="r" b="b"/>
              <a:pathLst>
                <a:path w="1708" h="76133" extrusionOk="0">
                  <a:moveTo>
                    <a:pt x="853" y="0"/>
                  </a:moveTo>
                  <a:cubicBezTo>
                    <a:pt x="387" y="0"/>
                    <a:pt x="7" y="375"/>
                    <a:pt x="1" y="841"/>
                  </a:cubicBezTo>
                  <a:lnTo>
                    <a:pt x="1" y="75278"/>
                  </a:lnTo>
                  <a:cubicBezTo>
                    <a:pt x="1" y="75750"/>
                    <a:pt x="383" y="76131"/>
                    <a:pt x="853" y="76132"/>
                  </a:cubicBezTo>
                  <a:cubicBezTo>
                    <a:pt x="1325" y="76132"/>
                    <a:pt x="1707" y="75750"/>
                    <a:pt x="1707" y="75278"/>
                  </a:cubicBezTo>
                  <a:lnTo>
                    <a:pt x="1707" y="841"/>
                  </a:lnTo>
                  <a:cubicBezTo>
                    <a:pt x="1701" y="375"/>
                    <a:pt x="1321" y="0"/>
                    <a:pt x="8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"/>
            <p:cNvSpPr/>
            <p:nvPr/>
          </p:nvSpPr>
          <p:spPr>
            <a:xfrm>
              <a:off x="2657880" y="2317320"/>
              <a:ext cx="24840" cy="1224360"/>
            </a:xfrm>
            <a:custGeom>
              <a:avLst/>
              <a:gdLst/>
              <a:ahLst/>
              <a:cxnLst/>
              <a:rect l="l" t="t" r="r" b="b"/>
              <a:pathLst>
                <a:path w="1706" h="73800" extrusionOk="0">
                  <a:moveTo>
                    <a:pt x="853" y="1"/>
                  </a:moveTo>
                  <a:cubicBezTo>
                    <a:pt x="381" y="1"/>
                    <a:pt x="0" y="383"/>
                    <a:pt x="0" y="855"/>
                  </a:cubicBezTo>
                  <a:lnTo>
                    <a:pt x="0" y="72947"/>
                  </a:lnTo>
                  <a:cubicBezTo>
                    <a:pt x="0" y="73417"/>
                    <a:pt x="381" y="73799"/>
                    <a:pt x="853" y="73799"/>
                  </a:cubicBezTo>
                  <a:cubicBezTo>
                    <a:pt x="1324" y="73799"/>
                    <a:pt x="1705" y="73417"/>
                    <a:pt x="1705" y="72947"/>
                  </a:cubicBezTo>
                  <a:lnTo>
                    <a:pt x="1705" y="855"/>
                  </a:lnTo>
                  <a:cubicBezTo>
                    <a:pt x="1705" y="383"/>
                    <a:pt x="1324" y="1"/>
                    <a:pt x="8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"/>
            <p:cNvSpPr/>
            <p:nvPr/>
          </p:nvSpPr>
          <p:spPr>
            <a:xfrm>
              <a:off x="2818800" y="1640880"/>
              <a:ext cx="24840" cy="1900800"/>
            </a:xfrm>
            <a:custGeom>
              <a:avLst/>
              <a:gdLst/>
              <a:ahLst/>
              <a:cxnLst/>
              <a:rect l="l" t="t" r="r" b="b"/>
              <a:pathLst>
                <a:path w="1706" h="114535" extrusionOk="0">
                  <a:moveTo>
                    <a:pt x="853" y="0"/>
                  </a:moveTo>
                  <a:cubicBezTo>
                    <a:pt x="381" y="0"/>
                    <a:pt x="0" y="381"/>
                    <a:pt x="0" y="853"/>
                  </a:cubicBezTo>
                  <a:lnTo>
                    <a:pt x="0" y="113682"/>
                  </a:lnTo>
                  <a:cubicBezTo>
                    <a:pt x="0" y="114152"/>
                    <a:pt x="381" y="114534"/>
                    <a:pt x="853" y="114534"/>
                  </a:cubicBezTo>
                  <a:cubicBezTo>
                    <a:pt x="1324" y="114534"/>
                    <a:pt x="1705" y="114152"/>
                    <a:pt x="1705" y="113682"/>
                  </a:cubicBezTo>
                  <a:lnTo>
                    <a:pt x="1705" y="853"/>
                  </a:lnTo>
                  <a:cubicBezTo>
                    <a:pt x="1705" y="381"/>
                    <a:pt x="1324" y="0"/>
                    <a:pt x="8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"/>
            <p:cNvSpPr/>
            <p:nvPr/>
          </p:nvSpPr>
          <p:spPr>
            <a:xfrm>
              <a:off x="2980080" y="1640880"/>
              <a:ext cx="24840" cy="1297440"/>
            </a:xfrm>
            <a:custGeom>
              <a:avLst/>
              <a:gdLst/>
              <a:ahLst/>
              <a:cxnLst/>
              <a:rect l="l" t="t" r="r" b="b"/>
              <a:pathLst>
                <a:path w="1707" h="78195" extrusionOk="0">
                  <a:moveTo>
                    <a:pt x="853" y="0"/>
                  </a:moveTo>
                  <a:cubicBezTo>
                    <a:pt x="382" y="0"/>
                    <a:pt x="0" y="381"/>
                    <a:pt x="0" y="853"/>
                  </a:cubicBezTo>
                  <a:lnTo>
                    <a:pt x="0" y="77342"/>
                  </a:lnTo>
                  <a:cubicBezTo>
                    <a:pt x="0" y="77813"/>
                    <a:pt x="382" y="78195"/>
                    <a:pt x="853" y="78195"/>
                  </a:cubicBezTo>
                  <a:cubicBezTo>
                    <a:pt x="1324" y="78195"/>
                    <a:pt x="1706" y="77813"/>
                    <a:pt x="1706" y="77342"/>
                  </a:cubicBezTo>
                  <a:lnTo>
                    <a:pt x="1706" y="853"/>
                  </a:lnTo>
                  <a:cubicBezTo>
                    <a:pt x="1706" y="381"/>
                    <a:pt x="1324" y="0"/>
                    <a:pt x="8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"/>
            <p:cNvSpPr/>
            <p:nvPr/>
          </p:nvSpPr>
          <p:spPr>
            <a:xfrm>
              <a:off x="2245680" y="1777320"/>
              <a:ext cx="763560" cy="27360"/>
            </a:xfrm>
            <a:custGeom>
              <a:avLst/>
              <a:gdLst/>
              <a:ahLst/>
              <a:cxnLst/>
              <a:rect l="l" t="t" r="r" b="b"/>
              <a:pathLst>
                <a:path w="50063" h="1706" extrusionOk="0">
                  <a:moveTo>
                    <a:pt x="852" y="0"/>
                  </a:moveTo>
                  <a:cubicBezTo>
                    <a:pt x="383" y="0"/>
                    <a:pt x="1" y="382"/>
                    <a:pt x="1" y="853"/>
                  </a:cubicBezTo>
                  <a:cubicBezTo>
                    <a:pt x="1" y="1324"/>
                    <a:pt x="384" y="1705"/>
                    <a:pt x="854" y="1705"/>
                  </a:cubicBezTo>
                  <a:cubicBezTo>
                    <a:pt x="858" y="1705"/>
                    <a:pt x="862" y="1705"/>
                    <a:pt x="866" y="1705"/>
                  </a:cubicBezTo>
                  <a:lnTo>
                    <a:pt x="49222" y="1705"/>
                  </a:lnTo>
                  <a:cubicBezTo>
                    <a:pt x="49688" y="1699"/>
                    <a:pt x="50063" y="1319"/>
                    <a:pt x="50063" y="853"/>
                  </a:cubicBezTo>
                  <a:cubicBezTo>
                    <a:pt x="50063" y="386"/>
                    <a:pt x="49688" y="5"/>
                    <a:pt x="49222" y="0"/>
                  </a:cubicBezTo>
                  <a:lnTo>
                    <a:pt x="866" y="0"/>
                  </a:lnTo>
                  <a:cubicBezTo>
                    <a:pt x="862" y="0"/>
                    <a:pt x="857" y="0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"/>
            <p:cNvSpPr/>
            <p:nvPr/>
          </p:nvSpPr>
          <p:spPr>
            <a:xfrm>
              <a:off x="2246040" y="2059560"/>
              <a:ext cx="825840" cy="27360"/>
            </a:xfrm>
            <a:custGeom>
              <a:avLst/>
              <a:gdLst/>
              <a:ahLst/>
              <a:cxnLst/>
              <a:rect l="l" t="t" r="r" b="b"/>
              <a:pathLst>
                <a:path w="54148" h="1707" extrusionOk="0">
                  <a:moveTo>
                    <a:pt x="853" y="0"/>
                  </a:moveTo>
                  <a:cubicBezTo>
                    <a:pt x="382" y="0"/>
                    <a:pt x="1" y="382"/>
                    <a:pt x="1" y="853"/>
                  </a:cubicBezTo>
                  <a:cubicBezTo>
                    <a:pt x="1" y="1324"/>
                    <a:pt x="382" y="1706"/>
                    <a:pt x="853" y="1706"/>
                  </a:cubicBezTo>
                  <a:lnTo>
                    <a:pt x="53295" y="1706"/>
                  </a:lnTo>
                  <a:cubicBezTo>
                    <a:pt x="53767" y="1706"/>
                    <a:pt x="54148" y="1324"/>
                    <a:pt x="54148" y="853"/>
                  </a:cubicBezTo>
                  <a:cubicBezTo>
                    <a:pt x="54148" y="382"/>
                    <a:pt x="53767" y="0"/>
                    <a:pt x="53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"/>
            <p:cNvSpPr/>
            <p:nvPr/>
          </p:nvSpPr>
          <p:spPr>
            <a:xfrm>
              <a:off x="2232720" y="2317320"/>
              <a:ext cx="915480" cy="27360"/>
            </a:xfrm>
            <a:custGeom>
              <a:avLst/>
              <a:gdLst/>
              <a:ahLst/>
              <a:cxnLst/>
              <a:rect l="l" t="t" r="r" b="b"/>
              <a:pathLst>
                <a:path w="60027" h="1706" extrusionOk="0">
                  <a:moveTo>
                    <a:pt x="59176" y="1"/>
                  </a:moveTo>
                  <a:cubicBezTo>
                    <a:pt x="59175" y="1"/>
                    <a:pt x="59175" y="1"/>
                    <a:pt x="59174" y="1"/>
                  </a:cubicBezTo>
                  <a:lnTo>
                    <a:pt x="855" y="1"/>
                  </a:lnTo>
                  <a:cubicBezTo>
                    <a:pt x="383" y="1"/>
                    <a:pt x="1" y="382"/>
                    <a:pt x="1" y="853"/>
                  </a:cubicBezTo>
                  <a:cubicBezTo>
                    <a:pt x="1" y="1325"/>
                    <a:pt x="383" y="1706"/>
                    <a:pt x="855" y="1706"/>
                  </a:cubicBezTo>
                  <a:lnTo>
                    <a:pt x="59174" y="1706"/>
                  </a:lnTo>
                  <a:cubicBezTo>
                    <a:pt x="59644" y="1706"/>
                    <a:pt x="60026" y="1325"/>
                    <a:pt x="60026" y="853"/>
                  </a:cubicBezTo>
                  <a:cubicBezTo>
                    <a:pt x="60026" y="383"/>
                    <a:pt x="59645" y="1"/>
                    <a:pt x="59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"/>
            <p:cNvSpPr/>
            <p:nvPr/>
          </p:nvSpPr>
          <p:spPr>
            <a:xfrm>
              <a:off x="2219040" y="2604600"/>
              <a:ext cx="928800" cy="27360"/>
            </a:xfrm>
            <a:custGeom>
              <a:avLst/>
              <a:gdLst/>
              <a:ahLst/>
              <a:cxnLst/>
              <a:rect l="l" t="t" r="r" b="b"/>
              <a:pathLst>
                <a:path w="60905" h="1707" extrusionOk="0">
                  <a:moveTo>
                    <a:pt x="853" y="0"/>
                  </a:moveTo>
                  <a:cubicBezTo>
                    <a:pt x="381" y="0"/>
                    <a:pt x="0" y="383"/>
                    <a:pt x="0" y="853"/>
                  </a:cubicBezTo>
                  <a:cubicBezTo>
                    <a:pt x="0" y="1324"/>
                    <a:pt x="381" y="1707"/>
                    <a:pt x="853" y="1707"/>
                  </a:cubicBezTo>
                  <a:lnTo>
                    <a:pt x="60052" y="1707"/>
                  </a:lnTo>
                  <a:cubicBezTo>
                    <a:pt x="60522" y="1707"/>
                    <a:pt x="60904" y="1324"/>
                    <a:pt x="60904" y="853"/>
                  </a:cubicBezTo>
                  <a:cubicBezTo>
                    <a:pt x="60904" y="383"/>
                    <a:pt x="60522" y="0"/>
                    <a:pt x="600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"/>
            <p:cNvSpPr/>
            <p:nvPr/>
          </p:nvSpPr>
          <p:spPr>
            <a:xfrm>
              <a:off x="2389320" y="2916000"/>
              <a:ext cx="709560" cy="27360"/>
            </a:xfrm>
            <a:custGeom>
              <a:avLst/>
              <a:gdLst/>
              <a:ahLst/>
              <a:cxnLst/>
              <a:rect l="l" t="t" r="r" b="b"/>
              <a:pathLst>
                <a:path w="46546" h="1708" extrusionOk="0">
                  <a:moveTo>
                    <a:pt x="854" y="1"/>
                  </a:moveTo>
                  <a:cubicBezTo>
                    <a:pt x="383" y="1"/>
                    <a:pt x="0" y="383"/>
                    <a:pt x="0" y="853"/>
                  </a:cubicBezTo>
                  <a:cubicBezTo>
                    <a:pt x="0" y="1325"/>
                    <a:pt x="383" y="1707"/>
                    <a:pt x="854" y="1707"/>
                  </a:cubicBezTo>
                  <a:lnTo>
                    <a:pt x="45693" y="1707"/>
                  </a:lnTo>
                  <a:cubicBezTo>
                    <a:pt x="46163" y="1707"/>
                    <a:pt x="46545" y="1325"/>
                    <a:pt x="46545" y="853"/>
                  </a:cubicBezTo>
                  <a:cubicBezTo>
                    <a:pt x="46545" y="383"/>
                    <a:pt x="46163" y="1"/>
                    <a:pt x="456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"/>
            <p:cNvSpPr/>
            <p:nvPr/>
          </p:nvSpPr>
          <p:spPr>
            <a:xfrm>
              <a:off x="2567880" y="3217680"/>
              <a:ext cx="473040" cy="27360"/>
            </a:xfrm>
            <a:custGeom>
              <a:avLst/>
              <a:gdLst/>
              <a:ahLst/>
              <a:cxnLst/>
              <a:rect l="l" t="t" r="r" b="b"/>
              <a:pathLst>
                <a:path w="31037" h="1706" extrusionOk="0">
                  <a:moveTo>
                    <a:pt x="851" y="0"/>
                  </a:moveTo>
                  <a:cubicBezTo>
                    <a:pt x="382" y="0"/>
                    <a:pt x="1" y="382"/>
                    <a:pt x="1" y="853"/>
                  </a:cubicBezTo>
                  <a:cubicBezTo>
                    <a:pt x="1" y="1324"/>
                    <a:pt x="383" y="1705"/>
                    <a:pt x="853" y="1705"/>
                  </a:cubicBezTo>
                  <a:cubicBezTo>
                    <a:pt x="857" y="1705"/>
                    <a:pt x="861" y="1705"/>
                    <a:pt x="865" y="1705"/>
                  </a:cubicBezTo>
                  <a:lnTo>
                    <a:pt x="30171" y="1705"/>
                  </a:lnTo>
                  <a:cubicBezTo>
                    <a:pt x="30175" y="1705"/>
                    <a:pt x="30179" y="1705"/>
                    <a:pt x="30183" y="1705"/>
                  </a:cubicBezTo>
                  <a:cubicBezTo>
                    <a:pt x="30654" y="1705"/>
                    <a:pt x="31036" y="1324"/>
                    <a:pt x="31036" y="853"/>
                  </a:cubicBezTo>
                  <a:cubicBezTo>
                    <a:pt x="31036" y="382"/>
                    <a:pt x="30655" y="0"/>
                    <a:pt x="30185" y="0"/>
                  </a:cubicBezTo>
                  <a:cubicBezTo>
                    <a:pt x="30180" y="0"/>
                    <a:pt x="30176" y="0"/>
                    <a:pt x="30171" y="0"/>
                  </a:cubicBezTo>
                  <a:lnTo>
                    <a:pt x="865" y="0"/>
                  </a:lnTo>
                  <a:cubicBezTo>
                    <a:pt x="860" y="0"/>
                    <a:pt x="856" y="0"/>
                    <a:pt x="8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"/>
            <p:cNvSpPr/>
            <p:nvPr/>
          </p:nvSpPr>
          <p:spPr>
            <a:xfrm>
              <a:off x="1393200" y="1732320"/>
              <a:ext cx="176040" cy="152280"/>
            </a:xfrm>
            <a:custGeom>
              <a:avLst/>
              <a:gdLst/>
              <a:ahLst/>
              <a:cxnLst/>
              <a:rect l="l" t="t" r="r" b="b"/>
              <a:pathLst>
                <a:path w="11605" h="9236" extrusionOk="0">
                  <a:moveTo>
                    <a:pt x="643" y="1"/>
                  </a:moveTo>
                  <a:cubicBezTo>
                    <a:pt x="474" y="1"/>
                    <a:pt x="307" y="75"/>
                    <a:pt x="195" y="219"/>
                  </a:cubicBezTo>
                  <a:cubicBezTo>
                    <a:pt x="1" y="466"/>
                    <a:pt x="45" y="824"/>
                    <a:pt x="292" y="1017"/>
                  </a:cubicBezTo>
                  <a:lnTo>
                    <a:pt x="10637" y="9113"/>
                  </a:lnTo>
                  <a:cubicBezTo>
                    <a:pt x="10738" y="9192"/>
                    <a:pt x="10861" y="9235"/>
                    <a:pt x="10988" y="9235"/>
                  </a:cubicBezTo>
                  <a:cubicBezTo>
                    <a:pt x="11230" y="9235"/>
                    <a:pt x="11446" y="9081"/>
                    <a:pt x="11526" y="8851"/>
                  </a:cubicBezTo>
                  <a:cubicBezTo>
                    <a:pt x="11605" y="8622"/>
                    <a:pt x="11530" y="8368"/>
                    <a:pt x="11339" y="8218"/>
                  </a:cubicBezTo>
                  <a:lnTo>
                    <a:pt x="993" y="122"/>
                  </a:lnTo>
                  <a:cubicBezTo>
                    <a:pt x="889" y="40"/>
                    <a:pt x="766" y="1"/>
                    <a:pt x="6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"/>
            <p:cNvSpPr/>
            <p:nvPr/>
          </p:nvSpPr>
          <p:spPr>
            <a:xfrm>
              <a:off x="1709280" y="1590480"/>
              <a:ext cx="74880" cy="107280"/>
            </a:xfrm>
            <a:custGeom>
              <a:avLst/>
              <a:gdLst/>
              <a:ahLst/>
              <a:cxnLst/>
              <a:rect l="l" t="t" r="r" b="b"/>
              <a:pathLst>
                <a:path w="4972" h="6536" extrusionOk="0">
                  <a:moveTo>
                    <a:pt x="648" y="1"/>
                  </a:moveTo>
                  <a:cubicBezTo>
                    <a:pt x="539" y="1"/>
                    <a:pt x="430" y="32"/>
                    <a:pt x="333" y="96"/>
                  </a:cubicBezTo>
                  <a:cubicBezTo>
                    <a:pt x="72" y="270"/>
                    <a:pt x="1" y="624"/>
                    <a:pt x="175" y="885"/>
                  </a:cubicBezTo>
                  <a:lnTo>
                    <a:pt x="3774" y="6283"/>
                  </a:lnTo>
                  <a:cubicBezTo>
                    <a:pt x="3879" y="6440"/>
                    <a:pt x="4054" y="6535"/>
                    <a:pt x="4244" y="6535"/>
                  </a:cubicBezTo>
                  <a:cubicBezTo>
                    <a:pt x="4245" y="6535"/>
                    <a:pt x="4246" y="6535"/>
                    <a:pt x="4248" y="6535"/>
                  </a:cubicBezTo>
                  <a:cubicBezTo>
                    <a:pt x="4701" y="6535"/>
                    <a:pt x="4972" y="6030"/>
                    <a:pt x="4720" y="5651"/>
                  </a:cubicBezTo>
                  <a:lnTo>
                    <a:pt x="1122" y="255"/>
                  </a:lnTo>
                  <a:cubicBezTo>
                    <a:pt x="1012" y="90"/>
                    <a:pt x="832" y="1"/>
                    <a:pt x="6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"/>
            <p:cNvSpPr/>
            <p:nvPr/>
          </p:nvSpPr>
          <p:spPr>
            <a:xfrm>
              <a:off x="1990800" y="1373760"/>
              <a:ext cx="66600" cy="182160"/>
            </a:xfrm>
            <a:custGeom>
              <a:avLst/>
              <a:gdLst/>
              <a:ahLst/>
              <a:cxnLst/>
              <a:rect l="l" t="t" r="r" b="b"/>
              <a:pathLst>
                <a:path w="4425" h="11035" extrusionOk="0">
                  <a:moveTo>
                    <a:pt x="639" y="0"/>
                  </a:moveTo>
                  <a:cubicBezTo>
                    <a:pt x="581" y="0"/>
                    <a:pt x="523" y="9"/>
                    <a:pt x="466" y="27"/>
                  </a:cubicBezTo>
                  <a:cubicBezTo>
                    <a:pt x="166" y="123"/>
                    <a:pt x="1" y="442"/>
                    <a:pt x="97" y="742"/>
                  </a:cubicBezTo>
                  <a:lnTo>
                    <a:pt x="3245" y="10637"/>
                  </a:lnTo>
                  <a:cubicBezTo>
                    <a:pt x="3319" y="10873"/>
                    <a:pt x="3539" y="11034"/>
                    <a:pt x="3787" y="11034"/>
                  </a:cubicBezTo>
                  <a:cubicBezTo>
                    <a:pt x="3846" y="11034"/>
                    <a:pt x="3903" y="11025"/>
                    <a:pt x="3960" y="11008"/>
                  </a:cubicBezTo>
                  <a:cubicBezTo>
                    <a:pt x="4260" y="10912"/>
                    <a:pt x="4425" y="10593"/>
                    <a:pt x="4329" y="10293"/>
                  </a:cubicBezTo>
                  <a:lnTo>
                    <a:pt x="1181" y="398"/>
                  </a:lnTo>
                  <a:cubicBezTo>
                    <a:pt x="1104" y="155"/>
                    <a:pt x="880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"/>
            <p:cNvSpPr/>
            <p:nvPr/>
          </p:nvSpPr>
          <p:spPr>
            <a:xfrm>
              <a:off x="1428120" y="1628280"/>
              <a:ext cx="1472760" cy="2393640"/>
            </a:xfrm>
            <a:custGeom>
              <a:avLst/>
              <a:gdLst/>
              <a:ahLst/>
              <a:cxnLst/>
              <a:rect l="l" t="t" r="r" b="b"/>
              <a:pathLst>
                <a:path w="96510" h="144219" extrusionOk="0">
                  <a:moveTo>
                    <a:pt x="56303" y="1"/>
                  </a:moveTo>
                  <a:cubicBezTo>
                    <a:pt x="25156" y="307"/>
                    <a:pt x="0" y="25646"/>
                    <a:pt x="0" y="56865"/>
                  </a:cubicBezTo>
                  <a:cubicBezTo>
                    <a:pt x="0" y="66468"/>
                    <a:pt x="2384" y="75512"/>
                    <a:pt x="6586" y="83445"/>
                  </a:cubicBezTo>
                  <a:cubicBezTo>
                    <a:pt x="8439" y="87760"/>
                    <a:pt x="12799" y="98335"/>
                    <a:pt x="17162" y="112004"/>
                  </a:cubicBezTo>
                  <a:cubicBezTo>
                    <a:pt x="21189" y="124624"/>
                    <a:pt x="23298" y="137315"/>
                    <a:pt x="23298" y="139233"/>
                  </a:cubicBezTo>
                  <a:cubicBezTo>
                    <a:pt x="23298" y="139418"/>
                    <a:pt x="23294" y="139614"/>
                    <a:pt x="23287" y="139817"/>
                  </a:cubicBezTo>
                  <a:cubicBezTo>
                    <a:pt x="23211" y="142222"/>
                    <a:pt x="25130" y="144219"/>
                    <a:pt x="27535" y="144219"/>
                  </a:cubicBezTo>
                  <a:lnTo>
                    <a:pt x="86262" y="144219"/>
                  </a:lnTo>
                  <a:cubicBezTo>
                    <a:pt x="88669" y="144219"/>
                    <a:pt x="90587" y="142222"/>
                    <a:pt x="90510" y="139817"/>
                  </a:cubicBezTo>
                  <a:cubicBezTo>
                    <a:pt x="90503" y="139614"/>
                    <a:pt x="90501" y="139418"/>
                    <a:pt x="90501" y="139233"/>
                  </a:cubicBezTo>
                  <a:cubicBezTo>
                    <a:pt x="90501" y="137336"/>
                    <a:pt x="92565" y="124893"/>
                    <a:pt x="96509" y="112409"/>
                  </a:cubicBezTo>
                  <a:lnTo>
                    <a:pt x="79431" y="112409"/>
                  </a:lnTo>
                  <a:lnTo>
                    <a:pt x="79431" y="71841"/>
                  </a:lnTo>
                  <a:lnTo>
                    <a:pt x="56303" y="71841"/>
                  </a:lnTo>
                  <a:lnTo>
                    <a:pt x="563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"/>
            <p:cNvSpPr/>
            <p:nvPr/>
          </p:nvSpPr>
          <p:spPr>
            <a:xfrm>
              <a:off x="1419480" y="1618920"/>
              <a:ext cx="1491480" cy="2412720"/>
            </a:xfrm>
            <a:custGeom>
              <a:avLst/>
              <a:gdLst/>
              <a:ahLst/>
              <a:cxnLst/>
              <a:rect l="l" t="t" r="r" b="b"/>
              <a:pathLst>
                <a:path w="97736" h="145359" extrusionOk="0">
                  <a:moveTo>
                    <a:pt x="56303" y="1148"/>
                  </a:moveTo>
                  <a:lnTo>
                    <a:pt x="56303" y="72411"/>
                  </a:lnTo>
                  <a:cubicBezTo>
                    <a:pt x="56303" y="72725"/>
                    <a:pt x="56557" y="72980"/>
                    <a:pt x="56872" y="72980"/>
                  </a:cubicBezTo>
                  <a:lnTo>
                    <a:pt x="79430" y="72980"/>
                  </a:lnTo>
                  <a:lnTo>
                    <a:pt x="79430" y="112979"/>
                  </a:lnTo>
                  <a:cubicBezTo>
                    <a:pt x="79430" y="113293"/>
                    <a:pt x="79686" y="113547"/>
                    <a:pt x="80000" y="113547"/>
                  </a:cubicBezTo>
                  <a:lnTo>
                    <a:pt x="96304" y="113547"/>
                  </a:lnTo>
                  <a:cubicBezTo>
                    <a:pt x="92495" y="125829"/>
                    <a:pt x="90500" y="137814"/>
                    <a:pt x="90500" y="139802"/>
                  </a:cubicBezTo>
                  <a:cubicBezTo>
                    <a:pt x="90500" y="139993"/>
                    <a:pt x="90504" y="140195"/>
                    <a:pt x="90511" y="140404"/>
                  </a:cubicBezTo>
                  <a:cubicBezTo>
                    <a:pt x="90581" y="142488"/>
                    <a:pt x="88914" y="144215"/>
                    <a:pt x="86831" y="144219"/>
                  </a:cubicBezTo>
                  <a:lnTo>
                    <a:pt x="28104" y="144219"/>
                  </a:lnTo>
                  <a:cubicBezTo>
                    <a:pt x="26021" y="144215"/>
                    <a:pt x="24354" y="142486"/>
                    <a:pt x="24424" y="140404"/>
                  </a:cubicBezTo>
                  <a:cubicBezTo>
                    <a:pt x="24431" y="140196"/>
                    <a:pt x="24435" y="139993"/>
                    <a:pt x="24435" y="139803"/>
                  </a:cubicBezTo>
                  <a:cubicBezTo>
                    <a:pt x="24435" y="137724"/>
                    <a:pt x="22316" y="125072"/>
                    <a:pt x="18272" y="112402"/>
                  </a:cubicBezTo>
                  <a:cubicBezTo>
                    <a:pt x="13852" y="98550"/>
                    <a:pt x="9391" y="87779"/>
                    <a:pt x="7657" y="83749"/>
                  </a:cubicBezTo>
                  <a:cubicBezTo>
                    <a:pt x="3393" y="75697"/>
                    <a:pt x="1138" y="66598"/>
                    <a:pt x="1138" y="57435"/>
                  </a:cubicBezTo>
                  <a:cubicBezTo>
                    <a:pt x="1138" y="42495"/>
                    <a:pt x="6929" y="28423"/>
                    <a:pt x="17444" y="17811"/>
                  </a:cubicBezTo>
                  <a:cubicBezTo>
                    <a:pt x="27818" y="7342"/>
                    <a:pt x="41598" y="1439"/>
                    <a:pt x="56303" y="1148"/>
                  </a:cubicBezTo>
                  <a:close/>
                  <a:moveTo>
                    <a:pt x="56900" y="1"/>
                  </a:moveTo>
                  <a:cubicBezTo>
                    <a:pt x="56889" y="1"/>
                    <a:pt x="56878" y="1"/>
                    <a:pt x="56866" y="2"/>
                  </a:cubicBezTo>
                  <a:cubicBezTo>
                    <a:pt x="41644" y="152"/>
                    <a:pt x="27357" y="6191"/>
                    <a:pt x="16636" y="17010"/>
                  </a:cubicBezTo>
                  <a:cubicBezTo>
                    <a:pt x="5908" y="27836"/>
                    <a:pt x="1" y="42193"/>
                    <a:pt x="1" y="57435"/>
                  </a:cubicBezTo>
                  <a:cubicBezTo>
                    <a:pt x="1" y="66784"/>
                    <a:pt x="2301" y="76066"/>
                    <a:pt x="6633" y="84239"/>
                  </a:cubicBezTo>
                  <a:cubicBezTo>
                    <a:pt x="8339" y="88212"/>
                    <a:pt x="12784" y="98943"/>
                    <a:pt x="17189" y="112749"/>
                  </a:cubicBezTo>
                  <a:cubicBezTo>
                    <a:pt x="21131" y="125102"/>
                    <a:pt x="23298" y="137834"/>
                    <a:pt x="23298" y="139803"/>
                  </a:cubicBezTo>
                  <a:cubicBezTo>
                    <a:pt x="23298" y="139984"/>
                    <a:pt x="23294" y="140172"/>
                    <a:pt x="23288" y="140369"/>
                  </a:cubicBezTo>
                  <a:cubicBezTo>
                    <a:pt x="23246" y="141693"/>
                    <a:pt x="23729" y="142943"/>
                    <a:pt x="24648" y="143893"/>
                  </a:cubicBezTo>
                  <a:cubicBezTo>
                    <a:pt x="25549" y="144830"/>
                    <a:pt x="26791" y="145358"/>
                    <a:pt x="28090" y="145358"/>
                  </a:cubicBezTo>
                  <a:cubicBezTo>
                    <a:pt x="28095" y="145358"/>
                    <a:pt x="28100" y="145358"/>
                    <a:pt x="28104" y="145358"/>
                  </a:cubicBezTo>
                  <a:lnTo>
                    <a:pt x="86831" y="145358"/>
                  </a:lnTo>
                  <a:cubicBezTo>
                    <a:pt x="86836" y="145358"/>
                    <a:pt x="86840" y="145358"/>
                    <a:pt x="86845" y="145358"/>
                  </a:cubicBezTo>
                  <a:cubicBezTo>
                    <a:pt x="88144" y="145358"/>
                    <a:pt x="89386" y="144828"/>
                    <a:pt x="90287" y="143893"/>
                  </a:cubicBezTo>
                  <a:cubicBezTo>
                    <a:pt x="91207" y="142943"/>
                    <a:pt x="91689" y="141692"/>
                    <a:pt x="91647" y="140369"/>
                  </a:cubicBezTo>
                  <a:cubicBezTo>
                    <a:pt x="91642" y="140172"/>
                    <a:pt x="91638" y="139983"/>
                    <a:pt x="91638" y="139803"/>
                  </a:cubicBezTo>
                  <a:cubicBezTo>
                    <a:pt x="91638" y="137882"/>
                    <a:pt x="93760" y="125372"/>
                    <a:pt x="97620" y="113151"/>
                  </a:cubicBezTo>
                  <a:cubicBezTo>
                    <a:pt x="97736" y="112784"/>
                    <a:pt x="97462" y="112411"/>
                    <a:pt x="97078" y="112411"/>
                  </a:cubicBezTo>
                  <a:lnTo>
                    <a:pt x="80568" y="112411"/>
                  </a:lnTo>
                  <a:lnTo>
                    <a:pt x="80568" y="72411"/>
                  </a:lnTo>
                  <a:cubicBezTo>
                    <a:pt x="80568" y="72097"/>
                    <a:pt x="80313" y="71843"/>
                    <a:pt x="79999" y="71843"/>
                  </a:cubicBezTo>
                  <a:lnTo>
                    <a:pt x="57440" y="71843"/>
                  </a:lnTo>
                  <a:lnTo>
                    <a:pt x="57440" y="571"/>
                  </a:lnTo>
                  <a:cubicBezTo>
                    <a:pt x="57440" y="419"/>
                    <a:pt x="57380" y="273"/>
                    <a:pt x="57272" y="167"/>
                  </a:cubicBezTo>
                  <a:cubicBezTo>
                    <a:pt x="57172" y="68"/>
                    <a:pt x="57039" y="1"/>
                    <a:pt x="569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"/>
            <p:cNvSpPr/>
            <p:nvPr/>
          </p:nvSpPr>
          <p:spPr>
            <a:xfrm>
              <a:off x="1984320" y="1738440"/>
              <a:ext cx="95400" cy="50040"/>
            </a:xfrm>
            <a:custGeom>
              <a:avLst/>
              <a:gdLst/>
              <a:ahLst/>
              <a:cxnLst/>
              <a:rect l="l" t="t" r="r" b="b"/>
              <a:pathLst>
                <a:path w="6309" h="3071" extrusionOk="0">
                  <a:moveTo>
                    <a:pt x="5673" y="1"/>
                  </a:moveTo>
                  <a:cubicBezTo>
                    <a:pt x="5616" y="1"/>
                    <a:pt x="5559" y="9"/>
                    <a:pt x="5502" y="27"/>
                  </a:cubicBezTo>
                  <a:cubicBezTo>
                    <a:pt x="3823" y="554"/>
                    <a:pt x="2098" y="1211"/>
                    <a:pt x="380" y="1982"/>
                  </a:cubicBezTo>
                  <a:cubicBezTo>
                    <a:pt x="135" y="2092"/>
                    <a:pt x="1" y="2358"/>
                    <a:pt x="57" y="2620"/>
                  </a:cubicBezTo>
                  <a:cubicBezTo>
                    <a:pt x="113" y="2883"/>
                    <a:pt x="345" y="3071"/>
                    <a:pt x="613" y="3071"/>
                  </a:cubicBezTo>
                  <a:cubicBezTo>
                    <a:pt x="693" y="3071"/>
                    <a:pt x="772" y="3054"/>
                    <a:pt x="845" y="3021"/>
                  </a:cubicBezTo>
                  <a:cubicBezTo>
                    <a:pt x="2524" y="2268"/>
                    <a:pt x="4206" y="1625"/>
                    <a:pt x="5843" y="1112"/>
                  </a:cubicBezTo>
                  <a:cubicBezTo>
                    <a:pt x="6142" y="1017"/>
                    <a:pt x="6309" y="699"/>
                    <a:pt x="6214" y="399"/>
                  </a:cubicBezTo>
                  <a:cubicBezTo>
                    <a:pt x="6138" y="156"/>
                    <a:pt x="5915" y="1"/>
                    <a:pt x="56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"/>
            <p:cNvSpPr/>
            <p:nvPr/>
          </p:nvSpPr>
          <p:spPr>
            <a:xfrm>
              <a:off x="1693440" y="1804680"/>
              <a:ext cx="246240" cy="223200"/>
            </a:xfrm>
            <a:custGeom>
              <a:avLst/>
              <a:gdLst/>
              <a:ahLst/>
              <a:cxnLst/>
              <a:rect l="l" t="t" r="r" b="b"/>
              <a:pathLst>
                <a:path w="16191" h="13507" extrusionOk="0">
                  <a:moveTo>
                    <a:pt x="15542" y="0"/>
                  </a:moveTo>
                  <a:cubicBezTo>
                    <a:pt x="15458" y="0"/>
                    <a:pt x="15372" y="19"/>
                    <a:pt x="15291" y="59"/>
                  </a:cubicBezTo>
                  <a:cubicBezTo>
                    <a:pt x="5078" y="5077"/>
                    <a:pt x="431" y="12328"/>
                    <a:pt x="239" y="12635"/>
                  </a:cubicBezTo>
                  <a:cubicBezTo>
                    <a:pt x="0" y="13013"/>
                    <a:pt x="272" y="13506"/>
                    <a:pt x="719" y="13507"/>
                  </a:cubicBezTo>
                  <a:cubicBezTo>
                    <a:pt x="915" y="13507"/>
                    <a:pt x="1097" y="13406"/>
                    <a:pt x="1200" y="13241"/>
                  </a:cubicBezTo>
                  <a:cubicBezTo>
                    <a:pt x="1246" y="13169"/>
                    <a:pt x="5884" y="5948"/>
                    <a:pt x="15793" y="1079"/>
                  </a:cubicBezTo>
                  <a:cubicBezTo>
                    <a:pt x="16075" y="940"/>
                    <a:pt x="16191" y="600"/>
                    <a:pt x="16052" y="318"/>
                  </a:cubicBezTo>
                  <a:cubicBezTo>
                    <a:pt x="15954" y="117"/>
                    <a:pt x="15752" y="0"/>
                    <a:pt x="15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"/>
            <p:cNvSpPr/>
            <p:nvPr/>
          </p:nvSpPr>
          <p:spPr>
            <a:xfrm>
              <a:off x="1713240" y="3369240"/>
              <a:ext cx="169920" cy="619560"/>
            </a:xfrm>
            <a:custGeom>
              <a:avLst/>
              <a:gdLst/>
              <a:ahLst/>
              <a:cxnLst/>
              <a:rect l="l" t="t" r="r" b="b"/>
              <a:pathLst>
                <a:path w="11198" h="37369" extrusionOk="0">
                  <a:moveTo>
                    <a:pt x="638" y="1"/>
                  </a:moveTo>
                  <a:cubicBezTo>
                    <a:pt x="583" y="1"/>
                    <a:pt x="527" y="9"/>
                    <a:pt x="471" y="26"/>
                  </a:cubicBezTo>
                  <a:cubicBezTo>
                    <a:pt x="169" y="119"/>
                    <a:pt x="1" y="440"/>
                    <a:pt x="95" y="741"/>
                  </a:cubicBezTo>
                  <a:cubicBezTo>
                    <a:pt x="2236" y="7733"/>
                    <a:pt x="4990" y="17172"/>
                    <a:pt x="5950" y="22449"/>
                  </a:cubicBezTo>
                  <a:cubicBezTo>
                    <a:pt x="6457" y="25233"/>
                    <a:pt x="6703" y="27635"/>
                    <a:pt x="6902" y="29566"/>
                  </a:cubicBezTo>
                  <a:cubicBezTo>
                    <a:pt x="7359" y="34015"/>
                    <a:pt x="7637" y="36699"/>
                    <a:pt x="10472" y="37354"/>
                  </a:cubicBezTo>
                  <a:cubicBezTo>
                    <a:pt x="10514" y="37363"/>
                    <a:pt x="10557" y="37369"/>
                    <a:pt x="10601" y="37369"/>
                  </a:cubicBezTo>
                  <a:cubicBezTo>
                    <a:pt x="10890" y="37369"/>
                    <a:pt x="11132" y="37151"/>
                    <a:pt x="11165" y="36864"/>
                  </a:cubicBezTo>
                  <a:cubicBezTo>
                    <a:pt x="11198" y="36576"/>
                    <a:pt x="11009" y="36310"/>
                    <a:pt x="10729" y="36246"/>
                  </a:cubicBezTo>
                  <a:cubicBezTo>
                    <a:pt x="8763" y="35792"/>
                    <a:pt x="8497" y="33948"/>
                    <a:pt x="8034" y="29450"/>
                  </a:cubicBezTo>
                  <a:cubicBezTo>
                    <a:pt x="7833" y="27500"/>
                    <a:pt x="7583" y="25073"/>
                    <a:pt x="7070" y="22246"/>
                  </a:cubicBezTo>
                  <a:cubicBezTo>
                    <a:pt x="6100" y="16914"/>
                    <a:pt x="3334" y="7428"/>
                    <a:pt x="1183" y="408"/>
                  </a:cubicBezTo>
                  <a:cubicBezTo>
                    <a:pt x="1110" y="161"/>
                    <a:pt x="883" y="1"/>
                    <a:pt x="6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"/>
            <p:cNvSpPr/>
            <p:nvPr/>
          </p:nvSpPr>
          <p:spPr>
            <a:xfrm>
              <a:off x="1674000" y="3232800"/>
              <a:ext cx="41040" cy="95760"/>
            </a:xfrm>
            <a:custGeom>
              <a:avLst/>
              <a:gdLst/>
              <a:ahLst/>
              <a:cxnLst/>
              <a:rect l="l" t="t" r="r" b="b"/>
              <a:pathLst>
                <a:path w="2761" h="5823" extrusionOk="0">
                  <a:moveTo>
                    <a:pt x="638" y="1"/>
                  </a:moveTo>
                  <a:cubicBezTo>
                    <a:pt x="580" y="1"/>
                    <a:pt x="521" y="10"/>
                    <a:pt x="463" y="29"/>
                  </a:cubicBezTo>
                  <a:cubicBezTo>
                    <a:pt x="163" y="125"/>
                    <a:pt x="0" y="446"/>
                    <a:pt x="97" y="746"/>
                  </a:cubicBezTo>
                  <a:cubicBezTo>
                    <a:pt x="97" y="746"/>
                    <a:pt x="696" y="2591"/>
                    <a:pt x="1582" y="5423"/>
                  </a:cubicBezTo>
                  <a:cubicBezTo>
                    <a:pt x="1656" y="5660"/>
                    <a:pt x="1876" y="5821"/>
                    <a:pt x="2125" y="5822"/>
                  </a:cubicBezTo>
                  <a:cubicBezTo>
                    <a:pt x="2182" y="5822"/>
                    <a:pt x="2240" y="5813"/>
                    <a:pt x="2295" y="5796"/>
                  </a:cubicBezTo>
                  <a:cubicBezTo>
                    <a:pt x="2595" y="5702"/>
                    <a:pt x="2761" y="5382"/>
                    <a:pt x="2668" y="5082"/>
                  </a:cubicBezTo>
                  <a:cubicBezTo>
                    <a:pt x="1780" y="2244"/>
                    <a:pt x="1179" y="394"/>
                    <a:pt x="1179" y="394"/>
                  </a:cubicBezTo>
                  <a:cubicBezTo>
                    <a:pt x="1101" y="154"/>
                    <a:pt x="878" y="1"/>
                    <a:pt x="6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"/>
            <p:cNvSpPr/>
            <p:nvPr/>
          </p:nvSpPr>
          <p:spPr>
            <a:xfrm>
              <a:off x="2061360" y="2865240"/>
              <a:ext cx="507960" cy="1160640"/>
            </a:xfrm>
            <a:custGeom>
              <a:avLst/>
              <a:gdLst/>
              <a:ahLst/>
              <a:cxnLst/>
              <a:rect l="l" t="t" r="r" b="b"/>
              <a:pathLst>
                <a:path w="33327" h="69952" extrusionOk="0">
                  <a:moveTo>
                    <a:pt x="29359" y="4178"/>
                  </a:moveTo>
                  <a:cubicBezTo>
                    <a:pt x="29562" y="4178"/>
                    <a:pt x="29763" y="4219"/>
                    <a:pt x="29950" y="4296"/>
                  </a:cubicBezTo>
                  <a:cubicBezTo>
                    <a:pt x="31195" y="4803"/>
                    <a:pt x="32009" y="6955"/>
                    <a:pt x="31153" y="10088"/>
                  </a:cubicBezTo>
                  <a:cubicBezTo>
                    <a:pt x="30529" y="12376"/>
                    <a:pt x="28308" y="14760"/>
                    <a:pt x="25435" y="16453"/>
                  </a:cubicBezTo>
                  <a:cubicBezTo>
                    <a:pt x="25588" y="11291"/>
                    <a:pt x="25920" y="7598"/>
                    <a:pt x="26512" y="6533"/>
                  </a:cubicBezTo>
                  <a:cubicBezTo>
                    <a:pt x="27349" y="5024"/>
                    <a:pt x="28392" y="4178"/>
                    <a:pt x="29350" y="4178"/>
                  </a:cubicBezTo>
                  <a:lnTo>
                    <a:pt x="29349" y="4178"/>
                  </a:lnTo>
                  <a:cubicBezTo>
                    <a:pt x="29352" y="4178"/>
                    <a:pt x="29355" y="4178"/>
                    <a:pt x="29359" y="4178"/>
                  </a:cubicBezTo>
                  <a:close/>
                  <a:moveTo>
                    <a:pt x="6678" y="1137"/>
                  </a:moveTo>
                  <a:cubicBezTo>
                    <a:pt x="7923" y="1137"/>
                    <a:pt x="8901" y="1576"/>
                    <a:pt x="9671" y="2476"/>
                  </a:cubicBezTo>
                  <a:cubicBezTo>
                    <a:pt x="12609" y="5912"/>
                    <a:pt x="11281" y="14610"/>
                    <a:pt x="11266" y="14698"/>
                  </a:cubicBezTo>
                  <a:cubicBezTo>
                    <a:pt x="11262" y="14727"/>
                    <a:pt x="11260" y="14757"/>
                    <a:pt x="11260" y="14787"/>
                  </a:cubicBezTo>
                  <a:lnTo>
                    <a:pt x="11260" y="17328"/>
                  </a:lnTo>
                  <a:cubicBezTo>
                    <a:pt x="10418" y="16861"/>
                    <a:pt x="9581" y="16264"/>
                    <a:pt x="8772" y="15509"/>
                  </a:cubicBezTo>
                  <a:cubicBezTo>
                    <a:pt x="3774" y="10844"/>
                    <a:pt x="1249" y="6042"/>
                    <a:pt x="2340" y="3275"/>
                  </a:cubicBezTo>
                  <a:cubicBezTo>
                    <a:pt x="3037" y="1508"/>
                    <a:pt x="5084" y="1137"/>
                    <a:pt x="6678" y="1137"/>
                  </a:cubicBezTo>
                  <a:close/>
                  <a:moveTo>
                    <a:pt x="6678" y="1"/>
                  </a:moveTo>
                  <a:cubicBezTo>
                    <a:pt x="3925" y="1"/>
                    <a:pt x="2009" y="1014"/>
                    <a:pt x="1284" y="2857"/>
                  </a:cubicBezTo>
                  <a:cubicBezTo>
                    <a:pt x="0" y="6111"/>
                    <a:pt x="2572" y="11277"/>
                    <a:pt x="7996" y="16340"/>
                  </a:cubicBezTo>
                  <a:cubicBezTo>
                    <a:pt x="8999" y="17275"/>
                    <a:pt x="10093" y="18034"/>
                    <a:pt x="11260" y="18610"/>
                  </a:cubicBezTo>
                  <a:lnTo>
                    <a:pt x="11260" y="69154"/>
                  </a:lnTo>
                  <a:cubicBezTo>
                    <a:pt x="11265" y="69464"/>
                    <a:pt x="11519" y="69713"/>
                    <a:pt x="11829" y="69713"/>
                  </a:cubicBezTo>
                  <a:cubicBezTo>
                    <a:pt x="12140" y="69713"/>
                    <a:pt x="12393" y="69464"/>
                    <a:pt x="12398" y="69154"/>
                  </a:cubicBezTo>
                  <a:lnTo>
                    <a:pt x="12398" y="19106"/>
                  </a:lnTo>
                  <a:cubicBezTo>
                    <a:pt x="13903" y="19678"/>
                    <a:pt x="15512" y="19968"/>
                    <a:pt x="17189" y="19968"/>
                  </a:cubicBezTo>
                  <a:cubicBezTo>
                    <a:pt x="18623" y="19968"/>
                    <a:pt x="20107" y="19755"/>
                    <a:pt x="21619" y="19326"/>
                  </a:cubicBezTo>
                  <a:cubicBezTo>
                    <a:pt x="22518" y="19069"/>
                    <a:pt x="23397" y="18746"/>
                    <a:pt x="24248" y="18357"/>
                  </a:cubicBezTo>
                  <a:lnTo>
                    <a:pt x="24248" y="18357"/>
                  </a:lnTo>
                  <a:cubicBezTo>
                    <a:pt x="24128" y="23792"/>
                    <a:pt x="24172" y="30924"/>
                    <a:pt x="24379" y="39753"/>
                  </a:cubicBezTo>
                  <a:cubicBezTo>
                    <a:pt x="24731" y="54729"/>
                    <a:pt x="25439" y="69267"/>
                    <a:pt x="25446" y="69411"/>
                  </a:cubicBezTo>
                  <a:cubicBezTo>
                    <a:pt x="25461" y="69713"/>
                    <a:pt x="25711" y="69952"/>
                    <a:pt x="26013" y="69952"/>
                  </a:cubicBezTo>
                  <a:lnTo>
                    <a:pt x="26042" y="69952"/>
                  </a:lnTo>
                  <a:cubicBezTo>
                    <a:pt x="26355" y="69936"/>
                    <a:pt x="26596" y="69669"/>
                    <a:pt x="26582" y="69356"/>
                  </a:cubicBezTo>
                  <a:cubicBezTo>
                    <a:pt x="26016" y="57820"/>
                    <a:pt x="25060" y="32625"/>
                    <a:pt x="25399" y="17785"/>
                  </a:cubicBezTo>
                  <a:cubicBezTo>
                    <a:pt x="28832" y="15936"/>
                    <a:pt x="31497" y="13150"/>
                    <a:pt x="32250" y="10386"/>
                  </a:cubicBezTo>
                  <a:cubicBezTo>
                    <a:pt x="33326" y="6439"/>
                    <a:pt x="32035" y="3915"/>
                    <a:pt x="30380" y="3242"/>
                  </a:cubicBezTo>
                  <a:cubicBezTo>
                    <a:pt x="30069" y="3116"/>
                    <a:pt x="29724" y="3043"/>
                    <a:pt x="29355" y="3043"/>
                  </a:cubicBezTo>
                  <a:cubicBezTo>
                    <a:pt x="28157" y="3043"/>
                    <a:pt x="26723" y="3809"/>
                    <a:pt x="25517" y="5979"/>
                  </a:cubicBezTo>
                  <a:cubicBezTo>
                    <a:pt x="24869" y="7147"/>
                    <a:pt x="24456" y="10861"/>
                    <a:pt x="24280" y="17078"/>
                  </a:cubicBezTo>
                  <a:cubicBezTo>
                    <a:pt x="23326" y="17552"/>
                    <a:pt x="22331" y="17938"/>
                    <a:pt x="21308" y="18231"/>
                  </a:cubicBezTo>
                  <a:cubicBezTo>
                    <a:pt x="20248" y="18532"/>
                    <a:pt x="18812" y="18819"/>
                    <a:pt x="17190" y="18819"/>
                  </a:cubicBezTo>
                  <a:cubicBezTo>
                    <a:pt x="15700" y="18819"/>
                    <a:pt x="14054" y="18577"/>
                    <a:pt x="12398" y="17880"/>
                  </a:cubicBezTo>
                  <a:lnTo>
                    <a:pt x="12398" y="14830"/>
                  </a:lnTo>
                  <a:cubicBezTo>
                    <a:pt x="12517" y="14047"/>
                    <a:pt x="13731" y="5475"/>
                    <a:pt x="10537" y="1737"/>
                  </a:cubicBezTo>
                  <a:cubicBezTo>
                    <a:pt x="9552" y="585"/>
                    <a:pt x="8253" y="1"/>
                    <a:pt x="66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"/>
            <p:cNvSpPr/>
            <p:nvPr/>
          </p:nvSpPr>
          <p:spPr>
            <a:xfrm>
              <a:off x="1830960" y="4017240"/>
              <a:ext cx="936000" cy="235440"/>
            </a:xfrm>
            <a:custGeom>
              <a:avLst/>
              <a:gdLst/>
              <a:ahLst/>
              <a:cxnLst/>
              <a:rect l="l" t="t" r="r" b="b"/>
              <a:pathLst>
                <a:path w="61373" h="14242" extrusionOk="0">
                  <a:moveTo>
                    <a:pt x="0" y="0"/>
                  </a:moveTo>
                  <a:lnTo>
                    <a:pt x="0" y="14242"/>
                  </a:lnTo>
                  <a:lnTo>
                    <a:pt x="61372" y="14242"/>
                  </a:lnTo>
                  <a:lnTo>
                    <a:pt x="61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68" name="Google Shape;968;p1"/>
            <p:cNvSpPr/>
            <p:nvPr/>
          </p:nvSpPr>
          <p:spPr>
            <a:xfrm>
              <a:off x="1822320" y="4007880"/>
              <a:ext cx="953280" cy="254160"/>
            </a:xfrm>
            <a:custGeom>
              <a:avLst/>
              <a:gdLst/>
              <a:ahLst/>
              <a:cxnLst/>
              <a:rect l="l" t="t" r="r" b="b"/>
              <a:pathLst>
                <a:path w="62508" h="15380" extrusionOk="0">
                  <a:moveTo>
                    <a:pt x="61369" y="1138"/>
                  </a:moveTo>
                  <a:lnTo>
                    <a:pt x="61369" y="14243"/>
                  </a:lnTo>
                  <a:lnTo>
                    <a:pt x="1137" y="14243"/>
                  </a:lnTo>
                  <a:lnTo>
                    <a:pt x="1137" y="1138"/>
                  </a:lnTo>
                  <a:close/>
                  <a:moveTo>
                    <a:pt x="569" y="1"/>
                  </a:moveTo>
                  <a:cubicBezTo>
                    <a:pt x="254" y="1"/>
                    <a:pt x="0" y="256"/>
                    <a:pt x="0" y="571"/>
                  </a:cubicBezTo>
                  <a:lnTo>
                    <a:pt x="0" y="14811"/>
                  </a:lnTo>
                  <a:cubicBezTo>
                    <a:pt x="0" y="15125"/>
                    <a:pt x="254" y="15379"/>
                    <a:pt x="569" y="15379"/>
                  </a:cubicBezTo>
                  <a:lnTo>
                    <a:pt x="61939" y="15379"/>
                  </a:lnTo>
                  <a:cubicBezTo>
                    <a:pt x="62252" y="15379"/>
                    <a:pt x="62507" y="15125"/>
                    <a:pt x="62507" y="14812"/>
                  </a:cubicBezTo>
                  <a:lnTo>
                    <a:pt x="62507" y="571"/>
                  </a:lnTo>
                  <a:cubicBezTo>
                    <a:pt x="62507" y="256"/>
                    <a:pt x="62252" y="1"/>
                    <a:pt x="619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"/>
            <p:cNvSpPr/>
            <p:nvPr/>
          </p:nvSpPr>
          <p:spPr>
            <a:xfrm>
              <a:off x="1830960" y="4309920"/>
              <a:ext cx="936000" cy="235440"/>
            </a:xfrm>
            <a:custGeom>
              <a:avLst/>
              <a:gdLst/>
              <a:ahLst/>
              <a:cxnLst/>
              <a:rect l="l" t="t" r="r" b="b"/>
              <a:pathLst>
                <a:path w="61373" h="14241" extrusionOk="0">
                  <a:moveTo>
                    <a:pt x="0" y="0"/>
                  </a:moveTo>
                  <a:lnTo>
                    <a:pt x="0" y="14241"/>
                  </a:lnTo>
                  <a:lnTo>
                    <a:pt x="61372" y="14241"/>
                  </a:lnTo>
                  <a:lnTo>
                    <a:pt x="61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70" name="Google Shape;970;p1"/>
            <p:cNvSpPr/>
            <p:nvPr/>
          </p:nvSpPr>
          <p:spPr>
            <a:xfrm>
              <a:off x="1822320" y="4300560"/>
              <a:ext cx="953280" cy="254160"/>
            </a:xfrm>
            <a:custGeom>
              <a:avLst/>
              <a:gdLst/>
              <a:ahLst/>
              <a:cxnLst/>
              <a:rect l="l" t="t" r="r" b="b"/>
              <a:pathLst>
                <a:path w="62508" h="15378" extrusionOk="0">
                  <a:moveTo>
                    <a:pt x="61369" y="1137"/>
                  </a:moveTo>
                  <a:lnTo>
                    <a:pt x="61369" y="14240"/>
                  </a:lnTo>
                  <a:lnTo>
                    <a:pt x="1137" y="14240"/>
                  </a:lnTo>
                  <a:lnTo>
                    <a:pt x="1137" y="1137"/>
                  </a:lnTo>
                  <a:close/>
                  <a:moveTo>
                    <a:pt x="61941" y="0"/>
                  </a:moveTo>
                  <a:cubicBezTo>
                    <a:pt x="61941" y="0"/>
                    <a:pt x="61940" y="0"/>
                    <a:pt x="61939" y="0"/>
                  </a:cubicBezTo>
                  <a:lnTo>
                    <a:pt x="569" y="0"/>
                  </a:lnTo>
                  <a:cubicBezTo>
                    <a:pt x="254" y="0"/>
                    <a:pt x="0" y="254"/>
                    <a:pt x="0" y="568"/>
                  </a:cubicBezTo>
                  <a:lnTo>
                    <a:pt x="0" y="14809"/>
                  </a:lnTo>
                  <a:cubicBezTo>
                    <a:pt x="0" y="15122"/>
                    <a:pt x="253" y="15377"/>
                    <a:pt x="566" y="15377"/>
                  </a:cubicBezTo>
                  <a:cubicBezTo>
                    <a:pt x="567" y="15377"/>
                    <a:pt x="568" y="15377"/>
                    <a:pt x="569" y="15377"/>
                  </a:cubicBezTo>
                  <a:lnTo>
                    <a:pt x="61939" y="15377"/>
                  </a:lnTo>
                  <a:cubicBezTo>
                    <a:pt x="61940" y="15377"/>
                    <a:pt x="61941" y="15377"/>
                    <a:pt x="61941" y="15377"/>
                  </a:cubicBezTo>
                  <a:cubicBezTo>
                    <a:pt x="62253" y="15377"/>
                    <a:pt x="62507" y="15122"/>
                    <a:pt x="62507" y="14809"/>
                  </a:cubicBezTo>
                  <a:lnTo>
                    <a:pt x="62507" y="568"/>
                  </a:lnTo>
                  <a:cubicBezTo>
                    <a:pt x="62507" y="255"/>
                    <a:pt x="62253" y="0"/>
                    <a:pt x="619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"/>
            <p:cNvSpPr/>
            <p:nvPr/>
          </p:nvSpPr>
          <p:spPr>
            <a:xfrm>
              <a:off x="1830960" y="4253760"/>
              <a:ext cx="936000" cy="55080"/>
            </a:xfrm>
            <a:custGeom>
              <a:avLst/>
              <a:gdLst/>
              <a:ahLst/>
              <a:cxnLst/>
              <a:rect l="l" t="t" r="r" b="b"/>
              <a:pathLst>
                <a:path w="61373" h="3392" extrusionOk="0">
                  <a:moveTo>
                    <a:pt x="0" y="1"/>
                  </a:moveTo>
                  <a:lnTo>
                    <a:pt x="0" y="3391"/>
                  </a:lnTo>
                  <a:lnTo>
                    <a:pt x="61372" y="3391"/>
                  </a:lnTo>
                  <a:lnTo>
                    <a:pt x="613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972" name="Google Shape;972;p1"/>
            <p:cNvSpPr/>
            <p:nvPr/>
          </p:nvSpPr>
          <p:spPr>
            <a:xfrm>
              <a:off x="1826640" y="4249080"/>
              <a:ext cx="944640" cy="64800"/>
            </a:xfrm>
            <a:custGeom>
              <a:avLst/>
              <a:gdLst/>
              <a:ahLst/>
              <a:cxnLst/>
              <a:rect l="l" t="t" r="r" b="b"/>
              <a:pathLst>
                <a:path w="61940" h="3960" extrusionOk="0">
                  <a:moveTo>
                    <a:pt x="61371" y="569"/>
                  </a:moveTo>
                  <a:lnTo>
                    <a:pt x="61371" y="3391"/>
                  </a:lnTo>
                  <a:lnTo>
                    <a:pt x="568" y="3391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3675"/>
                  </a:lnTo>
                  <a:cubicBezTo>
                    <a:pt x="1" y="3833"/>
                    <a:pt x="128" y="3960"/>
                    <a:pt x="285" y="3960"/>
                  </a:cubicBezTo>
                  <a:lnTo>
                    <a:pt x="61655" y="3960"/>
                  </a:lnTo>
                  <a:cubicBezTo>
                    <a:pt x="61811" y="3960"/>
                    <a:pt x="61939" y="3833"/>
                    <a:pt x="61939" y="3675"/>
                  </a:cubicBezTo>
                  <a:lnTo>
                    <a:pt x="61939" y="285"/>
                  </a:lnTo>
                  <a:cubicBezTo>
                    <a:pt x="61939" y="128"/>
                    <a:pt x="61811" y="1"/>
                    <a:pt x="616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"/>
            <p:cNvSpPr/>
            <p:nvPr/>
          </p:nvSpPr>
          <p:spPr>
            <a:xfrm>
              <a:off x="1830960" y="4602600"/>
              <a:ext cx="936000" cy="235440"/>
            </a:xfrm>
            <a:custGeom>
              <a:avLst/>
              <a:gdLst/>
              <a:ahLst/>
              <a:cxnLst/>
              <a:rect l="l" t="t" r="r" b="b"/>
              <a:pathLst>
                <a:path w="61373" h="14241" extrusionOk="0">
                  <a:moveTo>
                    <a:pt x="0" y="0"/>
                  </a:moveTo>
                  <a:lnTo>
                    <a:pt x="0" y="14240"/>
                  </a:lnTo>
                  <a:lnTo>
                    <a:pt x="61372" y="14240"/>
                  </a:lnTo>
                  <a:lnTo>
                    <a:pt x="61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74" name="Google Shape;974;p1"/>
            <p:cNvSpPr/>
            <p:nvPr/>
          </p:nvSpPr>
          <p:spPr>
            <a:xfrm>
              <a:off x="1822320" y="4593240"/>
              <a:ext cx="953280" cy="254160"/>
            </a:xfrm>
            <a:custGeom>
              <a:avLst/>
              <a:gdLst/>
              <a:ahLst/>
              <a:cxnLst/>
              <a:rect l="l" t="t" r="r" b="b"/>
              <a:pathLst>
                <a:path w="62508" h="15380" extrusionOk="0">
                  <a:moveTo>
                    <a:pt x="61369" y="1139"/>
                  </a:moveTo>
                  <a:lnTo>
                    <a:pt x="61369" y="14241"/>
                  </a:lnTo>
                  <a:lnTo>
                    <a:pt x="1137" y="14241"/>
                  </a:lnTo>
                  <a:lnTo>
                    <a:pt x="1137" y="1139"/>
                  </a:lnTo>
                  <a:close/>
                  <a:moveTo>
                    <a:pt x="569" y="1"/>
                  </a:moveTo>
                  <a:cubicBezTo>
                    <a:pt x="254" y="1"/>
                    <a:pt x="0" y="255"/>
                    <a:pt x="0" y="569"/>
                  </a:cubicBezTo>
                  <a:lnTo>
                    <a:pt x="0" y="14811"/>
                  </a:lnTo>
                  <a:cubicBezTo>
                    <a:pt x="0" y="15124"/>
                    <a:pt x="254" y="15379"/>
                    <a:pt x="569" y="15379"/>
                  </a:cubicBezTo>
                  <a:lnTo>
                    <a:pt x="61939" y="15379"/>
                  </a:lnTo>
                  <a:cubicBezTo>
                    <a:pt x="62252" y="15379"/>
                    <a:pt x="62507" y="15124"/>
                    <a:pt x="62507" y="14811"/>
                  </a:cubicBezTo>
                  <a:lnTo>
                    <a:pt x="62507" y="569"/>
                  </a:lnTo>
                  <a:cubicBezTo>
                    <a:pt x="62507" y="255"/>
                    <a:pt x="62252" y="1"/>
                    <a:pt x="619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"/>
            <p:cNvSpPr/>
            <p:nvPr/>
          </p:nvSpPr>
          <p:spPr>
            <a:xfrm>
              <a:off x="2665800" y="4217400"/>
              <a:ext cx="77400" cy="8280"/>
            </a:xfrm>
            <a:custGeom>
              <a:avLst/>
              <a:gdLst/>
              <a:ahLst/>
              <a:cxnLst/>
              <a:rect l="l" t="t" r="r" b="b"/>
              <a:pathLst>
                <a:path w="5131" h="569" extrusionOk="0"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cubicBezTo>
                    <a:pt x="1" y="442"/>
                    <a:pt x="128" y="569"/>
                    <a:pt x="285" y="569"/>
                  </a:cubicBezTo>
                  <a:lnTo>
                    <a:pt x="4846" y="569"/>
                  </a:lnTo>
                  <a:cubicBezTo>
                    <a:pt x="5003" y="569"/>
                    <a:pt x="5130" y="442"/>
                    <a:pt x="5130" y="285"/>
                  </a:cubicBezTo>
                  <a:cubicBezTo>
                    <a:pt x="5130" y="128"/>
                    <a:pt x="5003" y="1"/>
                    <a:pt x="4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"/>
            <p:cNvSpPr/>
            <p:nvPr/>
          </p:nvSpPr>
          <p:spPr>
            <a:xfrm>
              <a:off x="1863360" y="4217400"/>
              <a:ext cx="776160" cy="8280"/>
            </a:xfrm>
            <a:custGeom>
              <a:avLst/>
              <a:gdLst/>
              <a:ahLst/>
              <a:cxnLst/>
              <a:rect l="l" t="t" r="r" b="b"/>
              <a:pathLst>
                <a:path w="50910" h="569" extrusionOk="0">
                  <a:moveTo>
                    <a:pt x="285" y="1"/>
                  </a:moveTo>
                  <a:cubicBezTo>
                    <a:pt x="127" y="1"/>
                    <a:pt x="0" y="128"/>
                    <a:pt x="0" y="285"/>
                  </a:cubicBezTo>
                  <a:cubicBezTo>
                    <a:pt x="0" y="442"/>
                    <a:pt x="127" y="569"/>
                    <a:pt x="285" y="569"/>
                  </a:cubicBezTo>
                  <a:lnTo>
                    <a:pt x="50626" y="569"/>
                  </a:lnTo>
                  <a:cubicBezTo>
                    <a:pt x="50782" y="569"/>
                    <a:pt x="50910" y="442"/>
                    <a:pt x="50910" y="285"/>
                  </a:cubicBezTo>
                  <a:cubicBezTo>
                    <a:pt x="50910" y="128"/>
                    <a:pt x="50782" y="1"/>
                    <a:pt x="506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"/>
            <p:cNvSpPr/>
            <p:nvPr/>
          </p:nvSpPr>
          <p:spPr>
            <a:xfrm>
              <a:off x="2485080" y="4514760"/>
              <a:ext cx="232200" cy="8280"/>
            </a:xfrm>
            <a:custGeom>
              <a:avLst/>
              <a:gdLst/>
              <a:ahLst/>
              <a:cxnLst/>
              <a:rect l="l" t="t" r="r" b="b"/>
              <a:pathLst>
                <a:path w="15270" h="569" extrusionOk="0"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cubicBezTo>
                    <a:pt x="1" y="442"/>
                    <a:pt x="128" y="569"/>
                    <a:pt x="285" y="569"/>
                  </a:cubicBezTo>
                  <a:lnTo>
                    <a:pt x="14985" y="569"/>
                  </a:lnTo>
                  <a:cubicBezTo>
                    <a:pt x="15142" y="569"/>
                    <a:pt x="15269" y="442"/>
                    <a:pt x="15269" y="285"/>
                  </a:cubicBezTo>
                  <a:cubicBezTo>
                    <a:pt x="15269" y="128"/>
                    <a:pt x="15142" y="1"/>
                    <a:pt x="149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"/>
            <p:cNvSpPr/>
            <p:nvPr/>
          </p:nvSpPr>
          <p:spPr>
            <a:xfrm>
              <a:off x="2002680" y="4514760"/>
              <a:ext cx="464400" cy="8280"/>
            </a:xfrm>
            <a:custGeom>
              <a:avLst/>
              <a:gdLst/>
              <a:ahLst/>
              <a:cxnLst/>
              <a:rect l="l" t="t" r="r" b="b"/>
              <a:pathLst>
                <a:path w="30478" h="569" extrusionOk="0"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cubicBezTo>
                    <a:pt x="1" y="442"/>
                    <a:pt x="128" y="569"/>
                    <a:pt x="285" y="569"/>
                  </a:cubicBezTo>
                  <a:lnTo>
                    <a:pt x="30193" y="569"/>
                  </a:lnTo>
                  <a:cubicBezTo>
                    <a:pt x="30349" y="569"/>
                    <a:pt x="30477" y="442"/>
                    <a:pt x="30477" y="285"/>
                  </a:cubicBezTo>
                  <a:cubicBezTo>
                    <a:pt x="30477" y="128"/>
                    <a:pt x="30349" y="1"/>
                    <a:pt x="30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"/>
            <p:cNvSpPr/>
            <p:nvPr/>
          </p:nvSpPr>
          <p:spPr>
            <a:xfrm>
              <a:off x="1927800" y="4514760"/>
              <a:ext cx="46440" cy="8280"/>
            </a:xfrm>
            <a:custGeom>
              <a:avLst/>
              <a:gdLst/>
              <a:ahLst/>
              <a:cxnLst/>
              <a:rect l="l" t="t" r="r" b="b"/>
              <a:pathLst>
                <a:path w="3104" h="569" extrusionOk="0"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cubicBezTo>
                    <a:pt x="1" y="442"/>
                    <a:pt x="128" y="569"/>
                    <a:pt x="285" y="569"/>
                  </a:cubicBezTo>
                  <a:lnTo>
                    <a:pt x="2819" y="569"/>
                  </a:lnTo>
                  <a:cubicBezTo>
                    <a:pt x="2976" y="569"/>
                    <a:pt x="3103" y="442"/>
                    <a:pt x="3103" y="285"/>
                  </a:cubicBezTo>
                  <a:cubicBezTo>
                    <a:pt x="3103" y="128"/>
                    <a:pt x="2976" y="1"/>
                    <a:pt x="2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"/>
            <p:cNvSpPr/>
            <p:nvPr/>
          </p:nvSpPr>
          <p:spPr>
            <a:xfrm>
              <a:off x="1830960" y="4546440"/>
              <a:ext cx="936000" cy="55080"/>
            </a:xfrm>
            <a:custGeom>
              <a:avLst/>
              <a:gdLst/>
              <a:ahLst/>
              <a:cxnLst/>
              <a:rect l="l" t="t" r="r" b="b"/>
              <a:pathLst>
                <a:path w="61373" h="3392" extrusionOk="0">
                  <a:moveTo>
                    <a:pt x="0" y="1"/>
                  </a:moveTo>
                  <a:lnTo>
                    <a:pt x="0" y="3391"/>
                  </a:lnTo>
                  <a:lnTo>
                    <a:pt x="61372" y="3391"/>
                  </a:lnTo>
                  <a:lnTo>
                    <a:pt x="613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981" name="Google Shape;981;p1"/>
            <p:cNvSpPr/>
            <p:nvPr/>
          </p:nvSpPr>
          <p:spPr>
            <a:xfrm>
              <a:off x="1826640" y="4541760"/>
              <a:ext cx="944640" cy="64800"/>
            </a:xfrm>
            <a:custGeom>
              <a:avLst/>
              <a:gdLst/>
              <a:ahLst/>
              <a:cxnLst/>
              <a:rect l="l" t="t" r="r" b="b"/>
              <a:pathLst>
                <a:path w="61940" h="3960" extrusionOk="0">
                  <a:moveTo>
                    <a:pt x="61371" y="569"/>
                  </a:moveTo>
                  <a:lnTo>
                    <a:pt x="61371" y="3391"/>
                  </a:lnTo>
                  <a:lnTo>
                    <a:pt x="568" y="3391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3675"/>
                  </a:lnTo>
                  <a:cubicBezTo>
                    <a:pt x="1" y="3832"/>
                    <a:pt x="128" y="3959"/>
                    <a:pt x="285" y="3959"/>
                  </a:cubicBezTo>
                  <a:lnTo>
                    <a:pt x="61655" y="3959"/>
                  </a:lnTo>
                  <a:cubicBezTo>
                    <a:pt x="61811" y="3959"/>
                    <a:pt x="61939" y="3832"/>
                    <a:pt x="61939" y="3675"/>
                  </a:cubicBezTo>
                  <a:lnTo>
                    <a:pt x="61939" y="285"/>
                  </a:lnTo>
                  <a:cubicBezTo>
                    <a:pt x="61939" y="128"/>
                    <a:pt x="61811" y="1"/>
                    <a:pt x="616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"/>
            <p:cNvSpPr/>
            <p:nvPr/>
          </p:nvSpPr>
          <p:spPr>
            <a:xfrm>
              <a:off x="1953000" y="4654440"/>
              <a:ext cx="319680" cy="180720"/>
            </a:xfrm>
            <a:custGeom>
              <a:avLst/>
              <a:gdLst/>
              <a:ahLst/>
              <a:cxnLst/>
              <a:rect l="l" t="t" r="r" b="b"/>
              <a:pathLst>
                <a:path w="21011" h="10938" extrusionOk="0">
                  <a:moveTo>
                    <a:pt x="0" y="1"/>
                  </a:moveTo>
                  <a:lnTo>
                    <a:pt x="0" y="10937"/>
                  </a:lnTo>
                  <a:lnTo>
                    <a:pt x="21011" y="10937"/>
                  </a:lnTo>
                  <a:lnTo>
                    <a:pt x="21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83" name="Google Shape;983;p1"/>
            <p:cNvSpPr/>
            <p:nvPr/>
          </p:nvSpPr>
          <p:spPr>
            <a:xfrm>
              <a:off x="1948680" y="4649760"/>
              <a:ext cx="328320" cy="190080"/>
            </a:xfrm>
            <a:custGeom>
              <a:avLst/>
              <a:gdLst/>
              <a:ahLst/>
              <a:cxnLst/>
              <a:rect l="l" t="t" r="r" b="b"/>
              <a:pathLst>
                <a:path w="21580" h="11507" extrusionOk="0">
                  <a:moveTo>
                    <a:pt x="21012" y="570"/>
                  </a:moveTo>
                  <a:lnTo>
                    <a:pt x="21012" y="10938"/>
                  </a:lnTo>
                  <a:lnTo>
                    <a:pt x="569" y="10938"/>
                  </a:lnTo>
                  <a:lnTo>
                    <a:pt x="569" y="570"/>
                  </a:lnTo>
                  <a:close/>
                  <a:moveTo>
                    <a:pt x="285" y="0"/>
                  </a:moveTo>
                  <a:cubicBezTo>
                    <a:pt x="128" y="0"/>
                    <a:pt x="1" y="127"/>
                    <a:pt x="1" y="285"/>
                  </a:cubicBezTo>
                  <a:lnTo>
                    <a:pt x="1" y="11222"/>
                  </a:lnTo>
                  <a:cubicBezTo>
                    <a:pt x="1" y="11379"/>
                    <a:pt x="128" y="11506"/>
                    <a:pt x="285" y="11506"/>
                  </a:cubicBezTo>
                  <a:lnTo>
                    <a:pt x="21296" y="11506"/>
                  </a:lnTo>
                  <a:cubicBezTo>
                    <a:pt x="21453" y="11506"/>
                    <a:pt x="21580" y="11379"/>
                    <a:pt x="21580" y="11222"/>
                  </a:cubicBezTo>
                  <a:lnTo>
                    <a:pt x="21580" y="285"/>
                  </a:lnTo>
                  <a:cubicBezTo>
                    <a:pt x="21580" y="127"/>
                    <a:pt x="21453" y="0"/>
                    <a:pt x="21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"/>
            <p:cNvSpPr/>
            <p:nvPr/>
          </p:nvSpPr>
          <p:spPr>
            <a:xfrm>
              <a:off x="2370600" y="4654440"/>
              <a:ext cx="319680" cy="180720"/>
            </a:xfrm>
            <a:custGeom>
              <a:avLst/>
              <a:gdLst/>
              <a:ahLst/>
              <a:cxnLst/>
              <a:rect l="l" t="t" r="r" b="b"/>
              <a:pathLst>
                <a:path w="21011" h="10938" extrusionOk="0">
                  <a:moveTo>
                    <a:pt x="1" y="1"/>
                  </a:moveTo>
                  <a:lnTo>
                    <a:pt x="1" y="10937"/>
                  </a:lnTo>
                  <a:lnTo>
                    <a:pt x="21010" y="10937"/>
                  </a:lnTo>
                  <a:lnTo>
                    <a:pt x="21010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985" name="Google Shape;985;p1"/>
            <p:cNvSpPr/>
            <p:nvPr/>
          </p:nvSpPr>
          <p:spPr>
            <a:xfrm>
              <a:off x="2366280" y="4649760"/>
              <a:ext cx="328320" cy="190080"/>
            </a:xfrm>
            <a:custGeom>
              <a:avLst/>
              <a:gdLst/>
              <a:ahLst/>
              <a:cxnLst/>
              <a:rect l="l" t="t" r="r" b="b"/>
              <a:pathLst>
                <a:path w="21580" h="11507" extrusionOk="0">
                  <a:moveTo>
                    <a:pt x="21011" y="570"/>
                  </a:moveTo>
                  <a:lnTo>
                    <a:pt x="21011" y="10938"/>
                  </a:lnTo>
                  <a:lnTo>
                    <a:pt x="570" y="10938"/>
                  </a:lnTo>
                  <a:lnTo>
                    <a:pt x="570" y="570"/>
                  </a:lnTo>
                  <a:close/>
                  <a:moveTo>
                    <a:pt x="286" y="0"/>
                  </a:moveTo>
                  <a:cubicBezTo>
                    <a:pt x="128" y="0"/>
                    <a:pt x="0" y="127"/>
                    <a:pt x="0" y="285"/>
                  </a:cubicBezTo>
                  <a:lnTo>
                    <a:pt x="0" y="11222"/>
                  </a:lnTo>
                  <a:cubicBezTo>
                    <a:pt x="0" y="11379"/>
                    <a:pt x="128" y="11506"/>
                    <a:pt x="286" y="11506"/>
                  </a:cubicBezTo>
                  <a:lnTo>
                    <a:pt x="21295" y="11506"/>
                  </a:lnTo>
                  <a:cubicBezTo>
                    <a:pt x="21452" y="11506"/>
                    <a:pt x="21579" y="11379"/>
                    <a:pt x="21579" y="11222"/>
                  </a:cubicBezTo>
                  <a:lnTo>
                    <a:pt x="21579" y="285"/>
                  </a:lnTo>
                  <a:cubicBezTo>
                    <a:pt x="21579" y="127"/>
                    <a:pt x="21452" y="0"/>
                    <a:pt x="21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"/>
            <p:cNvSpPr/>
            <p:nvPr/>
          </p:nvSpPr>
          <p:spPr>
            <a:xfrm>
              <a:off x="2166840" y="4527360"/>
              <a:ext cx="811800" cy="310680"/>
            </a:xfrm>
            <a:custGeom>
              <a:avLst/>
              <a:gdLst/>
              <a:ahLst/>
              <a:cxnLst/>
              <a:rect l="l" t="t" r="r" b="b"/>
              <a:pathLst>
                <a:path w="53232" h="18786" extrusionOk="0">
                  <a:moveTo>
                    <a:pt x="26817" y="0"/>
                  </a:moveTo>
                  <a:cubicBezTo>
                    <a:pt x="21669" y="0"/>
                    <a:pt x="4648" y="14687"/>
                    <a:pt x="0" y="18784"/>
                  </a:cubicBezTo>
                  <a:lnTo>
                    <a:pt x="53232" y="18786"/>
                  </a:lnTo>
                  <a:cubicBezTo>
                    <a:pt x="49206" y="15253"/>
                    <a:pt x="32017" y="405"/>
                    <a:pt x="27010" y="8"/>
                  </a:cubicBezTo>
                  <a:cubicBezTo>
                    <a:pt x="26948" y="3"/>
                    <a:pt x="26883" y="0"/>
                    <a:pt x="268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"/>
            <p:cNvSpPr/>
            <p:nvPr/>
          </p:nvSpPr>
          <p:spPr>
            <a:xfrm>
              <a:off x="2161080" y="4522680"/>
              <a:ext cx="823680" cy="320400"/>
            </a:xfrm>
            <a:custGeom>
              <a:avLst/>
              <a:gdLst/>
              <a:ahLst/>
              <a:cxnLst/>
              <a:rect l="l" t="t" r="r" b="b"/>
              <a:pathLst>
                <a:path w="54002" h="19355" extrusionOk="0">
                  <a:moveTo>
                    <a:pt x="27199" y="569"/>
                  </a:moveTo>
                  <a:cubicBezTo>
                    <a:pt x="27259" y="569"/>
                    <a:pt x="27317" y="571"/>
                    <a:pt x="27373" y="576"/>
                  </a:cubicBezTo>
                  <a:cubicBezTo>
                    <a:pt x="32103" y="950"/>
                    <a:pt x="48350" y="14853"/>
                    <a:pt x="52860" y="18785"/>
                  </a:cubicBezTo>
                  <a:lnTo>
                    <a:pt x="1140" y="18785"/>
                  </a:lnTo>
                  <a:cubicBezTo>
                    <a:pt x="11347" y="9834"/>
                    <a:pt x="23278" y="569"/>
                    <a:pt x="27199" y="569"/>
                  </a:cubicBezTo>
                  <a:close/>
                  <a:moveTo>
                    <a:pt x="27206" y="0"/>
                  </a:moveTo>
                  <a:cubicBezTo>
                    <a:pt x="21996" y="0"/>
                    <a:pt x="5256" y="14398"/>
                    <a:pt x="197" y="18857"/>
                  </a:cubicBezTo>
                  <a:cubicBezTo>
                    <a:pt x="0" y="19030"/>
                    <a:pt x="124" y="19355"/>
                    <a:pt x="385" y="19355"/>
                  </a:cubicBezTo>
                  <a:lnTo>
                    <a:pt x="53617" y="19355"/>
                  </a:lnTo>
                  <a:cubicBezTo>
                    <a:pt x="53879" y="19354"/>
                    <a:pt x="54002" y="19029"/>
                    <a:pt x="53804" y="18856"/>
                  </a:cubicBezTo>
                  <a:cubicBezTo>
                    <a:pt x="48881" y="14536"/>
                    <a:pt x="32427" y="405"/>
                    <a:pt x="27418" y="9"/>
                  </a:cubicBezTo>
                  <a:cubicBezTo>
                    <a:pt x="27349" y="3"/>
                    <a:pt x="27279" y="0"/>
                    <a:pt x="27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"/>
            <p:cNvSpPr/>
            <p:nvPr/>
          </p:nvSpPr>
          <p:spPr>
            <a:xfrm>
              <a:off x="3993480" y="4839120"/>
              <a:ext cx="74160" cy="360"/>
            </a:xfrm>
            <a:custGeom>
              <a:avLst/>
              <a:gdLst/>
              <a:ahLst/>
              <a:cxnLst/>
              <a:rect l="l" t="t" r="r" b="b"/>
              <a:pathLst>
                <a:path w="4938" h="1" extrusionOk="0">
                  <a:moveTo>
                    <a:pt x="1" y="1"/>
                  </a:moveTo>
                  <a:lnTo>
                    <a:pt x="493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89" name="Google Shape;989;p1"/>
            <p:cNvSpPr/>
            <p:nvPr/>
          </p:nvSpPr>
          <p:spPr>
            <a:xfrm>
              <a:off x="3989160" y="4834440"/>
              <a:ext cx="83160" cy="8280"/>
            </a:xfrm>
            <a:custGeom>
              <a:avLst/>
              <a:gdLst/>
              <a:ahLst/>
              <a:cxnLst/>
              <a:rect l="l" t="t" r="r" b="b"/>
              <a:pathLst>
                <a:path w="5507" h="570" extrusionOk="0">
                  <a:moveTo>
                    <a:pt x="285" y="0"/>
                  </a:moveTo>
                  <a:cubicBezTo>
                    <a:pt x="128" y="0"/>
                    <a:pt x="1" y="129"/>
                    <a:pt x="1" y="286"/>
                  </a:cubicBezTo>
                  <a:cubicBezTo>
                    <a:pt x="1" y="442"/>
                    <a:pt x="128" y="570"/>
                    <a:pt x="285" y="570"/>
                  </a:cubicBezTo>
                  <a:lnTo>
                    <a:pt x="5222" y="570"/>
                  </a:lnTo>
                  <a:cubicBezTo>
                    <a:pt x="5379" y="570"/>
                    <a:pt x="5506" y="442"/>
                    <a:pt x="5506" y="286"/>
                  </a:cubicBezTo>
                  <a:cubicBezTo>
                    <a:pt x="5506" y="129"/>
                    <a:pt x="5379" y="0"/>
                    <a:pt x="5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"/>
            <p:cNvSpPr/>
            <p:nvPr/>
          </p:nvSpPr>
          <p:spPr>
            <a:xfrm>
              <a:off x="542880" y="4839120"/>
              <a:ext cx="3374280" cy="360"/>
            </a:xfrm>
            <a:custGeom>
              <a:avLst/>
              <a:gdLst/>
              <a:ahLst/>
              <a:cxnLst/>
              <a:rect l="l" t="t" r="r" b="b"/>
              <a:pathLst>
                <a:path w="221035" h="1" extrusionOk="0">
                  <a:moveTo>
                    <a:pt x="0" y="1"/>
                  </a:moveTo>
                  <a:lnTo>
                    <a:pt x="22103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91" name="Google Shape;991;p1"/>
            <p:cNvSpPr/>
            <p:nvPr/>
          </p:nvSpPr>
          <p:spPr>
            <a:xfrm>
              <a:off x="538560" y="4834440"/>
              <a:ext cx="3382920" cy="8280"/>
            </a:xfrm>
            <a:custGeom>
              <a:avLst/>
              <a:gdLst/>
              <a:ahLst/>
              <a:cxnLst/>
              <a:rect l="l" t="t" r="r" b="b"/>
              <a:pathLst>
                <a:path w="221605" h="570" extrusionOk="0">
                  <a:moveTo>
                    <a:pt x="285" y="0"/>
                  </a:moveTo>
                  <a:cubicBezTo>
                    <a:pt x="128" y="0"/>
                    <a:pt x="0" y="129"/>
                    <a:pt x="0" y="286"/>
                  </a:cubicBezTo>
                  <a:cubicBezTo>
                    <a:pt x="0" y="442"/>
                    <a:pt x="128" y="570"/>
                    <a:pt x="285" y="570"/>
                  </a:cubicBezTo>
                  <a:lnTo>
                    <a:pt x="221320" y="570"/>
                  </a:lnTo>
                  <a:cubicBezTo>
                    <a:pt x="221477" y="570"/>
                    <a:pt x="221604" y="442"/>
                    <a:pt x="221604" y="286"/>
                  </a:cubicBezTo>
                  <a:cubicBezTo>
                    <a:pt x="221604" y="129"/>
                    <a:pt x="221477" y="0"/>
                    <a:pt x="221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"/>
            <p:cNvSpPr/>
            <p:nvPr/>
          </p:nvSpPr>
          <p:spPr>
            <a:xfrm>
              <a:off x="425520" y="4839120"/>
              <a:ext cx="57600" cy="360"/>
            </a:xfrm>
            <a:custGeom>
              <a:avLst/>
              <a:gdLst/>
              <a:ahLst/>
              <a:cxnLst/>
              <a:rect l="l" t="t" r="r" b="b"/>
              <a:pathLst>
                <a:path w="3840" h="1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93" name="Google Shape;993;p1"/>
            <p:cNvSpPr/>
            <p:nvPr/>
          </p:nvSpPr>
          <p:spPr>
            <a:xfrm>
              <a:off x="421200" y="4834440"/>
              <a:ext cx="66240" cy="8280"/>
            </a:xfrm>
            <a:custGeom>
              <a:avLst/>
              <a:gdLst/>
              <a:ahLst/>
              <a:cxnLst/>
              <a:rect l="l" t="t" r="r" b="b"/>
              <a:pathLst>
                <a:path w="4409" h="570" extrusionOk="0">
                  <a:moveTo>
                    <a:pt x="284" y="0"/>
                  </a:moveTo>
                  <a:cubicBezTo>
                    <a:pt x="127" y="0"/>
                    <a:pt x="0" y="129"/>
                    <a:pt x="0" y="286"/>
                  </a:cubicBezTo>
                  <a:cubicBezTo>
                    <a:pt x="0" y="442"/>
                    <a:pt x="127" y="570"/>
                    <a:pt x="284" y="570"/>
                  </a:cubicBezTo>
                  <a:lnTo>
                    <a:pt x="4124" y="570"/>
                  </a:lnTo>
                  <a:cubicBezTo>
                    <a:pt x="4281" y="570"/>
                    <a:pt x="4408" y="442"/>
                    <a:pt x="4408" y="286"/>
                  </a:cubicBezTo>
                  <a:cubicBezTo>
                    <a:pt x="4408" y="129"/>
                    <a:pt x="4281" y="0"/>
                    <a:pt x="4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"/>
            <p:cNvSpPr/>
            <p:nvPr/>
          </p:nvSpPr>
          <p:spPr>
            <a:xfrm>
              <a:off x="3616200" y="4300200"/>
              <a:ext cx="317520" cy="342720"/>
            </a:xfrm>
            <a:custGeom>
              <a:avLst/>
              <a:gdLst/>
              <a:ahLst/>
              <a:cxnLst/>
              <a:rect l="l" t="t" r="r" b="b"/>
              <a:pathLst>
                <a:path w="20875" h="20698" extrusionOk="0">
                  <a:moveTo>
                    <a:pt x="1" y="0"/>
                  </a:moveTo>
                  <a:lnTo>
                    <a:pt x="1" y="20698"/>
                  </a:lnTo>
                  <a:lnTo>
                    <a:pt x="20874" y="20698"/>
                  </a:lnTo>
                  <a:lnTo>
                    <a:pt x="20874" y="10348"/>
                  </a:lnTo>
                  <a:lnTo>
                    <a:pt x="1476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995" name="Google Shape;995;p1"/>
            <p:cNvSpPr/>
            <p:nvPr/>
          </p:nvSpPr>
          <p:spPr>
            <a:xfrm>
              <a:off x="3611880" y="4295520"/>
              <a:ext cx="326520" cy="352080"/>
            </a:xfrm>
            <a:custGeom>
              <a:avLst/>
              <a:gdLst/>
              <a:ahLst/>
              <a:cxnLst/>
              <a:rect l="l" t="t" r="r" b="b"/>
              <a:pathLst>
                <a:path w="21445" h="21268" extrusionOk="0">
                  <a:moveTo>
                    <a:pt x="14882" y="570"/>
                  </a:moveTo>
                  <a:lnTo>
                    <a:pt x="20875" y="10713"/>
                  </a:lnTo>
                  <a:lnTo>
                    <a:pt x="20875" y="20700"/>
                  </a:lnTo>
                  <a:lnTo>
                    <a:pt x="570" y="20700"/>
                  </a:lnTo>
                  <a:lnTo>
                    <a:pt x="570" y="570"/>
                  </a:lnTo>
                  <a:close/>
                  <a:moveTo>
                    <a:pt x="286" y="1"/>
                  </a:moveTo>
                  <a:cubicBezTo>
                    <a:pt x="129" y="1"/>
                    <a:pt x="0" y="129"/>
                    <a:pt x="2" y="286"/>
                  </a:cubicBezTo>
                  <a:lnTo>
                    <a:pt x="2" y="20984"/>
                  </a:lnTo>
                  <a:cubicBezTo>
                    <a:pt x="0" y="21141"/>
                    <a:pt x="129" y="21268"/>
                    <a:pt x="286" y="21268"/>
                  </a:cubicBezTo>
                  <a:lnTo>
                    <a:pt x="21159" y="21268"/>
                  </a:lnTo>
                  <a:cubicBezTo>
                    <a:pt x="21316" y="21268"/>
                    <a:pt x="21445" y="21141"/>
                    <a:pt x="21445" y="20984"/>
                  </a:cubicBezTo>
                  <a:lnTo>
                    <a:pt x="21445" y="10634"/>
                  </a:lnTo>
                  <a:cubicBezTo>
                    <a:pt x="21445" y="10583"/>
                    <a:pt x="21430" y="10533"/>
                    <a:pt x="21405" y="10490"/>
                  </a:cubicBezTo>
                  <a:lnTo>
                    <a:pt x="15290" y="141"/>
                  </a:lnTo>
                  <a:cubicBezTo>
                    <a:pt x="15239" y="54"/>
                    <a:pt x="15146" y="1"/>
                    <a:pt x="150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"/>
            <p:cNvSpPr/>
            <p:nvPr/>
          </p:nvSpPr>
          <p:spPr>
            <a:xfrm>
              <a:off x="3831840" y="4644000"/>
              <a:ext cx="102240" cy="77040"/>
            </a:xfrm>
            <a:custGeom>
              <a:avLst/>
              <a:gdLst/>
              <a:ahLst/>
              <a:cxnLst/>
              <a:rect l="l" t="t" r="r" b="b"/>
              <a:pathLst>
                <a:path w="6763" h="4705" extrusionOk="0">
                  <a:moveTo>
                    <a:pt x="1" y="1"/>
                  </a:moveTo>
                  <a:lnTo>
                    <a:pt x="1" y="4704"/>
                  </a:lnTo>
                  <a:lnTo>
                    <a:pt x="6762" y="4704"/>
                  </a:lnTo>
                  <a:lnTo>
                    <a:pt x="67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97" name="Google Shape;997;p1"/>
            <p:cNvSpPr/>
            <p:nvPr/>
          </p:nvSpPr>
          <p:spPr>
            <a:xfrm>
              <a:off x="3827520" y="4639320"/>
              <a:ext cx="110880" cy="86400"/>
            </a:xfrm>
            <a:custGeom>
              <a:avLst/>
              <a:gdLst/>
              <a:ahLst/>
              <a:cxnLst/>
              <a:rect l="l" t="t" r="r" b="b"/>
              <a:pathLst>
                <a:path w="7332" h="5273" extrusionOk="0">
                  <a:moveTo>
                    <a:pt x="6763" y="569"/>
                  </a:moveTo>
                  <a:lnTo>
                    <a:pt x="6763" y="4703"/>
                  </a:lnTo>
                  <a:lnTo>
                    <a:pt x="570" y="4703"/>
                  </a:lnTo>
                  <a:lnTo>
                    <a:pt x="570" y="569"/>
                  </a:lnTo>
                  <a:close/>
                  <a:moveTo>
                    <a:pt x="283" y="1"/>
                  </a:moveTo>
                  <a:cubicBezTo>
                    <a:pt x="127" y="1"/>
                    <a:pt x="0" y="128"/>
                    <a:pt x="2" y="285"/>
                  </a:cubicBezTo>
                  <a:lnTo>
                    <a:pt x="2" y="4987"/>
                  </a:lnTo>
                  <a:cubicBezTo>
                    <a:pt x="0" y="5145"/>
                    <a:pt x="129" y="5273"/>
                    <a:pt x="286" y="5273"/>
                  </a:cubicBezTo>
                  <a:lnTo>
                    <a:pt x="7047" y="5273"/>
                  </a:lnTo>
                  <a:cubicBezTo>
                    <a:pt x="7204" y="5272"/>
                    <a:pt x="7331" y="5145"/>
                    <a:pt x="7331" y="4987"/>
                  </a:cubicBezTo>
                  <a:lnTo>
                    <a:pt x="7331" y="285"/>
                  </a:lnTo>
                  <a:cubicBezTo>
                    <a:pt x="7331" y="128"/>
                    <a:pt x="7206" y="1"/>
                    <a:pt x="7049" y="1"/>
                  </a:cubicBezTo>
                  <a:cubicBezTo>
                    <a:pt x="7049" y="1"/>
                    <a:pt x="7048" y="1"/>
                    <a:pt x="7047" y="1"/>
                  </a:cubicBezTo>
                  <a:lnTo>
                    <a:pt x="286" y="1"/>
                  </a:lnTo>
                  <a:cubicBezTo>
                    <a:pt x="285" y="1"/>
                    <a:pt x="284" y="1"/>
                    <a:pt x="2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"/>
            <p:cNvSpPr/>
            <p:nvPr/>
          </p:nvSpPr>
          <p:spPr>
            <a:xfrm>
              <a:off x="2910240" y="4115880"/>
              <a:ext cx="650160" cy="523080"/>
            </a:xfrm>
            <a:custGeom>
              <a:avLst/>
              <a:gdLst/>
              <a:ahLst/>
              <a:cxnLst/>
              <a:rect l="l" t="t" r="r" b="b"/>
              <a:pathLst>
                <a:path w="42655" h="31564" extrusionOk="0">
                  <a:moveTo>
                    <a:pt x="14503" y="0"/>
                  </a:moveTo>
                  <a:lnTo>
                    <a:pt x="0" y="570"/>
                  </a:lnTo>
                  <a:lnTo>
                    <a:pt x="0" y="8816"/>
                  </a:lnTo>
                  <a:cubicBezTo>
                    <a:pt x="0" y="8816"/>
                    <a:pt x="8247" y="15925"/>
                    <a:pt x="9101" y="18200"/>
                  </a:cubicBezTo>
                  <a:cubicBezTo>
                    <a:pt x="9953" y="20474"/>
                    <a:pt x="9953" y="23033"/>
                    <a:pt x="9953" y="23033"/>
                  </a:cubicBezTo>
                  <a:lnTo>
                    <a:pt x="9953" y="30995"/>
                  </a:lnTo>
                  <a:lnTo>
                    <a:pt x="35261" y="31564"/>
                  </a:lnTo>
                  <a:cubicBezTo>
                    <a:pt x="35261" y="31564"/>
                    <a:pt x="42654" y="27584"/>
                    <a:pt x="40094" y="7678"/>
                  </a:cubicBezTo>
                  <a:lnTo>
                    <a:pt x="30711" y="2561"/>
                  </a:lnTo>
                  <a:lnTo>
                    <a:pt x="145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"/>
            <p:cNvSpPr/>
            <p:nvPr/>
          </p:nvSpPr>
          <p:spPr>
            <a:xfrm>
              <a:off x="2905920" y="4111200"/>
              <a:ext cx="658800" cy="532440"/>
            </a:xfrm>
            <a:custGeom>
              <a:avLst/>
              <a:gdLst/>
              <a:ahLst/>
              <a:cxnLst/>
              <a:rect l="l" t="t" r="r" b="b"/>
              <a:pathLst>
                <a:path w="43217" h="32134" extrusionOk="0">
                  <a:moveTo>
                    <a:pt x="14744" y="565"/>
                  </a:moveTo>
                  <a:lnTo>
                    <a:pt x="30904" y="3117"/>
                  </a:lnTo>
                  <a:lnTo>
                    <a:pt x="40117" y="8142"/>
                  </a:lnTo>
                  <a:cubicBezTo>
                    <a:pt x="42442" y="26498"/>
                    <a:pt x="36153" y="31121"/>
                    <a:pt x="35471" y="31562"/>
                  </a:cubicBezTo>
                  <a:lnTo>
                    <a:pt x="10523" y="31002"/>
                  </a:lnTo>
                  <a:lnTo>
                    <a:pt x="10523" y="23317"/>
                  </a:lnTo>
                  <a:cubicBezTo>
                    <a:pt x="10523" y="23210"/>
                    <a:pt x="10514" y="20680"/>
                    <a:pt x="9652" y="18383"/>
                  </a:cubicBezTo>
                  <a:cubicBezTo>
                    <a:pt x="8825" y="16177"/>
                    <a:pt x="1553" y="9822"/>
                    <a:pt x="571" y="8969"/>
                  </a:cubicBezTo>
                  <a:lnTo>
                    <a:pt x="571" y="1126"/>
                  </a:lnTo>
                  <a:lnTo>
                    <a:pt x="14744" y="565"/>
                  </a:lnTo>
                  <a:close/>
                  <a:moveTo>
                    <a:pt x="14777" y="0"/>
                  </a:moveTo>
                  <a:lnTo>
                    <a:pt x="275" y="569"/>
                  </a:lnTo>
                  <a:cubicBezTo>
                    <a:pt x="121" y="575"/>
                    <a:pt x="1" y="701"/>
                    <a:pt x="1" y="853"/>
                  </a:cubicBezTo>
                  <a:lnTo>
                    <a:pt x="1" y="9099"/>
                  </a:lnTo>
                  <a:cubicBezTo>
                    <a:pt x="1" y="9183"/>
                    <a:pt x="36" y="9262"/>
                    <a:pt x="99" y="9315"/>
                  </a:cubicBezTo>
                  <a:cubicBezTo>
                    <a:pt x="182" y="9386"/>
                    <a:pt x="8301" y="16401"/>
                    <a:pt x="9120" y="18583"/>
                  </a:cubicBezTo>
                  <a:cubicBezTo>
                    <a:pt x="9943" y="20781"/>
                    <a:pt x="9954" y="23292"/>
                    <a:pt x="9954" y="23317"/>
                  </a:cubicBezTo>
                  <a:lnTo>
                    <a:pt x="9954" y="31279"/>
                  </a:lnTo>
                  <a:cubicBezTo>
                    <a:pt x="9954" y="31434"/>
                    <a:pt x="10078" y="31561"/>
                    <a:pt x="10233" y="31564"/>
                  </a:cubicBezTo>
                  <a:lnTo>
                    <a:pt x="35540" y="32133"/>
                  </a:lnTo>
                  <a:lnTo>
                    <a:pt x="35547" y="32133"/>
                  </a:lnTo>
                  <a:cubicBezTo>
                    <a:pt x="35594" y="32132"/>
                    <a:pt x="35640" y="32120"/>
                    <a:pt x="35680" y="32098"/>
                  </a:cubicBezTo>
                  <a:cubicBezTo>
                    <a:pt x="35989" y="31932"/>
                    <a:pt x="43217" y="27796"/>
                    <a:pt x="40662" y="7926"/>
                  </a:cubicBezTo>
                  <a:cubicBezTo>
                    <a:pt x="40650" y="7835"/>
                    <a:pt x="40596" y="7757"/>
                    <a:pt x="40516" y="7712"/>
                  </a:cubicBezTo>
                  <a:lnTo>
                    <a:pt x="31132" y="2594"/>
                  </a:lnTo>
                  <a:cubicBezTo>
                    <a:pt x="31103" y="2579"/>
                    <a:pt x="31073" y="2568"/>
                    <a:pt x="31040" y="2563"/>
                  </a:cubicBezTo>
                  <a:lnTo>
                    <a:pt x="1477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"/>
            <p:cNvSpPr/>
            <p:nvPr/>
          </p:nvSpPr>
          <p:spPr>
            <a:xfrm>
              <a:off x="3444120" y="4238640"/>
              <a:ext cx="82440" cy="405000"/>
            </a:xfrm>
            <a:custGeom>
              <a:avLst/>
              <a:gdLst/>
              <a:ahLst/>
              <a:cxnLst/>
              <a:rect l="l" t="t" r="r" b="b"/>
              <a:pathLst>
                <a:path w="5458" h="24461" extrusionOk="0">
                  <a:moveTo>
                    <a:pt x="5145" y="1"/>
                  </a:moveTo>
                  <a:cubicBezTo>
                    <a:pt x="5011" y="1"/>
                    <a:pt x="4892" y="95"/>
                    <a:pt x="4865" y="233"/>
                  </a:cubicBezTo>
                  <a:lnTo>
                    <a:pt x="32" y="24118"/>
                  </a:lnTo>
                  <a:cubicBezTo>
                    <a:pt x="0" y="24273"/>
                    <a:pt x="100" y="24422"/>
                    <a:pt x="254" y="24454"/>
                  </a:cubicBezTo>
                  <a:cubicBezTo>
                    <a:pt x="273" y="24458"/>
                    <a:pt x="292" y="24460"/>
                    <a:pt x="311" y="24460"/>
                  </a:cubicBezTo>
                  <a:cubicBezTo>
                    <a:pt x="446" y="24459"/>
                    <a:pt x="562" y="24365"/>
                    <a:pt x="590" y="24232"/>
                  </a:cubicBezTo>
                  <a:lnTo>
                    <a:pt x="5423" y="346"/>
                  </a:lnTo>
                  <a:cubicBezTo>
                    <a:pt x="5457" y="191"/>
                    <a:pt x="5358" y="38"/>
                    <a:pt x="5202" y="7"/>
                  </a:cubicBezTo>
                  <a:cubicBezTo>
                    <a:pt x="5183" y="3"/>
                    <a:pt x="5164" y="1"/>
                    <a:pt x="51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"/>
            <p:cNvSpPr/>
            <p:nvPr/>
          </p:nvSpPr>
          <p:spPr>
            <a:xfrm>
              <a:off x="3291840" y="4153680"/>
              <a:ext cx="91080" cy="489960"/>
            </a:xfrm>
            <a:custGeom>
              <a:avLst/>
              <a:gdLst/>
              <a:ahLst/>
              <a:cxnLst/>
              <a:rect l="l" t="t" r="r" b="b"/>
              <a:pathLst>
                <a:path w="6025" h="29576" extrusionOk="0">
                  <a:moveTo>
                    <a:pt x="5715" y="0"/>
                  </a:moveTo>
                  <a:cubicBezTo>
                    <a:pt x="5580" y="0"/>
                    <a:pt x="5460" y="96"/>
                    <a:pt x="5435" y="234"/>
                  </a:cubicBezTo>
                  <a:lnTo>
                    <a:pt x="33" y="29239"/>
                  </a:lnTo>
                  <a:cubicBezTo>
                    <a:pt x="0" y="29413"/>
                    <a:pt x="135" y="29575"/>
                    <a:pt x="313" y="29575"/>
                  </a:cubicBezTo>
                  <a:cubicBezTo>
                    <a:pt x="449" y="29574"/>
                    <a:pt x="566" y="29477"/>
                    <a:pt x="592" y="29342"/>
                  </a:cubicBezTo>
                  <a:lnTo>
                    <a:pt x="5994" y="338"/>
                  </a:lnTo>
                  <a:cubicBezTo>
                    <a:pt x="6024" y="183"/>
                    <a:pt x="5922" y="34"/>
                    <a:pt x="5768" y="5"/>
                  </a:cubicBezTo>
                  <a:cubicBezTo>
                    <a:pt x="5750" y="2"/>
                    <a:pt x="5732" y="0"/>
                    <a:pt x="57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"/>
            <p:cNvSpPr/>
            <p:nvPr/>
          </p:nvSpPr>
          <p:spPr>
            <a:xfrm>
              <a:off x="3066120" y="4111200"/>
              <a:ext cx="69120" cy="367200"/>
            </a:xfrm>
            <a:custGeom>
              <a:avLst/>
              <a:gdLst/>
              <a:ahLst/>
              <a:cxnLst/>
              <a:rect l="l" t="t" r="r" b="b"/>
              <a:pathLst>
                <a:path w="4599" h="22181" extrusionOk="0">
                  <a:moveTo>
                    <a:pt x="4294" y="1"/>
                  </a:moveTo>
                  <a:cubicBezTo>
                    <a:pt x="4156" y="1"/>
                    <a:pt x="4035" y="94"/>
                    <a:pt x="4009" y="233"/>
                  </a:cubicBezTo>
                  <a:lnTo>
                    <a:pt x="28" y="21844"/>
                  </a:lnTo>
                  <a:cubicBezTo>
                    <a:pt x="1" y="21998"/>
                    <a:pt x="103" y="22146"/>
                    <a:pt x="257" y="22175"/>
                  </a:cubicBezTo>
                  <a:cubicBezTo>
                    <a:pt x="274" y="22179"/>
                    <a:pt x="292" y="22180"/>
                    <a:pt x="309" y="22180"/>
                  </a:cubicBezTo>
                  <a:cubicBezTo>
                    <a:pt x="446" y="22180"/>
                    <a:pt x="564" y="22082"/>
                    <a:pt x="589" y="21947"/>
                  </a:cubicBezTo>
                  <a:lnTo>
                    <a:pt x="4570" y="337"/>
                  </a:lnTo>
                  <a:cubicBezTo>
                    <a:pt x="4599" y="181"/>
                    <a:pt x="4495" y="33"/>
                    <a:pt x="4341" y="4"/>
                  </a:cubicBezTo>
                  <a:cubicBezTo>
                    <a:pt x="4325" y="2"/>
                    <a:pt x="4310" y="1"/>
                    <a:pt x="4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"/>
            <p:cNvSpPr/>
            <p:nvPr/>
          </p:nvSpPr>
          <p:spPr>
            <a:xfrm>
              <a:off x="2914200" y="4238640"/>
              <a:ext cx="263880" cy="249120"/>
            </a:xfrm>
            <a:custGeom>
              <a:avLst/>
              <a:gdLst/>
              <a:ahLst/>
              <a:cxnLst/>
              <a:rect l="l" t="t" r="r" b="b"/>
              <a:pathLst>
                <a:path w="17358" h="15072" extrusionOk="0">
                  <a:moveTo>
                    <a:pt x="323" y="1"/>
                  </a:moveTo>
                  <a:cubicBezTo>
                    <a:pt x="213" y="1"/>
                    <a:pt x="108" y="65"/>
                    <a:pt x="62" y="174"/>
                  </a:cubicBezTo>
                  <a:cubicBezTo>
                    <a:pt x="0" y="318"/>
                    <a:pt x="68" y="486"/>
                    <a:pt x="212" y="547"/>
                  </a:cubicBezTo>
                  <a:cubicBezTo>
                    <a:pt x="307" y="587"/>
                    <a:pt x="9611" y="4545"/>
                    <a:pt x="13243" y="7060"/>
                  </a:cubicBezTo>
                  <a:cubicBezTo>
                    <a:pt x="16755" y="9490"/>
                    <a:pt x="16255" y="14705"/>
                    <a:pt x="16249" y="14758"/>
                  </a:cubicBezTo>
                  <a:cubicBezTo>
                    <a:pt x="16234" y="14915"/>
                    <a:pt x="16346" y="15053"/>
                    <a:pt x="16504" y="15070"/>
                  </a:cubicBezTo>
                  <a:cubicBezTo>
                    <a:pt x="16513" y="15072"/>
                    <a:pt x="16523" y="15072"/>
                    <a:pt x="16532" y="15072"/>
                  </a:cubicBezTo>
                  <a:cubicBezTo>
                    <a:pt x="16678" y="15072"/>
                    <a:pt x="16800" y="14962"/>
                    <a:pt x="16815" y="14816"/>
                  </a:cubicBezTo>
                  <a:cubicBezTo>
                    <a:pt x="16839" y="14589"/>
                    <a:pt x="17357" y="9215"/>
                    <a:pt x="13566" y="6591"/>
                  </a:cubicBezTo>
                  <a:cubicBezTo>
                    <a:pt x="9888" y="4045"/>
                    <a:pt x="819" y="186"/>
                    <a:pt x="435" y="24"/>
                  </a:cubicBezTo>
                  <a:cubicBezTo>
                    <a:pt x="398" y="8"/>
                    <a:pt x="360" y="1"/>
                    <a:pt x="3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"/>
            <p:cNvSpPr/>
            <p:nvPr/>
          </p:nvSpPr>
          <p:spPr>
            <a:xfrm>
              <a:off x="2945160" y="4646520"/>
              <a:ext cx="672120" cy="60480"/>
            </a:xfrm>
            <a:custGeom>
              <a:avLst/>
              <a:gdLst/>
              <a:ahLst/>
              <a:cxnLst/>
              <a:rect l="l" t="t" r="r" b="b"/>
              <a:pathLst>
                <a:path w="44095" h="3699" extrusionOk="0">
                  <a:moveTo>
                    <a:pt x="1" y="1"/>
                  </a:moveTo>
                  <a:lnTo>
                    <a:pt x="1" y="3699"/>
                  </a:lnTo>
                  <a:lnTo>
                    <a:pt x="44094" y="3699"/>
                  </a:lnTo>
                  <a:lnTo>
                    <a:pt x="440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05" name="Google Shape;1005;p1"/>
            <p:cNvSpPr/>
            <p:nvPr/>
          </p:nvSpPr>
          <p:spPr>
            <a:xfrm>
              <a:off x="2940840" y="4641840"/>
              <a:ext cx="680760" cy="69840"/>
            </a:xfrm>
            <a:custGeom>
              <a:avLst/>
              <a:gdLst/>
              <a:ahLst/>
              <a:cxnLst/>
              <a:rect l="l" t="t" r="r" b="b"/>
              <a:pathLst>
                <a:path w="44663" h="4270" extrusionOk="0">
                  <a:moveTo>
                    <a:pt x="44094" y="570"/>
                  </a:moveTo>
                  <a:lnTo>
                    <a:pt x="44094" y="3700"/>
                  </a:lnTo>
                  <a:lnTo>
                    <a:pt x="569" y="3700"/>
                  </a:lnTo>
                  <a:lnTo>
                    <a:pt x="569" y="570"/>
                  </a:lnTo>
                  <a:close/>
                  <a:moveTo>
                    <a:pt x="285" y="0"/>
                  </a:moveTo>
                  <a:cubicBezTo>
                    <a:pt x="128" y="0"/>
                    <a:pt x="1" y="127"/>
                    <a:pt x="1" y="284"/>
                  </a:cubicBezTo>
                  <a:lnTo>
                    <a:pt x="1" y="3984"/>
                  </a:lnTo>
                  <a:cubicBezTo>
                    <a:pt x="1" y="4141"/>
                    <a:pt x="128" y="4269"/>
                    <a:pt x="285" y="4269"/>
                  </a:cubicBezTo>
                  <a:lnTo>
                    <a:pt x="44378" y="4269"/>
                  </a:lnTo>
                  <a:cubicBezTo>
                    <a:pt x="44534" y="4269"/>
                    <a:pt x="44662" y="4141"/>
                    <a:pt x="44662" y="3984"/>
                  </a:cubicBezTo>
                  <a:lnTo>
                    <a:pt x="44662" y="284"/>
                  </a:lnTo>
                  <a:cubicBezTo>
                    <a:pt x="44662" y="127"/>
                    <a:pt x="44534" y="0"/>
                    <a:pt x="443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"/>
            <p:cNvSpPr/>
            <p:nvPr/>
          </p:nvSpPr>
          <p:spPr>
            <a:xfrm>
              <a:off x="3752640" y="4347360"/>
              <a:ext cx="139680" cy="140400"/>
            </a:xfrm>
            <a:custGeom>
              <a:avLst/>
              <a:gdLst/>
              <a:ahLst/>
              <a:cxnLst/>
              <a:rect l="l" t="t" r="r" b="b"/>
              <a:pathLst>
                <a:path w="9209" h="8531" extrusionOk="0">
                  <a:moveTo>
                    <a:pt x="0" y="0"/>
                  </a:moveTo>
                  <a:lnTo>
                    <a:pt x="0" y="8531"/>
                  </a:lnTo>
                  <a:lnTo>
                    <a:pt x="9209" y="8531"/>
                  </a:lnTo>
                  <a:lnTo>
                    <a:pt x="4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07" name="Google Shape;1007;p1"/>
            <p:cNvSpPr/>
            <p:nvPr/>
          </p:nvSpPr>
          <p:spPr>
            <a:xfrm>
              <a:off x="3748320" y="4342680"/>
              <a:ext cx="149400" cy="150120"/>
            </a:xfrm>
            <a:custGeom>
              <a:avLst/>
              <a:gdLst/>
              <a:ahLst/>
              <a:cxnLst/>
              <a:rect l="l" t="t" r="r" b="b"/>
              <a:pathLst>
                <a:path w="9850" h="9099" extrusionOk="0">
                  <a:moveTo>
                    <a:pt x="4386" y="568"/>
                  </a:moveTo>
                  <a:lnTo>
                    <a:pt x="9001" y="8531"/>
                  </a:lnTo>
                  <a:lnTo>
                    <a:pt x="570" y="8531"/>
                  </a:lnTo>
                  <a:lnTo>
                    <a:pt x="570" y="568"/>
                  </a:lnTo>
                  <a:close/>
                  <a:moveTo>
                    <a:pt x="286" y="0"/>
                  </a:moveTo>
                  <a:cubicBezTo>
                    <a:pt x="129" y="0"/>
                    <a:pt x="1" y="127"/>
                    <a:pt x="1" y="284"/>
                  </a:cubicBezTo>
                  <a:lnTo>
                    <a:pt x="1" y="8815"/>
                  </a:lnTo>
                  <a:cubicBezTo>
                    <a:pt x="1" y="8972"/>
                    <a:pt x="129" y="9099"/>
                    <a:pt x="286" y="9099"/>
                  </a:cubicBezTo>
                  <a:lnTo>
                    <a:pt x="9494" y="9099"/>
                  </a:lnTo>
                  <a:cubicBezTo>
                    <a:pt x="9714" y="9099"/>
                    <a:pt x="9850" y="8862"/>
                    <a:pt x="9740" y="8672"/>
                  </a:cubicBezTo>
                  <a:lnTo>
                    <a:pt x="4796" y="142"/>
                  </a:lnTo>
                  <a:cubicBezTo>
                    <a:pt x="4745" y="54"/>
                    <a:pt x="4652" y="0"/>
                    <a:pt x="45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"/>
            <p:cNvSpPr/>
            <p:nvPr/>
          </p:nvSpPr>
          <p:spPr>
            <a:xfrm>
              <a:off x="3670200" y="4347360"/>
              <a:ext cx="59760" cy="140400"/>
            </a:xfrm>
            <a:custGeom>
              <a:avLst/>
              <a:gdLst/>
              <a:ahLst/>
              <a:cxnLst/>
              <a:rect l="l" t="t" r="r" b="b"/>
              <a:pathLst>
                <a:path w="3982" h="8531" extrusionOk="0">
                  <a:moveTo>
                    <a:pt x="1" y="0"/>
                  </a:moveTo>
                  <a:lnTo>
                    <a:pt x="1" y="8531"/>
                  </a:lnTo>
                  <a:lnTo>
                    <a:pt x="3982" y="8531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09" name="Google Shape;1009;p1"/>
            <p:cNvSpPr/>
            <p:nvPr/>
          </p:nvSpPr>
          <p:spPr>
            <a:xfrm>
              <a:off x="3665880" y="4342680"/>
              <a:ext cx="68400" cy="150120"/>
            </a:xfrm>
            <a:custGeom>
              <a:avLst/>
              <a:gdLst/>
              <a:ahLst/>
              <a:cxnLst/>
              <a:rect l="l" t="t" r="r" b="b"/>
              <a:pathLst>
                <a:path w="4552" h="9099" extrusionOk="0">
                  <a:moveTo>
                    <a:pt x="3981" y="568"/>
                  </a:moveTo>
                  <a:lnTo>
                    <a:pt x="3981" y="8531"/>
                  </a:lnTo>
                  <a:lnTo>
                    <a:pt x="570" y="8531"/>
                  </a:lnTo>
                  <a:lnTo>
                    <a:pt x="570" y="568"/>
                  </a:lnTo>
                  <a:close/>
                  <a:moveTo>
                    <a:pt x="4269" y="0"/>
                  </a:moveTo>
                  <a:cubicBezTo>
                    <a:pt x="4268" y="0"/>
                    <a:pt x="4268" y="0"/>
                    <a:pt x="4267" y="0"/>
                  </a:cubicBezTo>
                  <a:lnTo>
                    <a:pt x="286" y="0"/>
                  </a:lnTo>
                  <a:cubicBezTo>
                    <a:pt x="129" y="0"/>
                    <a:pt x="0" y="127"/>
                    <a:pt x="0" y="284"/>
                  </a:cubicBezTo>
                  <a:lnTo>
                    <a:pt x="0" y="8815"/>
                  </a:lnTo>
                  <a:cubicBezTo>
                    <a:pt x="0" y="8972"/>
                    <a:pt x="129" y="9099"/>
                    <a:pt x="286" y="9099"/>
                  </a:cubicBezTo>
                  <a:lnTo>
                    <a:pt x="4267" y="9099"/>
                  </a:lnTo>
                  <a:cubicBezTo>
                    <a:pt x="4423" y="9099"/>
                    <a:pt x="4551" y="8972"/>
                    <a:pt x="4551" y="8815"/>
                  </a:cubicBezTo>
                  <a:lnTo>
                    <a:pt x="4551" y="284"/>
                  </a:lnTo>
                  <a:cubicBezTo>
                    <a:pt x="4551" y="128"/>
                    <a:pt x="4424" y="0"/>
                    <a:pt x="42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"/>
            <p:cNvSpPr/>
            <p:nvPr/>
          </p:nvSpPr>
          <p:spPr>
            <a:xfrm>
              <a:off x="2948400" y="4644000"/>
              <a:ext cx="408960" cy="105480"/>
            </a:xfrm>
            <a:custGeom>
              <a:avLst/>
              <a:gdLst/>
              <a:ahLst/>
              <a:cxnLst/>
              <a:rect l="l" t="t" r="r" b="b"/>
              <a:pathLst>
                <a:path w="26843" h="6411" extrusionOk="0">
                  <a:moveTo>
                    <a:pt x="0" y="1"/>
                  </a:moveTo>
                  <a:lnTo>
                    <a:pt x="0" y="6411"/>
                  </a:lnTo>
                  <a:lnTo>
                    <a:pt x="26842" y="6411"/>
                  </a:lnTo>
                  <a:lnTo>
                    <a:pt x="26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11" name="Google Shape;1011;p1"/>
            <p:cNvSpPr/>
            <p:nvPr/>
          </p:nvSpPr>
          <p:spPr>
            <a:xfrm>
              <a:off x="2944080" y="4639320"/>
              <a:ext cx="417600" cy="114840"/>
            </a:xfrm>
            <a:custGeom>
              <a:avLst/>
              <a:gdLst/>
              <a:ahLst/>
              <a:cxnLst/>
              <a:rect l="l" t="t" r="r" b="b"/>
              <a:pathLst>
                <a:path w="27412" h="6979" extrusionOk="0">
                  <a:moveTo>
                    <a:pt x="26843" y="569"/>
                  </a:moveTo>
                  <a:lnTo>
                    <a:pt x="26843" y="6410"/>
                  </a:lnTo>
                  <a:lnTo>
                    <a:pt x="569" y="6410"/>
                  </a:lnTo>
                  <a:lnTo>
                    <a:pt x="569" y="569"/>
                  </a:lnTo>
                  <a:close/>
                  <a:moveTo>
                    <a:pt x="283" y="1"/>
                  </a:moveTo>
                  <a:cubicBezTo>
                    <a:pt x="127" y="1"/>
                    <a:pt x="1" y="128"/>
                    <a:pt x="1" y="285"/>
                  </a:cubicBezTo>
                  <a:lnTo>
                    <a:pt x="1" y="6694"/>
                  </a:lnTo>
                  <a:cubicBezTo>
                    <a:pt x="1" y="6851"/>
                    <a:pt x="128" y="6978"/>
                    <a:pt x="285" y="6978"/>
                  </a:cubicBezTo>
                  <a:lnTo>
                    <a:pt x="27127" y="6978"/>
                  </a:lnTo>
                  <a:cubicBezTo>
                    <a:pt x="27284" y="6978"/>
                    <a:pt x="27411" y="6851"/>
                    <a:pt x="27411" y="6694"/>
                  </a:cubicBezTo>
                  <a:lnTo>
                    <a:pt x="27411" y="285"/>
                  </a:lnTo>
                  <a:cubicBezTo>
                    <a:pt x="27411" y="128"/>
                    <a:pt x="27286" y="1"/>
                    <a:pt x="27130" y="1"/>
                  </a:cubicBezTo>
                  <a:cubicBezTo>
                    <a:pt x="27129" y="1"/>
                    <a:pt x="27128" y="1"/>
                    <a:pt x="27127" y="1"/>
                  </a:cubicBezTo>
                  <a:lnTo>
                    <a:pt x="285" y="1"/>
                  </a:lnTo>
                  <a:cubicBezTo>
                    <a:pt x="284" y="1"/>
                    <a:pt x="283" y="1"/>
                    <a:pt x="2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"/>
            <p:cNvSpPr/>
            <p:nvPr/>
          </p:nvSpPr>
          <p:spPr>
            <a:xfrm>
              <a:off x="3645000" y="4651560"/>
              <a:ext cx="171360" cy="186480"/>
            </a:xfrm>
            <a:custGeom>
              <a:avLst/>
              <a:gdLst/>
              <a:ahLst/>
              <a:cxnLst/>
              <a:rect l="l" t="t" r="r" b="b"/>
              <a:pathLst>
                <a:path w="11290" h="11290" extrusionOk="0">
                  <a:moveTo>
                    <a:pt x="5645" y="1"/>
                  </a:moveTo>
                  <a:cubicBezTo>
                    <a:pt x="4148" y="1"/>
                    <a:pt x="2713" y="596"/>
                    <a:pt x="1653" y="1654"/>
                  </a:cubicBezTo>
                  <a:cubicBezTo>
                    <a:pt x="595" y="2713"/>
                    <a:pt x="1" y="4148"/>
                    <a:pt x="1" y="5645"/>
                  </a:cubicBezTo>
                  <a:cubicBezTo>
                    <a:pt x="1" y="7142"/>
                    <a:pt x="595" y="8579"/>
                    <a:pt x="1653" y="9637"/>
                  </a:cubicBezTo>
                  <a:cubicBezTo>
                    <a:pt x="2713" y="10695"/>
                    <a:pt x="4148" y="11289"/>
                    <a:pt x="5645" y="11289"/>
                  </a:cubicBezTo>
                  <a:cubicBezTo>
                    <a:pt x="7142" y="11289"/>
                    <a:pt x="8578" y="10695"/>
                    <a:pt x="9636" y="9637"/>
                  </a:cubicBezTo>
                  <a:cubicBezTo>
                    <a:pt x="10695" y="8579"/>
                    <a:pt x="11289" y="7142"/>
                    <a:pt x="11289" y="5645"/>
                  </a:cubicBezTo>
                  <a:cubicBezTo>
                    <a:pt x="11289" y="4148"/>
                    <a:pt x="10695" y="2713"/>
                    <a:pt x="9636" y="1654"/>
                  </a:cubicBezTo>
                  <a:cubicBezTo>
                    <a:pt x="8578" y="596"/>
                    <a:pt x="7142" y="1"/>
                    <a:pt x="56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"/>
            <p:cNvSpPr/>
            <p:nvPr/>
          </p:nvSpPr>
          <p:spPr>
            <a:xfrm>
              <a:off x="3640680" y="4646880"/>
              <a:ext cx="180000" cy="195840"/>
            </a:xfrm>
            <a:custGeom>
              <a:avLst/>
              <a:gdLst/>
              <a:ahLst/>
              <a:cxnLst/>
              <a:rect l="l" t="t" r="r" b="b"/>
              <a:pathLst>
                <a:path w="11860" h="11859" extrusionOk="0">
                  <a:moveTo>
                    <a:pt x="5930" y="569"/>
                  </a:moveTo>
                  <a:cubicBezTo>
                    <a:pt x="8886" y="569"/>
                    <a:pt x="11290" y="2974"/>
                    <a:pt x="11290" y="5929"/>
                  </a:cubicBezTo>
                  <a:cubicBezTo>
                    <a:pt x="11290" y="8885"/>
                    <a:pt x="8886" y="11289"/>
                    <a:pt x="5930" y="11289"/>
                  </a:cubicBezTo>
                  <a:cubicBezTo>
                    <a:pt x="2974" y="11289"/>
                    <a:pt x="570" y="8885"/>
                    <a:pt x="570" y="5929"/>
                  </a:cubicBezTo>
                  <a:cubicBezTo>
                    <a:pt x="570" y="2974"/>
                    <a:pt x="2974" y="569"/>
                    <a:pt x="5930" y="569"/>
                  </a:cubicBezTo>
                  <a:close/>
                  <a:moveTo>
                    <a:pt x="5930" y="1"/>
                  </a:moveTo>
                  <a:cubicBezTo>
                    <a:pt x="2660" y="1"/>
                    <a:pt x="0" y="2659"/>
                    <a:pt x="0" y="5929"/>
                  </a:cubicBezTo>
                  <a:cubicBezTo>
                    <a:pt x="0" y="9199"/>
                    <a:pt x="2660" y="11859"/>
                    <a:pt x="5930" y="11859"/>
                  </a:cubicBezTo>
                  <a:cubicBezTo>
                    <a:pt x="9200" y="11859"/>
                    <a:pt x="11860" y="9198"/>
                    <a:pt x="11860" y="5929"/>
                  </a:cubicBezTo>
                  <a:cubicBezTo>
                    <a:pt x="11860" y="2661"/>
                    <a:pt x="9200" y="1"/>
                    <a:pt x="59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"/>
            <p:cNvSpPr/>
            <p:nvPr/>
          </p:nvSpPr>
          <p:spPr>
            <a:xfrm>
              <a:off x="3681000" y="4690800"/>
              <a:ext cx="99360" cy="108360"/>
            </a:xfrm>
            <a:custGeom>
              <a:avLst/>
              <a:gdLst/>
              <a:ahLst/>
              <a:cxnLst/>
              <a:rect l="l" t="t" r="r" b="b"/>
              <a:pathLst>
                <a:path w="6586" h="6586" extrusionOk="0">
                  <a:moveTo>
                    <a:pt x="3293" y="1"/>
                  </a:moveTo>
                  <a:cubicBezTo>
                    <a:pt x="1474" y="1"/>
                    <a:pt x="1" y="1474"/>
                    <a:pt x="1" y="3293"/>
                  </a:cubicBezTo>
                  <a:cubicBezTo>
                    <a:pt x="1" y="5112"/>
                    <a:pt x="1474" y="6585"/>
                    <a:pt x="3293" y="6585"/>
                  </a:cubicBezTo>
                  <a:cubicBezTo>
                    <a:pt x="5112" y="6585"/>
                    <a:pt x="6585" y="5112"/>
                    <a:pt x="6585" y="3293"/>
                  </a:cubicBezTo>
                  <a:cubicBezTo>
                    <a:pt x="6585" y="1474"/>
                    <a:pt x="5112" y="1"/>
                    <a:pt x="3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"/>
            <p:cNvSpPr/>
            <p:nvPr/>
          </p:nvSpPr>
          <p:spPr>
            <a:xfrm>
              <a:off x="3676680" y="4686120"/>
              <a:ext cx="108360" cy="117720"/>
            </a:xfrm>
            <a:custGeom>
              <a:avLst/>
              <a:gdLst/>
              <a:ahLst/>
              <a:cxnLst/>
              <a:rect l="l" t="t" r="r" b="b"/>
              <a:pathLst>
                <a:path w="7156" h="7156" extrusionOk="0">
                  <a:moveTo>
                    <a:pt x="3578" y="570"/>
                  </a:moveTo>
                  <a:cubicBezTo>
                    <a:pt x="5237" y="570"/>
                    <a:pt x="6586" y="1919"/>
                    <a:pt x="6586" y="3578"/>
                  </a:cubicBezTo>
                  <a:cubicBezTo>
                    <a:pt x="6586" y="5237"/>
                    <a:pt x="5237" y="6586"/>
                    <a:pt x="3578" y="6586"/>
                  </a:cubicBezTo>
                  <a:cubicBezTo>
                    <a:pt x="1919" y="6586"/>
                    <a:pt x="570" y="5237"/>
                    <a:pt x="570" y="3578"/>
                  </a:cubicBezTo>
                  <a:cubicBezTo>
                    <a:pt x="570" y="1919"/>
                    <a:pt x="1919" y="570"/>
                    <a:pt x="3578" y="570"/>
                  </a:cubicBezTo>
                  <a:close/>
                  <a:moveTo>
                    <a:pt x="3578" y="0"/>
                  </a:moveTo>
                  <a:cubicBezTo>
                    <a:pt x="1604" y="0"/>
                    <a:pt x="0" y="1605"/>
                    <a:pt x="0" y="3578"/>
                  </a:cubicBezTo>
                  <a:cubicBezTo>
                    <a:pt x="0" y="5552"/>
                    <a:pt x="1606" y="7156"/>
                    <a:pt x="3578" y="7156"/>
                  </a:cubicBezTo>
                  <a:cubicBezTo>
                    <a:pt x="5550" y="7156"/>
                    <a:pt x="7156" y="5552"/>
                    <a:pt x="7156" y="3578"/>
                  </a:cubicBezTo>
                  <a:cubicBezTo>
                    <a:pt x="7156" y="1605"/>
                    <a:pt x="5551" y="0"/>
                    <a:pt x="3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"/>
            <p:cNvSpPr/>
            <p:nvPr/>
          </p:nvSpPr>
          <p:spPr>
            <a:xfrm>
              <a:off x="2980800" y="4651560"/>
              <a:ext cx="171360" cy="186480"/>
            </a:xfrm>
            <a:custGeom>
              <a:avLst/>
              <a:gdLst/>
              <a:ahLst/>
              <a:cxnLst/>
              <a:rect l="l" t="t" r="r" b="b"/>
              <a:pathLst>
                <a:path w="11289" h="11290" extrusionOk="0">
                  <a:moveTo>
                    <a:pt x="5644" y="1"/>
                  </a:moveTo>
                  <a:cubicBezTo>
                    <a:pt x="4148" y="1"/>
                    <a:pt x="2712" y="596"/>
                    <a:pt x="1653" y="1654"/>
                  </a:cubicBezTo>
                  <a:cubicBezTo>
                    <a:pt x="595" y="2713"/>
                    <a:pt x="0" y="4148"/>
                    <a:pt x="0" y="5645"/>
                  </a:cubicBezTo>
                  <a:cubicBezTo>
                    <a:pt x="0" y="7142"/>
                    <a:pt x="595" y="8579"/>
                    <a:pt x="1653" y="9637"/>
                  </a:cubicBezTo>
                  <a:cubicBezTo>
                    <a:pt x="2712" y="10695"/>
                    <a:pt x="4148" y="11289"/>
                    <a:pt x="5644" y="11289"/>
                  </a:cubicBezTo>
                  <a:cubicBezTo>
                    <a:pt x="7141" y="11289"/>
                    <a:pt x="8578" y="10695"/>
                    <a:pt x="9636" y="9637"/>
                  </a:cubicBezTo>
                  <a:cubicBezTo>
                    <a:pt x="10694" y="8579"/>
                    <a:pt x="11289" y="7142"/>
                    <a:pt x="11289" y="5645"/>
                  </a:cubicBezTo>
                  <a:cubicBezTo>
                    <a:pt x="11289" y="4148"/>
                    <a:pt x="10694" y="2713"/>
                    <a:pt x="9636" y="1654"/>
                  </a:cubicBezTo>
                  <a:cubicBezTo>
                    <a:pt x="8578" y="596"/>
                    <a:pt x="7141" y="1"/>
                    <a:pt x="56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"/>
            <p:cNvSpPr/>
            <p:nvPr/>
          </p:nvSpPr>
          <p:spPr>
            <a:xfrm>
              <a:off x="2976480" y="4646880"/>
              <a:ext cx="180000" cy="195840"/>
            </a:xfrm>
            <a:custGeom>
              <a:avLst/>
              <a:gdLst/>
              <a:ahLst/>
              <a:cxnLst/>
              <a:rect l="l" t="t" r="r" b="b"/>
              <a:pathLst>
                <a:path w="11861" h="11859" extrusionOk="0">
                  <a:moveTo>
                    <a:pt x="5930" y="569"/>
                  </a:moveTo>
                  <a:cubicBezTo>
                    <a:pt x="8886" y="569"/>
                    <a:pt x="11290" y="2974"/>
                    <a:pt x="11290" y="5929"/>
                  </a:cubicBezTo>
                  <a:cubicBezTo>
                    <a:pt x="11290" y="8885"/>
                    <a:pt x="8886" y="11289"/>
                    <a:pt x="5930" y="11289"/>
                  </a:cubicBezTo>
                  <a:cubicBezTo>
                    <a:pt x="2975" y="11289"/>
                    <a:pt x="570" y="8885"/>
                    <a:pt x="570" y="5929"/>
                  </a:cubicBezTo>
                  <a:cubicBezTo>
                    <a:pt x="570" y="2974"/>
                    <a:pt x="2975" y="569"/>
                    <a:pt x="5930" y="569"/>
                  </a:cubicBezTo>
                  <a:close/>
                  <a:moveTo>
                    <a:pt x="5930" y="1"/>
                  </a:moveTo>
                  <a:cubicBezTo>
                    <a:pt x="2660" y="1"/>
                    <a:pt x="1" y="2659"/>
                    <a:pt x="1" y="5929"/>
                  </a:cubicBezTo>
                  <a:cubicBezTo>
                    <a:pt x="1" y="9199"/>
                    <a:pt x="2660" y="11859"/>
                    <a:pt x="5930" y="11859"/>
                  </a:cubicBezTo>
                  <a:cubicBezTo>
                    <a:pt x="9200" y="11859"/>
                    <a:pt x="11860" y="9198"/>
                    <a:pt x="11860" y="5929"/>
                  </a:cubicBezTo>
                  <a:cubicBezTo>
                    <a:pt x="11860" y="2661"/>
                    <a:pt x="9200" y="1"/>
                    <a:pt x="59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"/>
            <p:cNvSpPr/>
            <p:nvPr/>
          </p:nvSpPr>
          <p:spPr>
            <a:xfrm>
              <a:off x="3016800" y="4690800"/>
              <a:ext cx="99360" cy="108360"/>
            </a:xfrm>
            <a:custGeom>
              <a:avLst/>
              <a:gdLst/>
              <a:ahLst/>
              <a:cxnLst/>
              <a:rect l="l" t="t" r="r" b="b"/>
              <a:pathLst>
                <a:path w="6585" h="6586" extrusionOk="0">
                  <a:moveTo>
                    <a:pt x="3292" y="1"/>
                  </a:moveTo>
                  <a:cubicBezTo>
                    <a:pt x="1473" y="1"/>
                    <a:pt x="0" y="1474"/>
                    <a:pt x="0" y="3293"/>
                  </a:cubicBezTo>
                  <a:cubicBezTo>
                    <a:pt x="0" y="5112"/>
                    <a:pt x="1473" y="6585"/>
                    <a:pt x="3292" y="6585"/>
                  </a:cubicBezTo>
                  <a:cubicBezTo>
                    <a:pt x="5111" y="6585"/>
                    <a:pt x="6585" y="5112"/>
                    <a:pt x="6585" y="3293"/>
                  </a:cubicBezTo>
                  <a:cubicBezTo>
                    <a:pt x="6585" y="1474"/>
                    <a:pt x="5111" y="1"/>
                    <a:pt x="32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"/>
            <p:cNvSpPr/>
            <p:nvPr/>
          </p:nvSpPr>
          <p:spPr>
            <a:xfrm>
              <a:off x="3012120" y="4686120"/>
              <a:ext cx="108360" cy="117720"/>
            </a:xfrm>
            <a:custGeom>
              <a:avLst/>
              <a:gdLst/>
              <a:ahLst/>
              <a:cxnLst/>
              <a:rect l="l" t="t" r="r" b="b"/>
              <a:pathLst>
                <a:path w="7157" h="7156" extrusionOk="0">
                  <a:moveTo>
                    <a:pt x="3578" y="570"/>
                  </a:moveTo>
                  <a:cubicBezTo>
                    <a:pt x="5238" y="570"/>
                    <a:pt x="6586" y="1919"/>
                    <a:pt x="6586" y="3578"/>
                  </a:cubicBezTo>
                  <a:cubicBezTo>
                    <a:pt x="6586" y="5236"/>
                    <a:pt x="5238" y="6586"/>
                    <a:pt x="3578" y="6586"/>
                  </a:cubicBezTo>
                  <a:cubicBezTo>
                    <a:pt x="1920" y="6586"/>
                    <a:pt x="570" y="5237"/>
                    <a:pt x="570" y="3578"/>
                  </a:cubicBezTo>
                  <a:cubicBezTo>
                    <a:pt x="570" y="1919"/>
                    <a:pt x="1919" y="570"/>
                    <a:pt x="3578" y="570"/>
                  </a:cubicBezTo>
                  <a:close/>
                  <a:moveTo>
                    <a:pt x="3578" y="0"/>
                  </a:moveTo>
                  <a:cubicBezTo>
                    <a:pt x="1605" y="0"/>
                    <a:pt x="1" y="1605"/>
                    <a:pt x="1" y="3578"/>
                  </a:cubicBezTo>
                  <a:cubicBezTo>
                    <a:pt x="1" y="5552"/>
                    <a:pt x="1606" y="7156"/>
                    <a:pt x="3578" y="7156"/>
                  </a:cubicBezTo>
                  <a:cubicBezTo>
                    <a:pt x="5551" y="7156"/>
                    <a:pt x="7156" y="5552"/>
                    <a:pt x="7156" y="3578"/>
                  </a:cubicBezTo>
                  <a:cubicBezTo>
                    <a:pt x="7156" y="1605"/>
                    <a:pt x="5552" y="0"/>
                    <a:pt x="3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"/>
            <p:cNvSpPr/>
            <p:nvPr/>
          </p:nvSpPr>
          <p:spPr>
            <a:xfrm>
              <a:off x="3188880" y="4651560"/>
              <a:ext cx="171360" cy="186480"/>
            </a:xfrm>
            <a:custGeom>
              <a:avLst/>
              <a:gdLst/>
              <a:ahLst/>
              <a:cxnLst/>
              <a:rect l="l" t="t" r="r" b="b"/>
              <a:pathLst>
                <a:path w="11291" h="11290" extrusionOk="0">
                  <a:moveTo>
                    <a:pt x="5646" y="1"/>
                  </a:moveTo>
                  <a:cubicBezTo>
                    <a:pt x="4148" y="1"/>
                    <a:pt x="2713" y="596"/>
                    <a:pt x="1654" y="1654"/>
                  </a:cubicBezTo>
                  <a:cubicBezTo>
                    <a:pt x="595" y="2713"/>
                    <a:pt x="0" y="4148"/>
                    <a:pt x="0" y="5645"/>
                  </a:cubicBezTo>
                  <a:cubicBezTo>
                    <a:pt x="0" y="7142"/>
                    <a:pt x="595" y="8579"/>
                    <a:pt x="1654" y="9637"/>
                  </a:cubicBezTo>
                  <a:cubicBezTo>
                    <a:pt x="2713" y="10695"/>
                    <a:pt x="4148" y="11289"/>
                    <a:pt x="5646" y="11289"/>
                  </a:cubicBezTo>
                  <a:cubicBezTo>
                    <a:pt x="7143" y="11289"/>
                    <a:pt x="8578" y="10695"/>
                    <a:pt x="9636" y="9637"/>
                  </a:cubicBezTo>
                  <a:cubicBezTo>
                    <a:pt x="10696" y="8579"/>
                    <a:pt x="11290" y="7142"/>
                    <a:pt x="11290" y="5645"/>
                  </a:cubicBezTo>
                  <a:cubicBezTo>
                    <a:pt x="11290" y="4148"/>
                    <a:pt x="10696" y="2713"/>
                    <a:pt x="9636" y="1654"/>
                  </a:cubicBezTo>
                  <a:cubicBezTo>
                    <a:pt x="8578" y="596"/>
                    <a:pt x="7143" y="1"/>
                    <a:pt x="5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"/>
            <p:cNvSpPr/>
            <p:nvPr/>
          </p:nvSpPr>
          <p:spPr>
            <a:xfrm>
              <a:off x="3184560" y="4646880"/>
              <a:ext cx="180000" cy="195840"/>
            </a:xfrm>
            <a:custGeom>
              <a:avLst/>
              <a:gdLst/>
              <a:ahLst/>
              <a:cxnLst/>
              <a:rect l="l" t="t" r="r" b="b"/>
              <a:pathLst>
                <a:path w="11859" h="11859" extrusionOk="0">
                  <a:moveTo>
                    <a:pt x="5929" y="569"/>
                  </a:moveTo>
                  <a:cubicBezTo>
                    <a:pt x="8884" y="569"/>
                    <a:pt x="11290" y="2974"/>
                    <a:pt x="11290" y="5929"/>
                  </a:cubicBezTo>
                  <a:cubicBezTo>
                    <a:pt x="11290" y="8885"/>
                    <a:pt x="8884" y="11289"/>
                    <a:pt x="5929" y="11289"/>
                  </a:cubicBezTo>
                  <a:cubicBezTo>
                    <a:pt x="2973" y="11289"/>
                    <a:pt x="569" y="8885"/>
                    <a:pt x="569" y="5929"/>
                  </a:cubicBezTo>
                  <a:cubicBezTo>
                    <a:pt x="569" y="2974"/>
                    <a:pt x="2973" y="569"/>
                    <a:pt x="5929" y="569"/>
                  </a:cubicBezTo>
                  <a:close/>
                  <a:moveTo>
                    <a:pt x="5929" y="1"/>
                  </a:moveTo>
                  <a:cubicBezTo>
                    <a:pt x="2660" y="1"/>
                    <a:pt x="0" y="2659"/>
                    <a:pt x="0" y="5929"/>
                  </a:cubicBezTo>
                  <a:cubicBezTo>
                    <a:pt x="0" y="9199"/>
                    <a:pt x="2660" y="11859"/>
                    <a:pt x="5929" y="11859"/>
                  </a:cubicBezTo>
                  <a:cubicBezTo>
                    <a:pt x="9199" y="11859"/>
                    <a:pt x="11858" y="9198"/>
                    <a:pt x="11858" y="5929"/>
                  </a:cubicBezTo>
                  <a:cubicBezTo>
                    <a:pt x="11858" y="2661"/>
                    <a:pt x="9199" y="1"/>
                    <a:pt x="59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"/>
            <p:cNvSpPr/>
            <p:nvPr/>
          </p:nvSpPr>
          <p:spPr>
            <a:xfrm>
              <a:off x="3224880" y="4690800"/>
              <a:ext cx="99360" cy="108360"/>
            </a:xfrm>
            <a:custGeom>
              <a:avLst/>
              <a:gdLst/>
              <a:ahLst/>
              <a:cxnLst/>
              <a:rect l="l" t="t" r="r" b="b"/>
              <a:pathLst>
                <a:path w="6587" h="6586" extrusionOk="0">
                  <a:moveTo>
                    <a:pt x="3294" y="1"/>
                  </a:moveTo>
                  <a:cubicBezTo>
                    <a:pt x="1475" y="1"/>
                    <a:pt x="0" y="1474"/>
                    <a:pt x="0" y="3293"/>
                  </a:cubicBezTo>
                  <a:cubicBezTo>
                    <a:pt x="0" y="5112"/>
                    <a:pt x="1475" y="6585"/>
                    <a:pt x="3294" y="6585"/>
                  </a:cubicBezTo>
                  <a:cubicBezTo>
                    <a:pt x="5112" y="6585"/>
                    <a:pt x="6586" y="5112"/>
                    <a:pt x="6586" y="3293"/>
                  </a:cubicBezTo>
                  <a:cubicBezTo>
                    <a:pt x="6586" y="1474"/>
                    <a:pt x="5112" y="1"/>
                    <a:pt x="3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"/>
            <p:cNvSpPr/>
            <p:nvPr/>
          </p:nvSpPr>
          <p:spPr>
            <a:xfrm>
              <a:off x="3220560" y="4686120"/>
              <a:ext cx="108000" cy="117720"/>
            </a:xfrm>
            <a:custGeom>
              <a:avLst/>
              <a:gdLst/>
              <a:ahLst/>
              <a:cxnLst/>
              <a:rect l="l" t="t" r="r" b="b"/>
              <a:pathLst>
                <a:path w="7155" h="7156" extrusionOk="0">
                  <a:moveTo>
                    <a:pt x="3577" y="570"/>
                  </a:moveTo>
                  <a:cubicBezTo>
                    <a:pt x="5236" y="570"/>
                    <a:pt x="6586" y="1919"/>
                    <a:pt x="6586" y="3578"/>
                  </a:cubicBezTo>
                  <a:cubicBezTo>
                    <a:pt x="6586" y="5237"/>
                    <a:pt x="5236" y="6586"/>
                    <a:pt x="3577" y="6586"/>
                  </a:cubicBezTo>
                  <a:cubicBezTo>
                    <a:pt x="1919" y="6586"/>
                    <a:pt x="569" y="5237"/>
                    <a:pt x="569" y="3578"/>
                  </a:cubicBezTo>
                  <a:cubicBezTo>
                    <a:pt x="569" y="1919"/>
                    <a:pt x="1919" y="570"/>
                    <a:pt x="3577" y="570"/>
                  </a:cubicBezTo>
                  <a:close/>
                  <a:moveTo>
                    <a:pt x="3577" y="0"/>
                  </a:moveTo>
                  <a:cubicBezTo>
                    <a:pt x="1604" y="0"/>
                    <a:pt x="0" y="1605"/>
                    <a:pt x="0" y="3578"/>
                  </a:cubicBezTo>
                  <a:cubicBezTo>
                    <a:pt x="0" y="5552"/>
                    <a:pt x="1604" y="7156"/>
                    <a:pt x="3577" y="7156"/>
                  </a:cubicBezTo>
                  <a:cubicBezTo>
                    <a:pt x="5550" y="7156"/>
                    <a:pt x="7154" y="5552"/>
                    <a:pt x="7154" y="3578"/>
                  </a:cubicBezTo>
                  <a:cubicBezTo>
                    <a:pt x="7154" y="1605"/>
                    <a:pt x="5550" y="0"/>
                    <a:pt x="3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"/>
            <p:cNvSpPr/>
            <p:nvPr/>
          </p:nvSpPr>
          <p:spPr>
            <a:xfrm>
              <a:off x="3001680" y="4479480"/>
              <a:ext cx="272520" cy="159480"/>
            </a:xfrm>
            <a:custGeom>
              <a:avLst/>
              <a:gdLst/>
              <a:ahLst/>
              <a:cxnLst/>
              <a:rect l="l" t="t" r="r" b="b"/>
              <a:pathLst>
                <a:path w="17914" h="9668" extrusionOk="0">
                  <a:moveTo>
                    <a:pt x="52" y="0"/>
                  </a:moveTo>
                  <a:cubicBezTo>
                    <a:pt x="24" y="0"/>
                    <a:pt x="0" y="24"/>
                    <a:pt x="0" y="53"/>
                  </a:cubicBezTo>
                  <a:lnTo>
                    <a:pt x="0" y="9615"/>
                  </a:lnTo>
                  <a:cubicBezTo>
                    <a:pt x="0" y="9644"/>
                    <a:pt x="24" y="9668"/>
                    <a:pt x="52" y="9668"/>
                  </a:cubicBezTo>
                  <a:lnTo>
                    <a:pt x="17861" y="9668"/>
                  </a:lnTo>
                  <a:cubicBezTo>
                    <a:pt x="17890" y="9668"/>
                    <a:pt x="17914" y="9644"/>
                    <a:pt x="17914" y="9615"/>
                  </a:cubicBezTo>
                  <a:lnTo>
                    <a:pt x="17914" y="53"/>
                  </a:lnTo>
                  <a:cubicBezTo>
                    <a:pt x="17914" y="24"/>
                    <a:pt x="17890" y="0"/>
                    <a:pt x="178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"/>
            <p:cNvSpPr/>
            <p:nvPr/>
          </p:nvSpPr>
          <p:spPr>
            <a:xfrm>
              <a:off x="2997000" y="4474800"/>
              <a:ext cx="281160" cy="168840"/>
            </a:xfrm>
            <a:custGeom>
              <a:avLst/>
              <a:gdLst/>
              <a:ahLst/>
              <a:cxnLst/>
              <a:rect l="l" t="t" r="r" b="b"/>
              <a:pathLst>
                <a:path w="18485" h="10238" extrusionOk="0">
                  <a:moveTo>
                    <a:pt x="16351" y="569"/>
                  </a:moveTo>
                  <a:cubicBezTo>
                    <a:pt x="17214" y="570"/>
                    <a:pt x="17915" y="1269"/>
                    <a:pt x="17915" y="2132"/>
                  </a:cubicBezTo>
                  <a:lnTo>
                    <a:pt x="17915" y="8104"/>
                  </a:lnTo>
                  <a:cubicBezTo>
                    <a:pt x="17915" y="8967"/>
                    <a:pt x="17214" y="9668"/>
                    <a:pt x="16351" y="9668"/>
                  </a:cubicBezTo>
                  <a:lnTo>
                    <a:pt x="2133" y="9668"/>
                  </a:lnTo>
                  <a:cubicBezTo>
                    <a:pt x="1270" y="9668"/>
                    <a:pt x="571" y="8967"/>
                    <a:pt x="569" y="8104"/>
                  </a:cubicBezTo>
                  <a:lnTo>
                    <a:pt x="569" y="2132"/>
                  </a:lnTo>
                  <a:cubicBezTo>
                    <a:pt x="571" y="1269"/>
                    <a:pt x="1270" y="570"/>
                    <a:pt x="2133" y="569"/>
                  </a:cubicBezTo>
                  <a:close/>
                  <a:moveTo>
                    <a:pt x="2133" y="0"/>
                  </a:moveTo>
                  <a:cubicBezTo>
                    <a:pt x="957" y="0"/>
                    <a:pt x="1" y="956"/>
                    <a:pt x="1" y="2132"/>
                  </a:cubicBezTo>
                  <a:lnTo>
                    <a:pt x="1" y="8104"/>
                  </a:lnTo>
                  <a:cubicBezTo>
                    <a:pt x="1" y="9280"/>
                    <a:pt x="957" y="10237"/>
                    <a:pt x="2133" y="10237"/>
                  </a:cubicBezTo>
                  <a:lnTo>
                    <a:pt x="16351" y="10237"/>
                  </a:lnTo>
                  <a:cubicBezTo>
                    <a:pt x="17527" y="10237"/>
                    <a:pt x="18484" y="9280"/>
                    <a:pt x="18484" y="8104"/>
                  </a:cubicBezTo>
                  <a:lnTo>
                    <a:pt x="18484" y="2132"/>
                  </a:lnTo>
                  <a:cubicBezTo>
                    <a:pt x="18484" y="956"/>
                    <a:pt x="17527" y="0"/>
                    <a:pt x="16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"/>
            <p:cNvSpPr/>
            <p:nvPr/>
          </p:nvSpPr>
          <p:spPr>
            <a:xfrm>
              <a:off x="2888640" y="4168440"/>
              <a:ext cx="94320" cy="475200"/>
            </a:xfrm>
            <a:custGeom>
              <a:avLst/>
              <a:gdLst/>
              <a:ahLst/>
              <a:cxnLst/>
              <a:rect l="l" t="t" r="r" b="b"/>
              <a:pathLst>
                <a:path w="6257" h="28690" extrusionOk="0">
                  <a:moveTo>
                    <a:pt x="282" y="0"/>
                  </a:moveTo>
                  <a:cubicBezTo>
                    <a:pt x="126" y="0"/>
                    <a:pt x="0" y="128"/>
                    <a:pt x="0" y="285"/>
                  </a:cubicBezTo>
                  <a:lnTo>
                    <a:pt x="0" y="28404"/>
                  </a:lnTo>
                  <a:cubicBezTo>
                    <a:pt x="0" y="28561"/>
                    <a:pt x="127" y="28688"/>
                    <a:pt x="284" y="28688"/>
                  </a:cubicBezTo>
                  <a:cubicBezTo>
                    <a:pt x="442" y="28688"/>
                    <a:pt x="570" y="28561"/>
                    <a:pt x="569" y="28404"/>
                  </a:cubicBezTo>
                  <a:lnTo>
                    <a:pt x="569" y="569"/>
                  </a:lnTo>
                  <a:lnTo>
                    <a:pt x="5688" y="569"/>
                  </a:lnTo>
                  <a:lnTo>
                    <a:pt x="5688" y="28404"/>
                  </a:lnTo>
                  <a:cubicBezTo>
                    <a:pt x="5688" y="28561"/>
                    <a:pt x="5815" y="28689"/>
                    <a:pt x="5972" y="28689"/>
                  </a:cubicBezTo>
                  <a:cubicBezTo>
                    <a:pt x="6129" y="28689"/>
                    <a:pt x="6256" y="28561"/>
                    <a:pt x="6256" y="28404"/>
                  </a:cubicBezTo>
                  <a:lnTo>
                    <a:pt x="6256" y="285"/>
                  </a:lnTo>
                  <a:cubicBezTo>
                    <a:pt x="6256" y="128"/>
                    <a:pt x="6130" y="0"/>
                    <a:pt x="5974" y="0"/>
                  </a:cubicBezTo>
                  <a:cubicBezTo>
                    <a:pt x="5973" y="0"/>
                    <a:pt x="5973" y="0"/>
                    <a:pt x="5972" y="0"/>
                  </a:cubicBezTo>
                  <a:lnTo>
                    <a:pt x="284" y="0"/>
                  </a:lnTo>
                  <a:cubicBezTo>
                    <a:pt x="284" y="0"/>
                    <a:pt x="283" y="0"/>
                    <a:pt x="2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"/>
            <p:cNvSpPr/>
            <p:nvPr/>
          </p:nvSpPr>
          <p:spPr>
            <a:xfrm>
              <a:off x="2889360" y="4230360"/>
              <a:ext cx="92880" cy="8280"/>
            </a:xfrm>
            <a:custGeom>
              <a:avLst/>
              <a:gdLst/>
              <a:ahLst/>
              <a:cxnLst/>
              <a:rect l="l" t="t" r="r" b="b"/>
              <a:pathLst>
                <a:path w="6145" h="571" extrusionOk="0">
                  <a:moveTo>
                    <a:pt x="278" y="1"/>
                  </a:moveTo>
                  <a:cubicBezTo>
                    <a:pt x="124" y="5"/>
                    <a:pt x="0" y="130"/>
                    <a:pt x="0" y="285"/>
                  </a:cubicBezTo>
                  <a:cubicBezTo>
                    <a:pt x="0" y="440"/>
                    <a:pt x="124" y="567"/>
                    <a:pt x="278" y="570"/>
                  </a:cubicBezTo>
                  <a:lnTo>
                    <a:pt x="5867" y="570"/>
                  </a:lnTo>
                  <a:cubicBezTo>
                    <a:pt x="6022" y="567"/>
                    <a:pt x="6145" y="440"/>
                    <a:pt x="6145" y="285"/>
                  </a:cubicBezTo>
                  <a:cubicBezTo>
                    <a:pt x="6145" y="130"/>
                    <a:pt x="6022" y="5"/>
                    <a:pt x="58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"/>
            <p:cNvSpPr/>
            <p:nvPr/>
          </p:nvSpPr>
          <p:spPr>
            <a:xfrm>
              <a:off x="2889360" y="4303080"/>
              <a:ext cx="92880" cy="8280"/>
            </a:xfrm>
            <a:custGeom>
              <a:avLst/>
              <a:gdLst/>
              <a:ahLst/>
              <a:cxnLst/>
              <a:rect l="l" t="t" r="r" b="b"/>
              <a:pathLst>
                <a:path w="6159" h="571" extrusionOk="0"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cubicBezTo>
                    <a:pt x="1" y="442"/>
                    <a:pt x="128" y="570"/>
                    <a:pt x="285" y="570"/>
                  </a:cubicBezTo>
                  <a:lnTo>
                    <a:pt x="5874" y="570"/>
                  </a:lnTo>
                  <a:cubicBezTo>
                    <a:pt x="6031" y="569"/>
                    <a:pt x="6158" y="442"/>
                    <a:pt x="6158" y="285"/>
                  </a:cubicBezTo>
                  <a:cubicBezTo>
                    <a:pt x="6158" y="128"/>
                    <a:pt x="6031" y="1"/>
                    <a:pt x="58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"/>
            <p:cNvSpPr/>
            <p:nvPr/>
          </p:nvSpPr>
          <p:spPr>
            <a:xfrm>
              <a:off x="2889360" y="4376160"/>
              <a:ext cx="92880" cy="8280"/>
            </a:xfrm>
            <a:custGeom>
              <a:avLst/>
              <a:gdLst/>
              <a:ahLst/>
              <a:cxnLst/>
              <a:rect l="l" t="t" r="r" b="b"/>
              <a:pathLst>
                <a:path w="6159" h="569" extrusionOk="0">
                  <a:moveTo>
                    <a:pt x="283" y="0"/>
                  </a:moveTo>
                  <a:cubicBezTo>
                    <a:pt x="127" y="0"/>
                    <a:pt x="1" y="128"/>
                    <a:pt x="1" y="284"/>
                  </a:cubicBezTo>
                  <a:cubicBezTo>
                    <a:pt x="1" y="441"/>
                    <a:pt x="128" y="568"/>
                    <a:pt x="285" y="568"/>
                  </a:cubicBezTo>
                  <a:lnTo>
                    <a:pt x="5874" y="568"/>
                  </a:lnTo>
                  <a:cubicBezTo>
                    <a:pt x="6031" y="568"/>
                    <a:pt x="6158" y="441"/>
                    <a:pt x="6158" y="284"/>
                  </a:cubicBezTo>
                  <a:cubicBezTo>
                    <a:pt x="6158" y="127"/>
                    <a:pt x="6031" y="0"/>
                    <a:pt x="5874" y="0"/>
                  </a:cubicBezTo>
                  <a:lnTo>
                    <a:pt x="285" y="0"/>
                  </a:lnTo>
                  <a:cubicBezTo>
                    <a:pt x="284" y="0"/>
                    <a:pt x="283" y="0"/>
                    <a:pt x="2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"/>
            <p:cNvSpPr/>
            <p:nvPr/>
          </p:nvSpPr>
          <p:spPr>
            <a:xfrm>
              <a:off x="2889360" y="4448880"/>
              <a:ext cx="92880" cy="8280"/>
            </a:xfrm>
            <a:custGeom>
              <a:avLst/>
              <a:gdLst/>
              <a:ahLst/>
              <a:cxnLst/>
              <a:rect l="l" t="t" r="r" b="b"/>
              <a:pathLst>
                <a:path w="6145" h="571" extrusionOk="0">
                  <a:moveTo>
                    <a:pt x="278" y="1"/>
                  </a:moveTo>
                  <a:cubicBezTo>
                    <a:pt x="124" y="5"/>
                    <a:pt x="0" y="132"/>
                    <a:pt x="0" y="286"/>
                  </a:cubicBezTo>
                  <a:cubicBezTo>
                    <a:pt x="0" y="441"/>
                    <a:pt x="124" y="567"/>
                    <a:pt x="278" y="570"/>
                  </a:cubicBezTo>
                  <a:lnTo>
                    <a:pt x="5867" y="570"/>
                  </a:lnTo>
                  <a:cubicBezTo>
                    <a:pt x="6022" y="567"/>
                    <a:pt x="6145" y="441"/>
                    <a:pt x="6145" y="286"/>
                  </a:cubicBezTo>
                  <a:cubicBezTo>
                    <a:pt x="6145" y="132"/>
                    <a:pt x="6022" y="5"/>
                    <a:pt x="58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"/>
            <p:cNvSpPr/>
            <p:nvPr/>
          </p:nvSpPr>
          <p:spPr>
            <a:xfrm>
              <a:off x="2889360" y="4521960"/>
              <a:ext cx="92880" cy="8280"/>
            </a:xfrm>
            <a:custGeom>
              <a:avLst/>
              <a:gdLst/>
              <a:ahLst/>
              <a:cxnLst/>
              <a:rect l="l" t="t" r="r" b="b"/>
              <a:pathLst>
                <a:path w="6159" h="571" extrusionOk="0">
                  <a:moveTo>
                    <a:pt x="285" y="1"/>
                  </a:moveTo>
                  <a:cubicBezTo>
                    <a:pt x="128" y="1"/>
                    <a:pt x="1" y="129"/>
                    <a:pt x="1" y="286"/>
                  </a:cubicBezTo>
                  <a:cubicBezTo>
                    <a:pt x="1" y="442"/>
                    <a:pt x="128" y="570"/>
                    <a:pt x="285" y="570"/>
                  </a:cubicBezTo>
                  <a:lnTo>
                    <a:pt x="5874" y="570"/>
                  </a:lnTo>
                  <a:cubicBezTo>
                    <a:pt x="6031" y="570"/>
                    <a:pt x="6158" y="442"/>
                    <a:pt x="6158" y="286"/>
                  </a:cubicBezTo>
                  <a:cubicBezTo>
                    <a:pt x="6158" y="129"/>
                    <a:pt x="6031" y="1"/>
                    <a:pt x="58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"/>
            <p:cNvSpPr/>
            <p:nvPr/>
          </p:nvSpPr>
          <p:spPr>
            <a:xfrm>
              <a:off x="2889360" y="4594680"/>
              <a:ext cx="92880" cy="8280"/>
            </a:xfrm>
            <a:custGeom>
              <a:avLst/>
              <a:gdLst/>
              <a:ahLst/>
              <a:cxnLst/>
              <a:rect l="l" t="t" r="r" b="b"/>
              <a:pathLst>
                <a:path w="6159" h="571" extrusionOk="0"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cubicBezTo>
                    <a:pt x="1" y="442"/>
                    <a:pt x="128" y="570"/>
                    <a:pt x="285" y="570"/>
                  </a:cubicBezTo>
                  <a:lnTo>
                    <a:pt x="5874" y="570"/>
                  </a:lnTo>
                  <a:cubicBezTo>
                    <a:pt x="6031" y="570"/>
                    <a:pt x="6158" y="442"/>
                    <a:pt x="6158" y="285"/>
                  </a:cubicBezTo>
                  <a:cubicBezTo>
                    <a:pt x="6158" y="128"/>
                    <a:pt x="6031" y="1"/>
                    <a:pt x="58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"/>
            <p:cNvSpPr/>
            <p:nvPr/>
          </p:nvSpPr>
          <p:spPr>
            <a:xfrm>
              <a:off x="995400" y="1878480"/>
              <a:ext cx="163800" cy="2973600"/>
            </a:xfrm>
            <a:custGeom>
              <a:avLst/>
              <a:gdLst/>
              <a:ahLst/>
              <a:cxnLst/>
              <a:rect l="l" t="t" r="r" b="b"/>
              <a:pathLst>
                <a:path w="10808" h="179146" extrusionOk="0">
                  <a:moveTo>
                    <a:pt x="570" y="1053"/>
                  </a:moveTo>
                  <a:lnTo>
                    <a:pt x="10238" y="12295"/>
                  </a:lnTo>
                  <a:lnTo>
                    <a:pt x="10238" y="178578"/>
                  </a:lnTo>
                  <a:lnTo>
                    <a:pt x="569" y="178578"/>
                  </a:lnTo>
                  <a:lnTo>
                    <a:pt x="570" y="1053"/>
                  </a:lnTo>
                  <a:close/>
                  <a:moveTo>
                    <a:pt x="288" y="1"/>
                  </a:moveTo>
                  <a:cubicBezTo>
                    <a:pt x="143" y="1"/>
                    <a:pt x="1" y="112"/>
                    <a:pt x="1" y="286"/>
                  </a:cubicBezTo>
                  <a:lnTo>
                    <a:pt x="1" y="178862"/>
                  </a:lnTo>
                  <a:cubicBezTo>
                    <a:pt x="1" y="179019"/>
                    <a:pt x="129" y="179146"/>
                    <a:pt x="285" y="179146"/>
                  </a:cubicBezTo>
                  <a:lnTo>
                    <a:pt x="10522" y="179146"/>
                  </a:lnTo>
                  <a:cubicBezTo>
                    <a:pt x="10523" y="179146"/>
                    <a:pt x="10523" y="179146"/>
                    <a:pt x="10524" y="179146"/>
                  </a:cubicBezTo>
                  <a:cubicBezTo>
                    <a:pt x="10680" y="179146"/>
                    <a:pt x="10807" y="179018"/>
                    <a:pt x="10807" y="178862"/>
                  </a:cubicBezTo>
                  <a:lnTo>
                    <a:pt x="10807" y="12189"/>
                  </a:lnTo>
                  <a:cubicBezTo>
                    <a:pt x="10807" y="12120"/>
                    <a:pt x="10782" y="12055"/>
                    <a:pt x="10738" y="12004"/>
                  </a:cubicBezTo>
                  <a:lnTo>
                    <a:pt x="501" y="100"/>
                  </a:lnTo>
                  <a:cubicBezTo>
                    <a:pt x="442" y="31"/>
                    <a:pt x="364" y="1"/>
                    <a:pt x="2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"/>
            <p:cNvSpPr/>
            <p:nvPr/>
          </p:nvSpPr>
          <p:spPr>
            <a:xfrm>
              <a:off x="995400" y="4059000"/>
              <a:ext cx="163800" cy="169560"/>
            </a:xfrm>
            <a:custGeom>
              <a:avLst/>
              <a:gdLst/>
              <a:ahLst/>
              <a:cxnLst/>
              <a:rect l="l" t="t" r="r" b="b"/>
              <a:pathLst>
                <a:path w="10807" h="10275" extrusionOk="0">
                  <a:moveTo>
                    <a:pt x="9721" y="567"/>
                  </a:moveTo>
                  <a:lnTo>
                    <a:pt x="5403" y="4742"/>
                  </a:lnTo>
                  <a:lnTo>
                    <a:pt x="1085" y="567"/>
                  </a:lnTo>
                  <a:close/>
                  <a:moveTo>
                    <a:pt x="5403" y="5533"/>
                  </a:moveTo>
                  <a:lnTo>
                    <a:pt x="9721" y="9707"/>
                  </a:lnTo>
                  <a:lnTo>
                    <a:pt x="1085" y="9707"/>
                  </a:lnTo>
                  <a:lnTo>
                    <a:pt x="5403" y="5533"/>
                  </a:lnTo>
                  <a:close/>
                  <a:moveTo>
                    <a:pt x="382" y="0"/>
                  </a:moveTo>
                  <a:cubicBezTo>
                    <a:pt x="127" y="0"/>
                    <a:pt x="1" y="310"/>
                    <a:pt x="184" y="489"/>
                  </a:cubicBezTo>
                  <a:lnTo>
                    <a:pt x="4994" y="5138"/>
                  </a:lnTo>
                  <a:lnTo>
                    <a:pt x="184" y="9787"/>
                  </a:lnTo>
                  <a:cubicBezTo>
                    <a:pt x="1" y="9965"/>
                    <a:pt x="127" y="10275"/>
                    <a:pt x="382" y="10275"/>
                  </a:cubicBezTo>
                  <a:lnTo>
                    <a:pt x="10425" y="10275"/>
                  </a:lnTo>
                  <a:cubicBezTo>
                    <a:pt x="10680" y="10275"/>
                    <a:pt x="10806" y="9965"/>
                    <a:pt x="10622" y="9787"/>
                  </a:cubicBezTo>
                  <a:lnTo>
                    <a:pt x="5813" y="5138"/>
                  </a:lnTo>
                  <a:lnTo>
                    <a:pt x="10622" y="489"/>
                  </a:lnTo>
                  <a:cubicBezTo>
                    <a:pt x="10806" y="310"/>
                    <a:pt x="10680" y="0"/>
                    <a:pt x="104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"/>
            <p:cNvSpPr/>
            <p:nvPr/>
          </p:nvSpPr>
          <p:spPr>
            <a:xfrm>
              <a:off x="995400" y="3893760"/>
              <a:ext cx="163800" cy="169560"/>
            </a:xfrm>
            <a:custGeom>
              <a:avLst/>
              <a:gdLst/>
              <a:ahLst/>
              <a:cxnLst/>
              <a:rect l="l" t="t" r="r" b="b"/>
              <a:pathLst>
                <a:path w="10807" h="10276" extrusionOk="0">
                  <a:moveTo>
                    <a:pt x="9721" y="569"/>
                  </a:moveTo>
                  <a:lnTo>
                    <a:pt x="5403" y="4742"/>
                  </a:lnTo>
                  <a:lnTo>
                    <a:pt x="1085" y="569"/>
                  </a:lnTo>
                  <a:close/>
                  <a:moveTo>
                    <a:pt x="5403" y="5533"/>
                  </a:moveTo>
                  <a:lnTo>
                    <a:pt x="9721" y="9707"/>
                  </a:lnTo>
                  <a:lnTo>
                    <a:pt x="1085" y="9707"/>
                  </a:lnTo>
                  <a:lnTo>
                    <a:pt x="5403" y="5533"/>
                  </a:lnTo>
                  <a:close/>
                  <a:moveTo>
                    <a:pt x="382" y="0"/>
                  </a:moveTo>
                  <a:cubicBezTo>
                    <a:pt x="127" y="0"/>
                    <a:pt x="1" y="311"/>
                    <a:pt x="184" y="489"/>
                  </a:cubicBezTo>
                  <a:lnTo>
                    <a:pt x="4994" y="5138"/>
                  </a:lnTo>
                  <a:lnTo>
                    <a:pt x="184" y="9787"/>
                  </a:lnTo>
                  <a:cubicBezTo>
                    <a:pt x="1" y="9965"/>
                    <a:pt x="127" y="10275"/>
                    <a:pt x="382" y="10275"/>
                  </a:cubicBezTo>
                  <a:lnTo>
                    <a:pt x="10425" y="10275"/>
                  </a:lnTo>
                  <a:cubicBezTo>
                    <a:pt x="10426" y="10275"/>
                    <a:pt x="10426" y="10275"/>
                    <a:pt x="10427" y="10275"/>
                  </a:cubicBezTo>
                  <a:cubicBezTo>
                    <a:pt x="10681" y="10275"/>
                    <a:pt x="10806" y="9965"/>
                    <a:pt x="10622" y="9787"/>
                  </a:cubicBezTo>
                  <a:lnTo>
                    <a:pt x="5813" y="5138"/>
                  </a:lnTo>
                  <a:lnTo>
                    <a:pt x="10622" y="489"/>
                  </a:lnTo>
                  <a:cubicBezTo>
                    <a:pt x="10806" y="312"/>
                    <a:pt x="10680" y="0"/>
                    <a:pt x="104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"/>
            <p:cNvSpPr/>
            <p:nvPr/>
          </p:nvSpPr>
          <p:spPr>
            <a:xfrm>
              <a:off x="995400" y="3728520"/>
              <a:ext cx="163800" cy="169560"/>
            </a:xfrm>
            <a:custGeom>
              <a:avLst/>
              <a:gdLst/>
              <a:ahLst/>
              <a:cxnLst/>
              <a:rect l="l" t="t" r="r" b="b"/>
              <a:pathLst>
                <a:path w="10807" h="10277" extrusionOk="0">
                  <a:moveTo>
                    <a:pt x="9721" y="569"/>
                  </a:moveTo>
                  <a:lnTo>
                    <a:pt x="5403" y="4743"/>
                  </a:lnTo>
                  <a:lnTo>
                    <a:pt x="1085" y="569"/>
                  </a:lnTo>
                  <a:close/>
                  <a:moveTo>
                    <a:pt x="5403" y="5534"/>
                  </a:moveTo>
                  <a:lnTo>
                    <a:pt x="9721" y="9707"/>
                  </a:lnTo>
                  <a:lnTo>
                    <a:pt x="1085" y="9707"/>
                  </a:lnTo>
                  <a:lnTo>
                    <a:pt x="5403" y="5534"/>
                  </a:lnTo>
                  <a:close/>
                  <a:moveTo>
                    <a:pt x="382" y="1"/>
                  </a:moveTo>
                  <a:cubicBezTo>
                    <a:pt x="127" y="1"/>
                    <a:pt x="1" y="312"/>
                    <a:pt x="184" y="489"/>
                  </a:cubicBezTo>
                  <a:lnTo>
                    <a:pt x="4994" y="5138"/>
                  </a:lnTo>
                  <a:lnTo>
                    <a:pt x="184" y="9787"/>
                  </a:lnTo>
                  <a:cubicBezTo>
                    <a:pt x="1" y="9965"/>
                    <a:pt x="127" y="10275"/>
                    <a:pt x="382" y="10277"/>
                  </a:cubicBezTo>
                  <a:lnTo>
                    <a:pt x="10425" y="10277"/>
                  </a:lnTo>
                  <a:cubicBezTo>
                    <a:pt x="10680" y="10277"/>
                    <a:pt x="10806" y="9965"/>
                    <a:pt x="10622" y="9787"/>
                  </a:cubicBezTo>
                  <a:lnTo>
                    <a:pt x="5813" y="5138"/>
                  </a:lnTo>
                  <a:lnTo>
                    <a:pt x="10622" y="489"/>
                  </a:lnTo>
                  <a:cubicBezTo>
                    <a:pt x="10806" y="312"/>
                    <a:pt x="10680" y="1"/>
                    <a:pt x="104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"/>
            <p:cNvSpPr/>
            <p:nvPr/>
          </p:nvSpPr>
          <p:spPr>
            <a:xfrm>
              <a:off x="995400" y="3563280"/>
              <a:ext cx="163800" cy="169560"/>
            </a:xfrm>
            <a:custGeom>
              <a:avLst/>
              <a:gdLst/>
              <a:ahLst/>
              <a:cxnLst/>
              <a:rect l="l" t="t" r="r" b="b"/>
              <a:pathLst>
                <a:path w="10807" h="10278" extrusionOk="0">
                  <a:moveTo>
                    <a:pt x="9721" y="569"/>
                  </a:moveTo>
                  <a:lnTo>
                    <a:pt x="5403" y="4744"/>
                  </a:lnTo>
                  <a:lnTo>
                    <a:pt x="1085" y="569"/>
                  </a:lnTo>
                  <a:close/>
                  <a:moveTo>
                    <a:pt x="5403" y="5534"/>
                  </a:moveTo>
                  <a:lnTo>
                    <a:pt x="9721" y="9709"/>
                  </a:lnTo>
                  <a:lnTo>
                    <a:pt x="1085" y="9709"/>
                  </a:lnTo>
                  <a:lnTo>
                    <a:pt x="5403" y="5534"/>
                  </a:lnTo>
                  <a:close/>
                  <a:moveTo>
                    <a:pt x="382" y="1"/>
                  </a:moveTo>
                  <a:cubicBezTo>
                    <a:pt x="127" y="2"/>
                    <a:pt x="1" y="313"/>
                    <a:pt x="184" y="491"/>
                  </a:cubicBezTo>
                  <a:lnTo>
                    <a:pt x="4994" y="5140"/>
                  </a:lnTo>
                  <a:lnTo>
                    <a:pt x="184" y="9789"/>
                  </a:lnTo>
                  <a:cubicBezTo>
                    <a:pt x="1" y="9965"/>
                    <a:pt x="127" y="10277"/>
                    <a:pt x="382" y="10277"/>
                  </a:cubicBezTo>
                  <a:lnTo>
                    <a:pt x="10425" y="10277"/>
                  </a:lnTo>
                  <a:cubicBezTo>
                    <a:pt x="10680" y="10277"/>
                    <a:pt x="10806" y="9965"/>
                    <a:pt x="10622" y="9789"/>
                  </a:cubicBezTo>
                  <a:lnTo>
                    <a:pt x="5813" y="5140"/>
                  </a:lnTo>
                  <a:lnTo>
                    <a:pt x="10622" y="491"/>
                  </a:lnTo>
                  <a:cubicBezTo>
                    <a:pt x="10806" y="313"/>
                    <a:pt x="10680" y="1"/>
                    <a:pt x="104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"/>
            <p:cNvSpPr/>
            <p:nvPr/>
          </p:nvSpPr>
          <p:spPr>
            <a:xfrm>
              <a:off x="995400" y="3398040"/>
              <a:ext cx="163800" cy="169560"/>
            </a:xfrm>
            <a:custGeom>
              <a:avLst/>
              <a:gdLst/>
              <a:ahLst/>
              <a:cxnLst/>
              <a:rect l="l" t="t" r="r" b="b"/>
              <a:pathLst>
                <a:path w="10807" h="10276" extrusionOk="0">
                  <a:moveTo>
                    <a:pt x="9721" y="567"/>
                  </a:moveTo>
                  <a:lnTo>
                    <a:pt x="5403" y="4742"/>
                  </a:lnTo>
                  <a:lnTo>
                    <a:pt x="1085" y="567"/>
                  </a:lnTo>
                  <a:close/>
                  <a:moveTo>
                    <a:pt x="5403" y="5532"/>
                  </a:moveTo>
                  <a:lnTo>
                    <a:pt x="9721" y="9707"/>
                  </a:lnTo>
                  <a:lnTo>
                    <a:pt x="1085" y="9707"/>
                  </a:lnTo>
                  <a:lnTo>
                    <a:pt x="5403" y="5532"/>
                  </a:lnTo>
                  <a:close/>
                  <a:moveTo>
                    <a:pt x="382" y="0"/>
                  </a:moveTo>
                  <a:cubicBezTo>
                    <a:pt x="127" y="0"/>
                    <a:pt x="1" y="311"/>
                    <a:pt x="184" y="489"/>
                  </a:cubicBezTo>
                  <a:lnTo>
                    <a:pt x="4994" y="5138"/>
                  </a:lnTo>
                  <a:lnTo>
                    <a:pt x="184" y="9787"/>
                  </a:lnTo>
                  <a:cubicBezTo>
                    <a:pt x="1" y="9965"/>
                    <a:pt x="127" y="10275"/>
                    <a:pt x="382" y="10275"/>
                  </a:cubicBezTo>
                  <a:lnTo>
                    <a:pt x="10425" y="10275"/>
                  </a:lnTo>
                  <a:cubicBezTo>
                    <a:pt x="10680" y="10275"/>
                    <a:pt x="10806" y="9964"/>
                    <a:pt x="10622" y="9787"/>
                  </a:cubicBezTo>
                  <a:lnTo>
                    <a:pt x="5813" y="5138"/>
                  </a:lnTo>
                  <a:lnTo>
                    <a:pt x="10622" y="489"/>
                  </a:lnTo>
                  <a:cubicBezTo>
                    <a:pt x="10806" y="311"/>
                    <a:pt x="10680" y="0"/>
                    <a:pt x="104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"/>
            <p:cNvSpPr/>
            <p:nvPr/>
          </p:nvSpPr>
          <p:spPr>
            <a:xfrm>
              <a:off x="995400" y="3232800"/>
              <a:ext cx="163800" cy="169560"/>
            </a:xfrm>
            <a:custGeom>
              <a:avLst/>
              <a:gdLst/>
              <a:ahLst/>
              <a:cxnLst/>
              <a:rect l="l" t="t" r="r" b="b"/>
              <a:pathLst>
                <a:path w="10807" h="10276" extrusionOk="0">
                  <a:moveTo>
                    <a:pt x="9721" y="569"/>
                  </a:moveTo>
                  <a:lnTo>
                    <a:pt x="5403" y="4743"/>
                  </a:lnTo>
                  <a:lnTo>
                    <a:pt x="1085" y="569"/>
                  </a:lnTo>
                  <a:close/>
                  <a:moveTo>
                    <a:pt x="5403" y="5534"/>
                  </a:moveTo>
                  <a:lnTo>
                    <a:pt x="9721" y="9707"/>
                  </a:lnTo>
                  <a:lnTo>
                    <a:pt x="1085" y="9707"/>
                  </a:lnTo>
                  <a:lnTo>
                    <a:pt x="5403" y="5534"/>
                  </a:lnTo>
                  <a:close/>
                  <a:moveTo>
                    <a:pt x="382" y="1"/>
                  </a:moveTo>
                  <a:cubicBezTo>
                    <a:pt x="127" y="1"/>
                    <a:pt x="1" y="311"/>
                    <a:pt x="184" y="489"/>
                  </a:cubicBezTo>
                  <a:lnTo>
                    <a:pt x="4994" y="5138"/>
                  </a:lnTo>
                  <a:lnTo>
                    <a:pt x="184" y="9787"/>
                  </a:lnTo>
                  <a:cubicBezTo>
                    <a:pt x="1" y="9965"/>
                    <a:pt x="127" y="10276"/>
                    <a:pt x="382" y="10276"/>
                  </a:cubicBezTo>
                  <a:lnTo>
                    <a:pt x="10425" y="10276"/>
                  </a:lnTo>
                  <a:cubicBezTo>
                    <a:pt x="10680" y="10276"/>
                    <a:pt x="10806" y="9965"/>
                    <a:pt x="10622" y="9787"/>
                  </a:cubicBezTo>
                  <a:lnTo>
                    <a:pt x="5813" y="5138"/>
                  </a:lnTo>
                  <a:lnTo>
                    <a:pt x="10622" y="489"/>
                  </a:lnTo>
                  <a:cubicBezTo>
                    <a:pt x="10806" y="311"/>
                    <a:pt x="10680" y="1"/>
                    <a:pt x="104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"/>
            <p:cNvSpPr/>
            <p:nvPr/>
          </p:nvSpPr>
          <p:spPr>
            <a:xfrm>
              <a:off x="995400" y="3067560"/>
              <a:ext cx="163800" cy="169560"/>
            </a:xfrm>
            <a:custGeom>
              <a:avLst/>
              <a:gdLst/>
              <a:ahLst/>
              <a:cxnLst/>
              <a:rect l="l" t="t" r="r" b="b"/>
              <a:pathLst>
                <a:path w="10807" h="10276" extrusionOk="0">
                  <a:moveTo>
                    <a:pt x="9721" y="569"/>
                  </a:moveTo>
                  <a:lnTo>
                    <a:pt x="5403" y="4743"/>
                  </a:lnTo>
                  <a:lnTo>
                    <a:pt x="1085" y="569"/>
                  </a:lnTo>
                  <a:close/>
                  <a:moveTo>
                    <a:pt x="5403" y="5534"/>
                  </a:moveTo>
                  <a:lnTo>
                    <a:pt x="9721" y="9707"/>
                  </a:lnTo>
                  <a:lnTo>
                    <a:pt x="1085" y="9707"/>
                  </a:lnTo>
                  <a:lnTo>
                    <a:pt x="5403" y="5534"/>
                  </a:lnTo>
                  <a:close/>
                  <a:moveTo>
                    <a:pt x="382" y="1"/>
                  </a:moveTo>
                  <a:cubicBezTo>
                    <a:pt x="127" y="1"/>
                    <a:pt x="1" y="311"/>
                    <a:pt x="184" y="489"/>
                  </a:cubicBezTo>
                  <a:lnTo>
                    <a:pt x="4994" y="5138"/>
                  </a:lnTo>
                  <a:lnTo>
                    <a:pt x="184" y="9787"/>
                  </a:lnTo>
                  <a:cubicBezTo>
                    <a:pt x="1" y="9965"/>
                    <a:pt x="127" y="10276"/>
                    <a:pt x="382" y="10276"/>
                  </a:cubicBezTo>
                  <a:lnTo>
                    <a:pt x="10425" y="10276"/>
                  </a:lnTo>
                  <a:cubicBezTo>
                    <a:pt x="10426" y="10276"/>
                    <a:pt x="10426" y="10276"/>
                    <a:pt x="10427" y="10276"/>
                  </a:cubicBezTo>
                  <a:cubicBezTo>
                    <a:pt x="10681" y="10276"/>
                    <a:pt x="10806" y="9965"/>
                    <a:pt x="10622" y="9787"/>
                  </a:cubicBezTo>
                  <a:lnTo>
                    <a:pt x="5813" y="5138"/>
                  </a:lnTo>
                  <a:lnTo>
                    <a:pt x="10622" y="489"/>
                  </a:lnTo>
                  <a:cubicBezTo>
                    <a:pt x="10806" y="313"/>
                    <a:pt x="10680" y="1"/>
                    <a:pt x="104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"/>
            <p:cNvSpPr/>
            <p:nvPr/>
          </p:nvSpPr>
          <p:spPr>
            <a:xfrm>
              <a:off x="995400" y="2902320"/>
              <a:ext cx="163800" cy="169560"/>
            </a:xfrm>
            <a:custGeom>
              <a:avLst/>
              <a:gdLst/>
              <a:ahLst/>
              <a:cxnLst/>
              <a:rect l="l" t="t" r="r" b="b"/>
              <a:pathLst>
                <a:path w="10807" h="10277" extrusionOk="0">
                  <a:moveTo>
                    <a:pt x="9721" y="568"/>
                  </a:moveTo>
                  <a:lnTo>
                    <a:pt x="5403" y="4742"/>
                  </a:lnTo>
                  <a:lnTo>
                    <a:pt x="1085" y="568"/>
                  </a:lnTo>
                  <a:close/>
                  <a:moveTo>
                    <a:pt x="5403" y="5533"/>
                  </a:moveTo>
                  <a:lnTo>
                    <a:pt x="9721" y="9707"/>
                  </a:lnTo>
                  <a:lnTo>
                    <a:pt x="1085" y="9707"/>
                  </a:lnTo>
                  <a:lnTo>
                    <a:pt x="5403" y="5533"/>
                  </a:lnTo>
                  <a:close/>
                  <a:moveTo>
                    <a:pt x="382" y="0"/>
                  </a:moveTo>
                  <a:cubicBezTo>
                    <a:pt x="127" y="0"/>
                    <a:pt x="1" y="312"/>
                    <a:pt x="184" y="489"/>
                  </a:cubicBezTo>
                  <a:lnTo>
                    <a:pt x="4994" y="5138"/>
                  </a:lnTo>
                  <a:lnTo>
                    <a:pt x="184" y="9787"/>
                  </a:lnTo>
                  <a:cubicBezTo>
                    <a:pt x="1" y="9965"/>
                    <a:pt x="127" y="10275"/>
                    <a:pt x="382" y="10276"/>
                  </a:cubicBezTo>
                  <a:lnTo>
                    <a:pt x="10425" y="10276"/>
                  </a:lnTo>
                  <a:cubicBezTo>
                    <a:pt x="10680" y="10276"/>
                    <a:pt x="10806" y="9965"/>
                    <a:pt x="10622" y="9787"/>
                  </a:cubicBezTo>
                  <a:lnTo>
                    <a:pt x="5813" y="5138"/>
                  </a:lnTo>
                  <a:lnTo>
                    <a:pt x="10622" y="489"/>
                  </a:lnTo>
                  <a:cubicBezTo>
                    <a:pt x="10806" y="312"/>
                    <a:pt x="10680" y="0"/>
                    <a:pt x="104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"/>
            <p:cNvSpPr/>
            <p:nvPr/>
          </p:nvSpPr>
          <p:spPr>
            <a:xfrm>
              <a:off x="995400" y="2737080"/>
              <a:ext cx="163800" cy="169560"/>
            </a:xfrm>
            <a:custGeom>
              <a:avLst/>
              <a:gdLst/>
              <a:ahLst/>
              <a:cxnLst/>
              <a:rect l="l" t="t" r="r" b="b"/>
              <a:pathLst>
                <a:path w="10807" h="10277" extrusionOk="0">
                  <a:moveTo>
                    <a:pt x="9721" y="569"/>
                  </a:moveTo>
                  <a:lnTo>
                    <a:pt x="5403" y="4744"/>
                  </a:lnTo>
                  <a:lnTo>
                    <a:pt x="1085" y="569"/>
                  </a:lnTo>
                  <a:close/>
                  <a:moveTo>
                    <a:pt x="5403" y="5533"/>
                  </a:moveTo>
                  <a:lnTo>
                    <a:pt x="9721" y="9708"/>
                  </a:lnTo>
                  <a:lnTo>
                    <a:pt x="1085" y="9708"/>
                  </a:lnTo>
                  <a:lnTo>
                    <a:pt x="5403" y="5533"/>
                  </a:lnTo>
                  <a:close/>
                  <a:moveTo>
                    <a:pt x="382" y="0"/>
                  </a:moveTo>
                  <a:cubicBezTo>
                    <a:pt x="127" y="2"/>
                    <a:pt x="1" y="312"/>
                    <a:pt x="184" y="490"/>
                  </a:cubicBezTo>
                  <a:lnTo>
                    <a:pt x="4994" y="5139"/>
                  </a:lnTo>
                  <a:lnTo>
                    <a:pt x="184" y="9788"/>
                  </a:lnTo>
                  <a:cubicBezTo>
                    <a:pt x="1" y="9965"/>
                    <a:pt x="127" y="10277"/>
                    <a:pt x="382" y="10277"/>
                  </a:cubicBezTo>
                  <a:lnTo>
                    <a:pt x="10425" y="10277"/>
                  </a:lnTo>
                  <a:cubicBezTo>
                    <a:pt x="10680" y="10277"/>
                    <a:pt x="10806" y="9965"/>
                    <a:pt x="10622" y="9788"/>
                  </a:cubicBezTo>
                  <a:lnTo>
                    <a:pt x="5813" y="5139"/>
                  </a:lnTo>
                  <a:lnTo>
                    <a:pt x="10622" y="490"/>
                  </a:lnTo>
                  <a:cubicBezTo>
                    <a:pt x="10806" y="312"/>
                    <a:pt x="10680" y="0"/>
                    <a:pt x="104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"/>
            <p:cNvSpPr/>
            <p:nvPr/>
          </p:nvSpPr>
          <p:spPr>
            <a:xfrm>
              <a:off x="995400" y="2571840"/>
              <a:ext cx="163800" cy="169560"/>
            </a:xfrm>
            <a:custGeom>
              <a:avLst/>
              <a:gdLst/>
              <a:ahLst/>
              <a:cxnLst/>
              <a:rect l="l" t="t" r="r" b="b"/>
              <a:pathLst>
                <a:path w="10807" h="10276" extrusionOk="0">
                  <a:moveTo>
                    <a:pt x="9721" y="568"/>
                  </a:moveTo>
                  <a:lnTo>
                    <a:pt x="5403" y="4743"/>
                  </a:lnTo>
                  <a:lnTo>
                    <a:pt x="1085" y="568"/>
                  </a:lnTo>
                  <a:close/>
                  <a:moveTo>
                    <a:pt x="5403" y="5533"/>
                  </a:moveTo>
                  <a:lnTo>
                    <a:pt x="9721" y="9707"/>
                  </a:lnTo>
                  <a:lnTo>
                    <a:pt x="1085" y="9707"/>
                  </a:lnTo>
                  <a:lnTo>
                    <a:pt x="5403" y="5533"/>
                  </a:lnTo>
                  <a:close/>
                  <a:moveTo>
                    <a:pt x="382" y="1"/>
                  </a:moveTo>
                  <a:cubicBezTo>
                    <a:pt x="127" y="1"/>
                    <a:pt x="1" y="311"/>
                    <a:pt x="184" y="489"/>
                  </a:cubicBezTo>
                  <a:lnTo>
                    <a:pt x="4994" y="5138"/>
                  </a:lnTo>
                  <a:lnTo>
                    <a:pt x="184" y="9787"/>
                  </a:lnTo>
                  <a:cubicBezTo>
                    <a:pt x="1" y="9965"/>
                    <a:pt x="127" y="10276"/>
                    <a:pt x="382" y="10276"/>
                  </a:cubicBezTo>
                  <a:lnTo>
                    <a:pt x="10425" y="10276"/>
                  </a:lnTo>
                  <a:cubicBezTo>
                    <a:pt x="10680" y="10276"/>
                    <a:pt x="10806" y="9964"/>
                    <a:pt x="10622" y="9787"/>
                  </a:cubicBezTo>
                  <a:lnTo>
                    <a:pt x="5813" y="5138"/>
                  </a:lnTo>
                  <a:lnTo>
                    <a:pt x="10622" y="489"/>
                  </a:lnTo>
                  <a:cubicBezTo>
                    <a:pt x="10806" y="311"/>
                    <a:pt x="10680" y="1"/>
                    <a:pt x="104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"/>
            <p:cNvSpPr/>
            <p:nvPr/>
          </p:nvSpPr>
          <p:spPr>
            <a:xfrm>
              <a:off x="995400" y="2406600"/>
              <a:ext cx="163800" cy="169560"/>
            </a:xfrm>
            <a:custGeom>
              <a:avLst/>
              <a:gdLst/>
              <a:ahLst/>
              <a:cxnLst/>
              <a:rect l="l" t="t" r="r" b="b"/>
              <a:pathLst>
                <a:path w="10807" h="10276" extrusionOk="0">
                  <a:moveTo>
                    <a:pt x="9721" y="569"/>
                  </a:moveTo>
                  <a:lnTo>
                    <a:pt x="5403" y="4742"/>
                  </a:lnTo>
                  <a:lnTo>
                    <a:pt x="1085" y="569"/>
                  </a:lnTo>
                  <a:close/>
                  <a:moveTo>
                    <a:pt x="5403" y="5533"/>
                  </a:moveTo>
                  <a:lnTo>
                    <a:pt x="9721" y="9707"/>
                  </a:lnTo>
                  <a:lnTo>
                    <a:pt x="1085" y="9707"/>
                  </a:lnTo>
                  <a:lnTo>
                    <a:pt x="5403" y="5533"/>
                  </a:lnTo>
                  <a:close/>
                  <a:moveTo>
                    <a:pt x="382" y="0"/>
                  </a:moveTo>
                  <a:cubicBezTo>
                    <a:pt x="127" y="0"/>
                    <a:pt x="1" y="311"/>
                    <a:pt x="184" y="489"/>
                  </a:cubicBezTo>
                  <a:lnTo>
                    <a:pt x="4994" y="5138"/>
                  </a:lnTo>
                  <a:lnTo>
                    <a:pt x="184" y="9787"/>
                  </a:lnTo>
                  <a:cubicBezTo>
                    <a:pt x="1" y="9965"/>
                    <a:pt x="127" y="10275"/>
                    <a:pt x="382" y="10275"/>
                  </a:cubicBezTo>
                  <a:lnTo>
                    <a:pt x="10425" y="10275"/>
                  </a:lnTo>
                  <a:cubicBezTo>
                    <a:pt x="10680" y="10275"/>
                    <a:pt x="10806" y="9965"/>
                    <a:pt x="10622" y="9787"/>
                  </a:cubicBezTo>
                  <a:lnTo>
                    <a:pt x="5813" y="5138"/>
                  </a:lnTo>
                  <a:lnTo>
                    <a:pt x="10622" y="489"/>
                  </a:lnTo>
                  <a:cubicBezTo>
                    <a:pt x="10806" y="311"/>
                    <a:pt x="10680" y="0"/>
                    <a:pt x="104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"/>
            <p:cNvSpPr/>
            <p:nvPr/>
          </p:nvSpPr>
          <p:spPr>
            <a:xfrm>
              <a:off x="995400" y="2241360"/>
              <a:ext cx="163800" cy="169560"/>
            </a:xfrm>
            <a:custGeom>
              <a:avLst/>
              <a:gdLst/>
              <a:ahLst/>
              <a:cxnLst/>
              <a:rect l="l" t="t" r="r" b="b"/>
              <a:pathLst>
                <a:path w="10807" h="10276" extrusionOk="0">
                  <a:moveTo>
                    <a:pt x="9721" y="569"/>
                  </a:moveTo>
                  <a:lnTo>
                    <a:pt x="5403" y="4742"/>
                  </a:lnTo>
                  <a:lnTo>
                    <a:pt x="1085" y="569"/>
                  </a:lnTo>
                  <a:close/>
                  <a:moveTo>
                    <a:pt x="5403" y="5533"/>
                  </a:moveTo>
                  <a:lnTo>
                    <a:pt x="9721" y="9707"/>
                  </a:lnTo>
                  <a:lnTo>
                    <a:pt x="1085" y="9707"/>
                  </a:lnTo>
                  <a:lnTo>
                    <a:pt x="5403" y="5533"/>
                  </a:lnTo>
                  <a:close/>
                  <a:moveTo>
                    <a:pt x="382" y="0"/>
                  </a:moveTo>
                  <a:cubicBezTo>
                    <a:pt x="127" y="0"/>
                    <a:pt x="1" y="311"/>
                    <a:pt x="184" y="489"/>
                  </a:cubicBezTo>
                  <a:lnTo>
                    <a:pt x="4994" y="5138"/>
                  </a:lnTo>
                  <a:lnTo>
                    <a:pt x="184" y="9787"/>
                  </a:lnTo>
                  <a:cubicBezTo>
                    <a:pt x="1" y="9965"/>
                    <a:pt x="127" y="10275"/>
                    <a:pt x="382" y="10275"/>
                  </a:cubicBezTo>
                  <a:lnTo>
                    <a:pt x="10425" y="10275"/>
                  </a:lnTo>
                  <a:cubicBezTo>
                    <a:pt x="10426" y="10275"/>
                    <a:pt x="10426" y="10275"/>
                    <a:pt x="10427" y="10275"/>
                  </a:cubicBezTo>
                  <a:cubicBezTo>
                    <a:pt x="10681" y="10275"/>
                    <a:pt x="10806" y="9965"/>
                    <a:pt x="10622" y="9787"/>
                  </a:cubicBezTo>
                  <a:lnTo>
                    <a:pt x="5813" y="5138"/>
                  </a:lnTo>
                  <a:lnTo>
                    <a:pt x="10622" y="489"/>
                  </a:lnTo>
                  <a:cubicBezTo>
                    <a:pt x="10806" y="312"/>
                    <a:pt x="10680" y="0"/>
                    <a:pt x="104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"/>
            <p:cNvSpPr/>
            <p:nvPr/>
          </p:nvSpPr>
          <p:spPr>
            <a:xfrm>
              <a:off x="995400" y="2076120"/>
              <a:ext cx="163800" cy="169560"/>
            </a:xfrm>
            <a:custGeom>
              <a:avLst/>
              <a:gdLst/>
              <a:ahLst/>
              <a:cxnLst/>
              <a:rect l="l" t="t" r="r" b="b"/>
              <a:pathLst>
                <a:path w="10807" h="10277" extrusionOk="0">
                  <a:moveTo>
                    <a:pt x="9721" y="569"/>
                  </a:moveTo>
                  <a:lnTo>
                    <a:pt x="5403" y="4743"/>
                  </a:lnTo>
                  <a:lnTo>
                    <a:pt x="1085" y="569"/>
                  </a:lnTo>
                  <a:close/>
                  <a:moveTo>
                    <a:pt x="5403" y="5534"/>
                  </a:moveTo>
                  <a:lnTo>
                    <a:pt x="9721" y="9707"/>
                  </a:lnTo>
                  <a:lnTo>
                    <a:pt x="1085" y="9707"/>
                  </a:lnTo>
                  <a:lnTo>
                    <a:pt x="5403" y="5534"/>
                  </a:lnTo>
                  <a:close/>
                  <a:moveTo>
                    <a:pt x="382" y="1"/>
                  </a:moveTo>
                  <a:cubicBezTo>
                    <a:pt x="127" y="1"/>
                    <a:pt x="1" y="312"/>
                    <a:pt x="184" y="489"/>
                  </a:cubicBezTo>
                  <a:lnTo>
                    <a:pt x="4994" y="5138"/>
                  </a:lnTo>
                  <a:lnTo>
                    <a:pt x="184" y="9787"/>
                  </a:lnTo>
                  <a:cubicBezTo>
                    <a:pt x="1" y="9965"/>
                    <a:pt x="127" y="10276"/>
                    <a:pt x="382" y="10277"/>
                  </a:cubicBezTo>
                  <a:lnTo>
                    <a:pt x="10425" y="10277"/>
                  </a:lnTo>
                  <a:cubicBezTo>
                    <a:pt x="10680" y="10277"/>
                    <a:pt x="10806" y="9965"/>
                    <a:pt x="10622" y="9787"/>
                  </a:cubicBezTo>
                  <a:lnTo>
                    <a:pt x="5813" y="5138"/>
                  </a:lnTo>
                  <a:lnTo>
                    <a:pt x="10622" y="489"/>
                  </a:lnTo>
                  <a:cubicBezTo>
                    <a:pt x="10806" y="312"/>
                    <a:pt x="10680" y="1"/>
                    <a:pt x="104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"/>
            <p:cNvSpPr/>
            <p:nvPr/>
          </p:nvSpPr>
          <p:spPr>
            <a:xfrm>
              <a:off x="1193760" y="2189880"/>
              <a:ext cx="691560" cy="60120"/>
            </a:xfrm>
            <a:custGeom>
              <a:avLst/>
              <a:gdLst/>
              <a:ahLst/>
              <a:cxnLst/>
              <a:rect l="l" t="t" r="r" b="b"/>
              <a:pathLst>
                <a:path w="45369" h="3692" extrusionOk="0">
                  <a:moveTo>
                    <a:pt x="40020" y="570"/>
                  </a:moveTo>
                  <a:lnTo>
                    <a:pt x="44076" y="3123"/>
                  </a:lnTo>
                  <a:lnTo>
                    <a:pt x="1270" y="3123"/>
                  </a:lnTo>
                  <a:lnTo>
                    <a:pt x="4806" y="570"/>
                  </a:lnTo>
                  <a:close/>
                  <a:moveTo>
                    <a:pt x="4713" y="0"/>
                  </a:moveTo>
                  <a:cubicBezTo>
                    <a:pt x="4654" y="0"/>
                    <a:pt x="4595" y="18"/>
                    <a:pt x="4547" y="54"/>
                  </a:cubicBezTo>
                  <a:lnTo>
                    <a:pt x="224" y="3177"/>
                  </a:lnTo>
                  <a:cubicBezTo>
                    <a:pt x="0" y="3338"/>
                    <a:pt x="114" y="3692"/>
                    <a:pt x="390" y="3692"/>
                  </a:cubicBezTo>
                  <a:lnTo>
                    <a:pt x="45061" y="3692"/>
                  </a:lnTo>
                  <a:cubicBezTo>
                    <a:pt x="45188" y="3692"/>
                    <a:pt x="45299" y="3608"/>
                    <a:pt x="45333" y="3486"/>
                  </a:cubicBezTo>
                  <a:cubicBezTo>
                    <a:pt x="45369" y="3364"/>
                    <a:pt x="45320" y="3235"/>
                    <a:pt x="45213" y="3167"/>
                  </a:cubicBezTo>
                  <a:lnTo>
                    <a:pt x="40254" y="45"/>
                  </a:lnTo>
                  <a:cubicBezTo>
                    <a:pt x="40208" y="16"/>
                    <a:pt x="40155" y="0"/>
                    <a:pt x="401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"/>
            <p:cNvSpPr/>
            <p:nvPr/>
          </p:nvSpPr>
          <p:spPr>
            <a:xfrm>
              <a:off x="574200" y="2242080"/>
              <a:ext cx="1319040" cy="36720"/>
            </a:xfrm>
            <a:custGeom>
              <a:avLst/>
              <a:gdLst/>
              <a:ahLst/>
              <a:cxnLst/>
              <a:rect l="l" t="t" r="r" b="b"/>
              <a:pathLst>
                <a:path w="86446" h="2276" extrusionOk="0">
                  <a:moveTo>
                    <a:pt x="0" y="0"/>
                  </a:moveTo>
                  <a:lnTo>
                    <a:pt x="0" y="2275"/>
                  </a:lnTo>
                  <a:lnTo>
                    <a:pt x="86445" y="2275"/>
                  </a:lnTo>
                  <a:lnTo>
                    <a:pt x="864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049" name="Google Shape;1049;p1"/>
            <p:cNvSpPr/>
            <p:nvPr/>
          </p:nvSpPr>
          <p:spPr>
            <a:xfrm>
              <a:off x="569880" y="2237400"/>
              <a:ext cx="1327680" cy="46080"/>
            </a:xfrm>
            <a:custGeom>
              <a:avLst/>
              <a:gdLst/>
              <a:ahLst/>
              <a:cxnLst/>
              <a:rect l="l" t="t" r="r" b="b"/>
              <a:pathLst>
                <a:path w="87014" h="2844" extrusionOk="0">
                  <a:moveTo>
                    <a:pt x="86444" y="569"/>
                  </a:moveTo>
                  <a:lnTo>
                    <a:pt x="86444" y="2275"/>
                  </a:lnTo>
                  <a:lnTo>
                    <a:pt x="569" y="2275"/>
                  </a:lnTo>
                  <a:lnTo>
                    <a:pt x="569" y="569"/>
                  </a:lnTo>
                  <a:close/>
                  <a:moveTo>
                    <a:pt x="286" y="1"/>
                  </a:moveTo>
                  <a:cubicBezTo>
                    <a:pt x="129" y="1"/>
                    <a:pt x="0" y="128"/>
                    <a:pt x="2" y="285"/>
                  </a:cubicBezTo>
                  <a:lnTo>
                    <a:pt x="2" y="2559"/>
                  </a:lnTo>
                  <a:cubicBezTo>
                    <a:pt x="0" y="2715"/>
                    <a:pt x="127" y="2844"/>
                    <a:pt x="284" y="2844"/>
                  </a:cubicBezTo>
                  <a:lnTo>
                    <a:pt x="86729" y="2844"/>
                  </a:lnTo>
                  <a:cubicBezTo>
                    <a:pt x="86885" y="2844"/>
                    <a:pt x="87012" y="2717"/>
                    <a:pt x="87013" y="2561"/>
                  </a:cubicBezTo>
                  <a:lnTo>
                    <a:pt x="87013" y="285"/>
                  </a:lnTo>
                  <a:cubicBezTo>
                    <a:pt x="87013" y="128"/>
                    <a:pt x="86886" y="1"/>
                    <a:pt x="867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"/>
            <p:cNvSpPr/>
            <p:nvPr/>
          </p:nvSpPr>
          <p:spPr>
            <a:xfrm>
              <a:off x="995040" y="1878480"/>
              <a:ext cx="814680" cy="319680"/>
            </a:xfrm>
            <a:custGeom>
              <a:avLst/>
              <a:gdLst/>
              <a:ahLst/>
              <a:cxnLst/>
              <a:rect l="l" t="t" r="r" b="b"/>
              <a:pathLst>
                <a:path w="53414" h="19324" extrusionOk="0">
                  <a:moveTo>
                    <a:pt x="309" y="1"/>
                  </a:moveTo>
                  <a:cubicBezTo>
                    <a:pt x="216" y="1"/>
                    <a:pt x="126" y="47"/>
                    <a:pt x="72" y="129"/>
                  </a:cubicBezTo>
                  <a:cubicBezTo>
                    <a:pt x="0" y="238"/>
                    <a:pt x="12" y="383"/>
                    <a:pt x="101" y="479"/>
                  </a:cubicBezTo>
                  <a:lnTo>
                    <a:pt x="17513" y="19233"/>
                  </a:lnTo>
                  <a:cubicBezTo>
                    <a:pt x="17569" y="19293"/>
                    <a:pt x="17645" y="19324"/>
                    <a:pt x="17721" y="19324"/>
                  </a:cubicBezTo>
                  <a:cubicBezTo>
                    <a:pt x="17791" y="19324"/>
                    <a:pt x="17860" y="19299"/>
                    <a:pt x="17915" y="19247"/>
                  </a:cubicBezTo>
                  <a:cubicBezTo>
                    <a:pt x="18030" y="19140"/>
                    <a:pt x="18037" y="18961"/>
                    <a:pt x="17931" y="18845"/>
                  </a:cubicBezTo>
                  <a:lnTo>
                    <a:pt x="1306" y="941"/>
                  </a:lnTo>
                  <a:lnTo>
                    <a:pt x="53015" y="19308"/>
                  </a:lnTo>
                  <a:cubicBezTo>
                    <a:pt x="53046" y="19318"/>
                    <a:pt x="53078" y="19323"/>
                    <a:pt x="53110" y="19323"/>
                  </a:cubicBezTo>
                  <a:cubicBezTo>
                    <a:pt x="53248" y="19323"/>
                    <a:pt x="53368" y="19224"/>
                    <a:pt x="53390" y="19088"/>
                  </a:cubicBezTo>
                  <a:cubicBezTo>
                    <a:pt x="53413" y="18951"/>
                    <a:pt x="53336" y="18818"/>
                    <a:pt x="53205" y="18772"/>
                  </a:cubicBezTo>
                  <a:lnTo>
                    <a:pt x="405" y="18"/>
                  </a:lnTo>
                  <a:cubicBezTo>
                    <a:pt x="373" y="6"/>
                    <a:pt x="341" y="1"/>
                    <a:pt x="3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"/>
            <p:cNvSpPr/>
            <p:nvPr/>
          </p:nvSpPr>
          <p:spPr>
            <a:xfrm>
              <a:off x="568440" y="1878480"/>
              <a:ext cx="435240" cy="367200"/>
            </a:xfrm>
            <a:custGeom>
              <a:avLst/>
              <a:gdLst/>
              <a:ahLst/>
              <a:cxnLst/>
              <a:rect l="l" t="t" r="r" b="b"/>
              <a:pathLst>
                <a:path w="28571" h="22178" extrusionOk="0">
                  <a:moveTo>
                    <a:pt x="28251" y="1"/>
                  </a:moveTo>
                  <a:cubicBezTo>
                    <a:pt x="28192" y="1"/>
                    <a:pt x="28133" y="19"/>
                    <a:pt x="28082" y="57"/>
                  </a:cubicBezTo>
                  <a:lnTo>
                    <a:pt x="215" y="21668"/>
                  </a:lnTo>
                  <a:cubicBezTo>
                    <a:pt x="1" y="21835"/>
                    <a:pt x="118" y="22178"/>
                    <a:pt x="389" y="22178"/>
                  </a:cubicBezTo>
                  <a:cubicBezTo>
                    <a:pt x="454" y="22178"/>
                    <a:pt x="514" y="22157"/>
                    <a:pt x="565" y="22118"/>
                  </a:cubicBezTo>
                  <a:lnTo>
                    <a:pt x="28430" y="506"/>
                  </a:lnTo>
                  <a:cubicBezTo>
                    <a:pt x="28550" y="409"/>
                    <a:pt x="28570" y="233"/>
                    <a:pt x="28476" y="110"/>
                  </a:cubicBezTo>
                  <a:cubicBezTo>
                    <a:pt x="28419" y="38"/>
                    <a:pt x="28336" y="1"/>
                    <a:pt x="28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"/>
            <p:cNvSpPr/>
            <p:nvPr/>
          </p:nvSpPr>
          <p:spPr>
            <a:xfrm>
              <a:off x="943200" y="2322360"/>
              <a:ext cx="324720" cy="225720"/>
            </a:xfrm>
            <a:custGeom>
              <a:avLst/>
              <a:gdLst/>
              <a:ahLst/>
              <a:cxnLst/>
              <a:rect l="l" t="t" r="r" b="b"/>
              <a:pathLst>
                <a:path w="21327" h="13649" extrusionOk="0">
                  <a:moveTo>
                    <a:pt x="0" y="0"/>
                  </a:moveTo>
                  <a:lnTo>
                    <a:pt x="0" y="13649"/>
                  </a:lnTo>
                  <a:lnTo>
                    <a:pt x="21327" y="13649"/>
                  </a:lnTo>
                  <a:lnTo>
                    <a:pt x="2132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053" name="Google Shape;1053;p1"/>
            <p:cNvSpPr/>
            <p:nvPr/>
          </p:nvSpPr>
          <p:spPr>
            <a:xfrm>
              <a:off x="938880" y="2317320"/>
              <a:ext cx="333360" cy="235080"/>
            </a:xfrm>
            <a:custGeom>
              <a:avLst/>
              <a:gdLst/>
              <a:ahLst/>
              <a:cxnLst/>
              <a:rect l="l" t="t" r="r" b="b"/>
              <a:pathLst>
                <a:path w="21897" h="14217" extrusionOk="0">
                  <a:moveTo>
                    <a:pt x="21328" y="569"/>
                  </a:moveTo>
                  <a:lnTo>
                    <a:pt x="21328" y="13649"/>
                  </a:lnTo>
                  <a:lnTo>
                    <a:pt x="570" y="13649"/>
                  </a:lnTo>
                  <a:lnTo>
                    <a:pt x="570" y="569"/>
                  </a:lnTo>
                  <a:close/>
                  <a:moveTo>
                    <a:pt x="286" y="0"/>
                  </a:moveTo>
                  <a:cubicBezTo>
                    <a:pt x="129" y="0"/>
                    <a:pt x="1" y="127"/>
                    <a:pt x="2" y="284"/>
                  </a:cubicBezTo>
                  <a:lnTo>
                    <a:pt x="2" y="13933"/>
                  </a:lnTo>
                  <a:cubicBezTo>
                    <a:pt x="2" y="14089"/>
                    <a:pt x="128" y="14217"/>
                    <a:pt x="284" y="14217"/>
                  </a:cubicBezTo>
                  <a:cubicBezTo>
                    <a:pt x="285" y="14217"/>
                    <a:pt x="285" y="14217"/>
                    <a:pt x="286" y="14217"/>
                  </a:cubicBezTo>
                  <a:lnTo>
                    <a:pt x="21613" y="14217"/>
                  </a:lnTo>
                  <a:cubicBezTo>
                    <a:pt x="21613" y="14217"/>
                    <a:pt x="21614" y="14217"/>
                    <a:pt x="21615" y="14217"/>
                  </a:cubicBezTo>
                  <a:cubicBezTo>
                    <a:pt x="21771" y="14217"/>
                    <a:pt x="21897" y="14089"/>
                    <a:pt x="21897" y="13933"/>
                  </a:cubicBezTo>
                  <a:lnTo>
                    <a:pt x="21897" y="284"/>
                  </a:lnTo>
                  <a:cubicBezTo>
                    <a:pt x="21897" y="127"/>
                    <a:pt x="21770" y="0"/>
                    <a:pt x="216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"/>
            <p:cNvSpPr/>
            <p:nvPr/>
          </p:nvSpPr>
          <p:spPr>
            <a:xfrm>
              <a:off x="1011240" y="2369520"/>
              <a:ext cx="189000" cy="65160"/>
            </a:xfrm>
            <a:custGeom>
              <a:avLst/>
              <a:gdLst/>
              <a:ahLst/>
              <a:cxnLst/>
              <a:rect l="l" t="t" r="r" b="b"/>
              <a:pathLst>
                <a:path w="12441" h="3982" extrusionOk="0">
                  <a:moveTo>
                    <a:pt x="1" y="0"/>
                  </a:moveTo>
                  <a:lnTo>
                    <a:pt x="1" y="3982"/>
                  </a:lnTo>
                  <a:lnTo>
                    <a:pt x="12440" y="3982"/>
                  </a:lnTo>
                  <a:lnTo>
                    <a:pt x="124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55" name="Google Shape;1055;p1"/>
            <p:cNvSpPr/>
            <p:nvPr/>
          </p:nvSpPr>
          <p:spPr>
            <a:xfrm>
              <a:off x="1006920" y="2364840"/>
              <a:ext cx="197640" cy="74520"/>
            </a:xfrm>
            <a:custGeom>
              <a:avLst/>
              <a:gdLst/>
              <a:ahLst/>
              <a:cxnLst/>
              <a:rect l="l" t="t" r="r" b="b"/>
              <a:pathLst>
                <a:path w="13011" h="4550" extrusionOk="0">
                  <a:moveTo>
                    <a:pt x="12441" y="569"/>
                  </a:moveTo>
                  <a:lnTo>
                    <a:pt x="12441" y="3981"/>
                  </a:lnTo>
                  <a:lnTo>
                    <a:pt x="570" y="3981"/>
                  </a:lnTo>
                  <a:lnTo>
                    <a:pt x="570" y="569"/>
                  </a:lnTo>
                  <a:close/>
                  <a:moveTo>
                    <a:pt x="284" y="0"/>
                  </a:moveTo>
                  <a:cubicBezTo>
                    <a:pt x="127" y="0"/>
                    <a:pt x="0" y="129"/>
                    <a:pt x="0" y="286"/>
                  </a:cubicBezTo>
                  <a:lnTo>
                    <a:pt x="0" y="4266"/>
                  </a:lnTo>
                  <a:cubicBezTo>
                    <a:pt x="0" y="4423"/>
                    <a:pt x="127" y="4550"/>
                    <a:pt x="284" y="4550"/>
                  </a:cubicBezTo>
                  <a:lnTo>
                    <a:pt x="12725" y="4550"/>
                  </a:lnTo>
                  <a:cubicBezTo>
                    <a:pt x="12882" y="4550"/>
                    <a:pt x="13009" y="4423"/>
                    <a:pt x="13009" y="4266"/>
                  </a:cubicBezTo>
                  <a:lnTo>
                    <a:pt x="13009" y="286"/>
                  </a:lnTo>
                  <a:cubicBezTo>
                    <a:pt x="13011" y="129"/>
                    <a:pt x="12882" y="0"/>
                    <a:pt x="127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"/>
            <p:cNvSpPr/>
            <p:nvPr/>
          </p:nvSpPr>
          <p:spPr>
            <a:xfrm>
              <a:off x="1894320" y="2279520"/>
              <a:ext cx="360" cy="406080"/>
            </a:xfrm>
            <a:custGeom>
              <a:avLst/>
              <a:gdLst/>
              <a:ahLst/>
              <a:cxnLst/>
              <a:rect l="l" t="t" r="r" b="b"/>
              <a:pathLst>
                <a:path w="1" h="24525" extrusionOk="0">
                  <a:moveTo>
                    <a:pt x="0" y="0"/>
                  </a:moveTo>
                  <a:lnTo>
                    <a:pt x="0" y="245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57" name="Google Shape;1057;p1"/>
            <p:cNvSpPr/>
            <p:nvPr/>
          </p:nvSpPr>
          <p:spPr>
            <a:xfrm>
              <a:off x="1890000" y="2274840"/>
              <a:ext cx="7560" cy="415440"/>
            </a:xfrm>
            <a:custGeom>
              <a:avLst/>
              <a:gdLst/>
              <a:ahLst/>
              <a:cxnLst/>
              <a:rect l="l" t="t" r="r" b="b"/>
              <a:pathLst>
                <a:path w="569" h="25092" extrusionOk="0">
                  <a:moveTo>
                    <a:pt x="284" y="0"/>
                  </a:moveTo>
                  <a:cubicBezTo>
                    <a:pt x="127" y="0"/>
                    <a:pt x="0" y="127"/>
                    <a:pt x="0" y="284"/>
                  </a:cubicBezTo>
                  <a:lnTo>
                    <a:pt x="0" y="24807"/>
                  </a:lnTo>
                  <a:cubicBezTo>
                    <a:pt x="0" y="24964"/>
                    <a:pt x="126" y="25092"/>
                    <a:pt x="282" y="25092"/>
                  </a:cubicBezTo>
                  <a:cubicBezTo>
                    <a:pt x="283" y="25092"/>
                    <a:pt x="283" y="25092"/>
                    <a:pt x="284" y="25092"/>
                  </a:cubicBezTo>
                  <a:cubicBezTo>
                    <a:pt x="285" y="25092"/>
                    <a:pt x="286" y="25092"/>
                    <a:pt x="287" y="25092"/>
                  </a:cubicBezTo>
                  <a:cubicBezTo>
                    <a:pt x="443" y="25092"/>
                    <a:pt x="568" y="24964"/>
                    <a:pt x="568" y="24807"/>
                  </a:cubicBezTo>
                  <a:lnTo>
                    <a:pt x="568" y="284"/>
                  </a:lnTo>
                  <a:cubicBezTo>
                    <a:pt x="568" y="127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"/>
            <p:cNvSpPr/>
            <p:nvPr/>
          </p:nvSpPr>
          <p:spPr>
            <a:xfrm>
              <a:off x="1847160" y="2826000"/>
              <a:ext cx="95400" cy="117720"/>
            </a:xfrm>
            <a:custGeom>
              <a:avLst/>
              <a:gdLst/>
              <a:ahLst/>
              <a:cxnLst/>
              <a:rect l="l" t="t" r="r" b="b"/>
              <a:pathLst>
                <a:path w="6321" h="7165" extrusionOk="0">
                  <a:moveTo>
                    <a:pt x="1" y="1"/>
                  </a:moveTo>
                  <a:lnTo>
                    <a:pt x="1" y="7164"/>
                  </a:lnTo>
                  <a:lnTo>
                    <a:pt x="6321" y="7164"/>
                  </a:lnTo>
                  <a:lnTo>
                    <a:pt x="632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059" name="Google Shape;1059;p1"/>
            <p:cNvSpPr/>
            <p:nvPr/>
          </p:nvSpPr>
          <p:spPr>
            <a:xfrm>
              <a:off x="1842840" y="2821320"/>
              <a:ext cx="104040" cy="127440"/>
            </a:xfrm>
            <a:custGeom>
              <a:avLst/>
              <a:gdLst/>
              <a:ahLst/>
              <a:cxnLst/>
              <a:rect l="l" t="t" r="r" b="b"/>
              <a:pathLst>
                <a:path w="6890" h="7733" extrusionOk="0">
                  <a:moveTo>
                    <a:pt x="6321" y="569"/>
                  </a:moveTo>
                  <a:lnTo>
                    <a:pt x="6321" y="7163"/>
                  </a:lnTo>
                  <a:lnTo>
                    <a:pt x="569" y="7163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7447"/>
                  </a:lnTo>
                  <a:cubicBezTo>
                    <a:pt x="1" y="7604"/>
                    <a:pt x="128" y="7732"/>
                    <a:pt x="285" y="7732"/>
                  </a:cubicBezTo>
                  <a:lnTo>
                    <a:pt x="6605" y="7732"/>
                  </a:lnTo>
                  <a:cubicBezTo>
                    <a:pt x="6762" y="7732"/>
                    <a:pt x="6889" y="7604"/>
                    <a:pt x="6889" y="7447"/>
                  </a:cubicBezTo>
                  <a:lnTo>
                    <a:pt x="6889" y="285"/>
                  </a:lnTo>
                  <a:cubicBezTo>
                    <a:pt x="6889" y="128"/>
                    <a:pt x="6762" y="1"/>
                    <a:pt x="66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"/>
            <p:cNvSpPr/>
            <p:nvPr/>
          </p:nvSpPr>
          <p:spPr>
            <a:xfrm>
              <a:off x="1842120" y="2674800"/>
              <a:ext cx="105480" cy="154800"/>
            </a:xfrm>
            <a:custGeom>
              <a:avLst/>
              <a:gdLst/>
              <a:ahLst/>
              <a:cxnLst/>
              <a:rect l="l" t="t" r="r" b="b"/>
              <a:pathLst>
                <a:path w="6979" h="9397" extrusionOk="0">
                  <a:moveTo>
                    <a:pt x="3495" y="0"/>
                  </a:moveTo>
                  <a:cubicBezTo>
                    <a:pt x="3381" y="0"/>
                    <a:pt x="3267" y="56"/>
                    <a:pt x="3226" y="169"/>
                  </a:cubicBezTo>
                  <a:lnTo>
                    <a:pt x="68" y="9011"/>
                  </a:lnTo>
                  <a:cubicBezTo>
                    <a:pt x="1" y="9196"/>
                    <a:pt x="138" y="9391"/>
                    <a:pt x="335" y="9391"/>
                  </a:cubicBezTo>
                  <a:cubicBezTo>
                    <a:pt x="455" y="9391"/>
                    <a:pt x="563" y="9316"/>
                    <a:pt x="603" y="9203"/>
                  </a:cubicBezTo>
                  <a:lnTo>
                    <a:pt x="3495" y="1111"/>
                  </a:lnTo>
                  <a:lnTo>
                    <a:pt x="6386" y="9203"/>
                  </a:lnTo>
                  <a:cubicBezTo>
                    <a:pt x="6427" y="9321"/>
                    <a:pt x="6537" y="9396"/>
                    <a:pt x="6656" y="9396"/>
                  </a:cubicBezTo>
                  <a:cubicBezTo>
                    <a:pt x="6688" y="9396"/>
                    <a:pt x="6720" y="9391"/>
                    <a:pt x="6752" y="9379"/>
                  </a:cubicBezTo>
                  <a:cubicBezTo>
                    <a:pt x="6901" y="9326"/>
                    <a:pt x="6978" y="9161"/>
                    <a:pt x="6922" y="9011"/>
                  </a:cubicBezTo>
                  <a:lnTo>
                    <a:pt x="3762" y="169"/>
                  </a:lnTo>
                  <a:cubicBezTo>
                    <a:pt x="3722" y="56"/>
                    <a:pt x="3609" y="0"/>
                    <a:pt x="34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"/>
            <p:cNvSpPr/>
            <p:nvPr/>
          </p:nvSpPr>
          <p:spPr>
            <a:xfrm>
              <a:off x="1617120" y="4194000"/>
              <a:ext cx="277200" cy="423720"/>
            </a:xfrm>
            <a:custGeom>
              <a:avLst/>
              <a:gdLst/>
              <a:ahLst/>
              <a:cxnLst/>
              <a:rect l="l" t="t" r="r" b="b"/>
              <a:pathLst>
                <a:path w="18217" h="25588" extrusionOk="0">
                  <a:moveTo>
                    <a:pt x="3310" y="1"/>
                  </a:moveTo>
                  <a:cubicBezTo>
                    <a:pt x="1250" y="1"/>
                    <a:pt x="0" y="2274"/>
                    <a:pt x="1103" y="4013"/>
                  </a:cubicBezTo>
                  <a:lnTo>
                    <a:pt x="14784" y="25587"/>
                  </a:lnTo>
                  <a:lnTo>
                    <a:pt x="18217" y="23091"/>
                  </a:lnTo>
                  <a:lnTo>
                    <a:pt x="8175" y="3007"/>
                  </a:lnTo>
                  <a:cubicBezTo>
                    <a:pt x="7254" y="1165"/>
                    <a:pt x="5370" y="1"/>
                    <a:pt x="3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"/>
            <p:cNvSpPr/>
            <p:nvPr/>
          </p:nvSpPr>
          <p:spPr>
            <a:xfrm>
              <a:off x="1621080" y="4189320"/>
              <a:ext cx="277920" cy="433080"/>
            </a:xfrm>
            <a:custGeom>
              <a:avLst/>
              <a:gdLst/>
              <a:ahLst/>
              <a:cxnLst/>
              <a:rect l="l" t="t" r="r" b="b"/>
              <a:pathLst>
                <a:path w="18280" h="26156" extrusionOk="0">
                  <a:moveTo>
                    <a:pt x="3056" y="569"/>
                  </a:moveTo>
                  <a:cubicBezTo>
                    <a:pt x="5021" y="569"/>
                    <a:pt x="6788" y="1661"/>
                    <a:pt x="7667" y="3418"/>
                  </a:cubicBezTo>
                  <a:lnTo>
                    <a:pt x="17600" y="23286"/>
                  </a:lnTo>
                  <a:lnTo>
                    <a:pt x="14607" y="25462"/>
                  </a:lnTo>
                  <a:lnTo>
                    <a:pt x="1090" y="4145"/>
                  </a:lnTo>
                  <a:cubicBezTo>
                    <a:pt x="628" y="3417"/>
                    <a:pt x="600" y="2531"/>
                    <a:pt x="1015" y="1775"/>
                  </a:cubicBezTo>
                  <a:cubicBezTo>
                    <a:pt x="1432" y="1021"/>
                    <a:pt x="2194" y="569"/>
                    <a:pt x="3056" y="569"/>
                  </a:cubicBezTo>
                  <a:close/>
                  <a:moveTo>
                    <a:pt x="3056" y="0"/>
                  </a:moveTo>
                  <a:cubicBezTo>
                    <a:pt x="1983" y="0"/>
                    <a:pt x="1034" y="562"/>
                    <a:pt x="518" y="1501"/>
                  </a:cubicBezTo>
                  <a:cubicBezTo>
                    <a:pt x="1" y="2441"/>
                    <a:pt x="35" y="3544"/>
                    <a:pt x="609" y="4449"/>
                  </a:cubicBezTo>
                  <a:lnTo>
                    <a:pt x="14291" y="26023"/>
                  </a:lnTo>
                  <a:cubicBezTo>
                    <a:pt x="14332" y="26088"/>
                    <a:pt x="14399" y="26134"/>
                    <a:pt x="14477" y="26150"/>
                  </a:cubicBezTo>
                  <a:cubicBezTo>
                    <a:pt x="14495" y="26153"/>
                    <a:pt x="14512" y="26155"/>
                    <a:pt x="14530" y="26155"/>
                  </a:cubicBezTo>
                  <a:cubicBezTo>
                    <a:pt x="14590" y="26154"/>
                    <a:pt x="14649" y="26136"/>
                    <a:pt x="14698" y="26100"/>
                  </a:cubicBezTo>
                  <a:lnTo>
                    <a:pt x="18130" y="23604"/>
                  </a:lnTo>
                  <a:cubicBezTo>
                    <a:pt x="18242" y="23523"/>
                    <a:pt x="18280" y="23371"/>
                    <a:pt x="18217" y="23247"/>
                  </a:cubicBezTo>
                  <a:lnTo>
                    <a:pt x="8175" y="3164"/>
                  </a:lnTo>
                  <a:cubicBezTo>
                    <a:pt x="7199" y="1213"/>
                    <a:pt x="5237" y="0"/>
                    <a:pt x="30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"/>
            <p:cNvSpPr/>
            <p:nvPr/>
          </p:nvSpPr>
          <p:spPr>
            <a:xfrm>
              <a:off x="1661760" y="4530960"/>
              <a:ext cx="265680" cy="247680"/>
            </a:xfrm>
            <a:custGeom>
              <a:avLst/>
              <a:gdLst/>
              <a:ahLst/>
              <a:cxnLst/>
              <a:rect l="l" t="t" r="r" b="b"/>
              <a:pathLst>
                <a:path w="17474" h="14990" extrusionOk="0">
                  <a:moveTo>
                    <a:pt x="14042" y="0"/>
                  </a:moveTo>
                  <a:lnTo>
                    <a:pt x="0" y="9984"/>
                  </a:lnTo>
                  <a:cubicBezTo>
                    <a:pt x="0" y="9984"/>
                    <a:pt x="1178" y="14990"/>
                    <a:pt x="8683" y="14990"/>
                  </a:cubicBezTo>
                  <a:cubicBezTo>
                    <a:pt x="8904" y="14990"/>
                    <a:pt x="9130" y="14985"/>
                    <a:pt x="9361" y="14977"/>
                  </a:cubicBezTo>
                  <a:cubicBezTo>
                    <a:pt x="17474" y="14666"/>
                    <a:pt x="17161" y="6240"/>
                    <a:pt x="17161" y="6240"/>
                  </a:cubicBezTo>
                  <a:lnTo>
                    <a:pt x="140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"/>
            <p:cNvSpPr/>
            <p:nvPr/>
          </p:nvSpPr>
          <p:spPr>
            <a:xfrm>
              <a:off x="1657080" y="4526280"/>
              <a:ext cx="273240" cy="257400"/>
            </a:xfrm>
            <a:custGeom>
              <a:avLst/>
              <a:gdLst/>
              <a:ahLst/>
              <a:cxnLst/>
              <a:rect l="l" t="t" r="r" b="b"/>
              <a:pathLst>
                <a:path w="17976" h="15560" extrusionOk="0">
                  <a:moveTo>
                    <a:pt x="14238" y="709"/>
                  </a:moveTo>
                  <a:lnTo>
                    <a:pt x="17181" y="6594"/>
                  </a:lnTo>
                  <a:cubicBezTo>
                    <a:pt x="17185" y="6948"/>
                    <a:pt x="17157" y="8814"/>
                    <a:pt x="16339" y="10680"/>
                  </a:cubicBezTo>
                  <a:cubicBezTo>
                    <a:pt x="15142" y="13406"/>
                    <a:pt x="12892" y="14853"/>
                    <a:pt x="9653" y="14977"/>
                  </a:cubicBezTo>
                  <a:cubicBezTo>
                    <a:pt x="9427" y="14986"/>
                    <a:pt x="9205" y="14990"/>
                    <a:pt x="8989" y="14990"/>
                  </a:cubicBezTo>
                  <a:cubicBezTo>
                    <a:pt x="2530" y="14990"/>
                    <a:pt x="923" y="11270"/>
                    <a:pt x="633" y="10384"/>
                  </a:cubicBezTo>
                  <a:lnTo>
                    <a:pt x="14238" y="709"/>
                  </a:lnTo>
                  <a:close/>
                  <a:moveTo>
                    <a:pt x="14344" y="1"/>
                  </a:moveTo>
                  <a:cubicBezTo>
                    <a:pt x="14288" y="1"/>
                    <a:pt x="14231" y="18"/>
                    <a:pt x="14181" y="53"/>
                  </a:cubicBezTo>
                  <a:lnTo>
                    <a:pt x="139" y="10037"/>
                  </a:lnTo>
                  <a:cubicBezTo>
                    <a:pt x="45" y="10104"/>
                    <a:pt x="1" y="10222"/>
                    <a:pt x="28" y="10335"/>
                  </a:cubicBezTo>
                  <a:cubicBezTo>
                    <a:pt x="40" y="10388"/>
                    <a:pt x="1347" y="15560"/>
                    <a:pt x="8995" y="15560"/>
                  </a:cubicBezTo>
                  <a:cubicBezTo>
                    <a:pt x="9216" y="15560"/>
                    <a:pt x="9444" y="15555"/>
                    <a:pt x="9676" y="15545"/>
                  </a:cubicBezTo>
                  <a:cubicBezTo>
                    <a:pt x="17976" y="15227"/>
                    <a:pt x="17752" y="6602"/>
                    <a:pt x="17749" y="6515"/>
                  </a:cubicBezTo>
                  <a:cubicBezTo>
                    <a:pt x="17748" y="6474"/>
                    <a:pt x="17737" y="6435"/>
                    <a:pt x="17719" y="6398"/>
                  </a:cubicBezTo>
                  <a:lnTo>
                    <a:pt x="14600" y="158"/>
                  </a:lnTo>
                  <a:cubicBezTo>
                    <a:pt x="14549" y="57"/>
                    <a:pt x="14448" y="1"/>
                    <a:pt x="14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"/>
            <p:cNvSpPr/>
            <p:nvPr/>
          </p:nvSpPr>
          <p:spPr>
            <a:xfrm>
              <a:off x="1280520" y="4226040"/>
              <a:ext cx="482400" cy="443880"/>
            </a:xfrm>
            <a:custGeom>
              <a:avLst/>
              <a:gdLst/>
              <a:ahLst/>
              <a:cxnLst/>
              <a:rect l="l" t="t" r="r" b="b"/>
              <a:pathLst>
                <a:path w="31660" h="26791" extrusionOk="0">
                  <a:moveTo>
                    <a:pt x="27084" y="0"/>
                  </a:moveTo>
                  <a:cubicBezTo>
                    <a:pt x="26529" y="0"/>
                    <a:pt x="25967" y="116"/>
                    <a:pt x="25435" y="355"/>
                  </a:cubicBezTo>
                  <a:lnTo>
                    <a:pt x="1" y="11814"/>
                  </a:lnTo>
                  <a:lnTo>
                    <a:pt x="1562" y="26790"/>
                  </a:lnTo>
                  <a:lnTo>
                    <a:pt x="29390" y="7311"/>
                  </a:lnTo>
                  <a:cubicBezTo>
                    <a:pt x="31239" y="6017"/>
                    <a:pt x="31660" y="3453"/>
                    <a:pt x="30321" y="1635"/>
                  </a:cubicBezTo>
                  <a:cubicBezTo>
                    <a:pt x="29544" y="580"/>
                    <a:pt x="28330" y="0"/>
                    <a:pt x="27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"/>
            <p:cNvSpPr/>
            <p:nvPr/>
          </p:nvSpPr>
          <p:spPr>
            <a:xfrm>
              <a:off x="1276200" y="4221360"/>
              <a:ext cx="484920" cy="453240"/>
            </a:xfrm>
            <a:custGeom>
              <a:avLst/>
              <a:gdLst/>
              <a:ahLst/>
              <a:cxnLst/>
              <a:rect l="l" t="t" r="r" b="b"/>
              <a:pathLst>
                <a:path w="31815" h="27356" extrusionOk="0">
                  <a:moveTo>
                    <a:pt x="27369" y="568"/>
                  </a:moveTo>
                  <a:cubicBezTo>
                    <a:pt x="28530" y="568"/>
                    <a:pt x="29668" y="1108"/>
                    <a:pt x="30387" y="2084"/>
                  </a:cubicBezTo>
                  <a:cubicBezTo>
                    <a:pt x="31631" y="3773"/>
                    <a:pt x="31241" y="6155"/>
                    <a:pt x="29521" y="7359"/>
                  </a:cubicBezTo>
                  <a:lnTo>
                    <a:pt x="2088" y="26561"/>
                  </a:lnTo>
                  <a:lnTo>
                    <a:pt x="601" y="12270"/>
                  </a:lnTo>
                  <a:lnTo>
                    <a:pt x="25847" y="895"/>
                  </a:lnTo>
                  <a:cubicBezTo>
                    <a:pt x="26336" y="674"/>
                    <a:pt x="26855" y="568"/>
                    <a:pt x="27369" y="568"/>
                  </a:cubicBezTo>
                  <a:close/>
                  <a:moveTo>
                    <a:pt x="27365" y="1"/>
                  </a:moveTo>
                  <a:cubicBezTo>
                    <a:pt x="26773" y="1"/>
                    <a:pt x="26176" y="122"/>
                    <a:pt x="25612" y="376"/>
                  </a:cubicBezTo>
                  <a:lnTo>
                    <a:pt x="179" y="11835"/>
                  </a:lnTo>
                  <a:cubicBezTo>
                    <a:pt x="68" y="11886"/>
                    <a:pt x="1" y="12003"/>
                    <a:pt x="13" y="12124"/>
                  </a:cubicBezTo>
                  <a:lnTo>
                    <a:pt x="1574" y="27101"/>
                  </a:lnTo>
                  <a:cubicBezTo>
                    <a:pt x="1584" y="27200"/>
                    <a:pt x="1647" y="27288"/>
                    <a:pt x="1739" y="27330"/>
                  </a:cubicBezTo>
                  <a:cubicBezTo>
                    <a:pt x="1775" y="27347"/>
                    <a:pt x="1816" y="27356"/>
                    <a:pt x="1857" y="27356"/>
                  </a:cubicBezTo>
                  <a:cubicBezTo>
                    <a:pt x="1914" y="27356"/>
                    <a:pt x="1972" y="27338"/>
                    <a:pt x="2019" y="27304"/>
                  </a:cubicBezTo>
                  <a:lnTo>
                    <a:pt x="29847" y="7824"/>
                  </a:lnTo>
                  <a:cubicBezTo>
                    <a:pt x="30798" y="7160"/>
                    <a:pt x="31439" y="6140"/>
                    <a:pt x="31627" y="4995"/>
                  </a:cubicBezTo>
                  <a:cubicBezTo>
                    <a:pt x="31814" y="3852"/>
                    <a:pt x="31532" y="2680"/>
                    <a:pt x="30844" y="1747"/>
                  </a:cubicBezTo>
                  <a:cubicBezTo>
                    <a:pt x="30016" y="623"/>
                    <a:pt x="28704" y="1"/>
                    <a:pt x="273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"/>
            <p:cNvSpPr/>
            <p:nvPr/>
          </p:nvSpPr>
          <p:spPr>
            <a:xfrm>
              <a:off x="823320" y="4655160"/>
              <a:ext cx="399240" cy="66240"/>
            </a:xfrm>
            <a:custGeom>
              <a:avLst/>
              <a:gdLst/>
              <a:ahLst/>
              <a:cxnLst/>
              <a:rect l="l" t="t" r="r" b="b"/>
              <a:pathLst>
                <a:path w="26209" h="4058" extrusionOk="0">
                  <a:moveTo>
                    <a:pt x="0" y="0"/>
                  </a:moveTo>
                  <a:lnTo>
                    <a:pt x="0" y="4057"/>
                  </a:lnTo>
                  <a:lnTo>
                    <a:pt x="26209" y="4057"/>
                  </a:lnTo>
                  <a:lnTo>
                    <a:pt x="262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68" name="Google Shape;1068;p1"/>
            <p:cNvSpPr/>
            <p:nvPr/>
          </p:nvSpPr>
          <p:spPr>
            <a:xfrm>
              <a:off x="819000" y="4650480"/>
              <a:ext cx="407880" cy="75600"/>
            </a:xfrm>
            <a:custGeom>
              <a:avLst/>
              <a:gdLst/>
              <a:ahLst/>
              <a:cxnLst/>
              <a:rect l="l" t="t" r="r" b="b"/>
              <a:pathLst>
                <a:path w="26781" h="4627" extrusionOk="0">
                  <a:moveTo>
                    <a:pt x="26210" y="571"/>
                  </a:moveTo>
                  <a:lnTo>
                    <a:pt x="26210" y="4058"/>
                  </a:lnTo>
                  <a:lnTo>
                    <a:pt x="570" y="4058"/>
                  </a:lnTo>
                  <a:lnTo>
                    <a:pt x="570" y="571"/>
                  </a:lnTo>
                  <a:close/>
                  <a:moveTo>
                    <a:pt x="286" y="1"/>
                  </a:moveTo>
                  <a:cubicBezTo>
                    <a:pt x="129" y="1"/>
                    <a:pt x="1" y="128"/>
                    <a:pt x="1" y="285"/>
                  </a:cubicBezTo>
                  <a:lnTo>
                    <a:pt x="1" y="4342"/>
                  </a:lnTo>
                  <a:cubicBezTo>
                    <a:pt x="1" y="4499"/>
                    <a:pt x="129" y="4626"/>
                    <a:pt x="286" y="4626"/>
                  </a:cubicBezTo>
                  <a:lnTo>
                    <a:pt x="26495" y="4626"/>
                  </a:lnTo>
                  <a:cubicBezTo>
                    <a:pt x="26652" y="4626"/>
                    <a:pt x="26780" y="4499"/>
                    <a:pt x="26779" y="4342"/>
                  </a:cubicBezTo>
                  <a:lnTo>
                    <a:pt x="26779" y="285"/>
                  </a:lnTo>
                  <a:cubicBezTo>
                    <a:pt x="26780" y="128"/>
                    <a:pt x="26652" y="1"/>
                    <a:pt x="264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"/>
            <p:cNvSpPr/>
            <p:nvPr/>
          </p:nvSpPr>
          <p:spPr>
            <a:xfrm>
              <a:off x="680400" y="4463640"/>
              <a:ext cx="346680" cy="154440"/>
            </a:xfrm>
            <a:custGeom>
              <a:avLst/>
              <a:gdLst/>
              <a:ahLst/>
              <a:cxnLst/>
              <a:rect l="l" t="t" r="r" b="b"/>
              <a:pathLst>
                <a:path w="22778" h="9360" extrusionOk="0">
                  <a:moveTo>
                    <a:pt x="0" y="0"/>
                  </a:moveTo>
                  <a:lnTo>
                    <a:pt x="0" y="9360"/>
                  </a:lnTo>
                  <a:lnTo>
                    <a:pt x="22778" y="9360"/>
                  </a:lnTo>
                  <a:lnTo>
                    <a:pt x="227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070" name="Google Shape;1070;p1"/>
            <p:cNvSpPr/>
            <p:nvPr/>
          </p:nvSpPr>
          <p:spPr>
            <a:xfrm>
              <a:off x="676080" y="4458960"/>
              <a:ext cx="355320" cy="163800"/>
            </a:xfrm>
            <a:custGeom>
              <a:avLst/>
              <a:gdLst/>
              <a:ahLst/>
              <a:cxnLst/>
              <a:rect l="l" t="t" r="r" b="b"/>
              <a:pathLst>
                <a:path w="23346" h="9930" extrusionOk="0">
                  <a:moveTo>
                    <a:pt x="22778" y="568"/>
                  </a:moveTo>
                  <a:lnTo>
                    <a:pt x="22778" y="9360"/>
                  </a:lnTo>
                  <a:lnTo>
                    <a:pt x="569" y="9360"/>
                  </a:lnTo>
                  <a:lnTo>
                    <a:pt x="569" y="568"/>
                  </a:lnTo>
                  <a:close/>
                  <a:moveTo>
                    <a:pt x="282" y="0"/>
                  </a:moveTo>
                  <a:cubicBezTo>
                    <a:pt x="126" y="0"/>
                    <a:pt x="0" y="128"/>
                    <a:pt x="0" y="284"/>
                  </a:cubicBezTo>
                  <a:lnTo>
                    <a:pt x="0" y="9644"/>
                  </a:lnTo>
                  <a:cubicBezTo>
                    <a:pt x="0" y="9801"/>
                    <a:pt x="127" y="9929"/>
                    <a:pt x="284" y="9929"/>
                  </a:cubicBezTo>
                  <a:lnTo>
                    <a:pt x="23062" y="9929"/>
                  </a:lnTo>
                  <a:cubicBezTo>
                    <a:pt x="23219" y="9929"/>
                    <a:pt x="23346" y="9801"/>
                    <a:pt x="23346" y="9645"/>
                  </a:cubicBezTo>
                  <a:lnTo>
                    <a:pt x="23346" y="284"/>
                  </a:lnTo>
                  <a:cubicBezTo>
                    <a:pt x="23346" y="128"/>
                    <a:pt x="23220" y="0"/>
                    <a:pt x="23064" y="0"/>
                  </a:cubicBezTo>
                  <a:cubicBezTo>
                    <a:pt x="23063" y="0"/>
                    <a:pt x="23062" y="0"/>
                    <a:pt x="23062" y="0"/>
                  </a:cubicBezTo>
                  <a:lnTo>
                    <a:pt x="284" y="0"/>
                  </a:lnTo>
                  <a:cubicBezTo>
                    <a:pt x="284" y="0"/>
                    <a:pt x="283" y="0"/>
                    <a:pt x="2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"/>
            <p:cNvSpPr/>
            <p:nvPr/>
          </p:nvSpPr>
          <p:spPr>
            <a:xfrm>
              <a:off x="956520" y="4287240"/>
              <a:ext cx="346680" cy="330480"/>
            </a:xfrm>
            <a:custGeom>
              <a:avLst/>
              <a:gdLst/>
              <a:ahLst/>
              <a:cxnLst/>
              <a:rect l="l" t="t" r="r" b="b"/>
              <a:pathLst>
                <a:path w="22778" h="19971" extrusionOk="0">
                  <a:moveTo>
                    <a:pt x="50" y="0"/>
                  </a:moveTo>
                  <a:cubicBezTo>
                    <a:pt x="23" y="0"/>
                    <a:pt x="0" y="23"/>
                    <a:pt x="0" y="50"/>
                  </a:cubicBezTo>
                  <a:lnTo>
                    <a:pt x="0" y="19970"/>
                  </a:lnTo>
                  <a:lnTo>
                    <a:pt x="22778" y="19970"/>
                  </a:lnTo>
                  <a:lnTo>
                    <a:pt x="22778" y="50"/>
                  </a:lnTo>
                  <a:cubicBezTo>
                    <a:pt x="22778" y="23"/>
                    <a:pt x="22755" y="0"/>
                    <a:pt x="22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"/>
            <p:cNvSpPr/>
            <p:nvPr/>
          </p:nvSpPr>
          <p:spPr>
            <a:xfrm>
              <a:off x="952200" y="4282560"/>
              <a:ext cx="355320" cy="339840"/>
            </a:xfrm>
            <a:custGeom>
              <a:avLst/>
              <a:gdLst/>
              <a:ahLst/>
              <a:cxnLst/>
              <a:rect l="l" t="t" r="r" b="b"/>
              <a:pathLst>
                <a:path w="23348" h="20539" extrusionOk="0">
                  <a:moveTo>
                    <a:pt x="21347" y="570"/>
                  </a:moveTo>
                  <a:cubicBezTo>
                    <a:pt x="22138" y="570"/>
                    <a:pt x="22778" y="1210"/>
                    <a:pt x="22778" y="2001"/>
                  </a:cubicBezTo>
                  <a:lnTo>
                    <a:pt x="22778" y="19969"/>
                  </a:lnTo>
                  <a:lnTo>
                    <a:pt x="570" y="19969"/>
                  </a:lnTo>
                  <a:lnTo>
                    <a:pt x="570" y="2001"/>
                  </a:lnTo>
                  <a:cubicBezTo>
                    <a:pt x="570" y="1210"/>
                    <a:pt x="1212" y="570"/>
                    <a:pt x="2002" y="570"/>
                  </a:cubicBezTo>
                  <a:close/>
                  <a:moveTo>
                    <a:pt x="2002" y="0"/>
                  </a:moveTo>
                  <a:cubicBezTo>
                    <a:pt x="898" y="2"/>
                    <a:pt x="3" y="897"/>
                    <a:pt x="2" y="2001"/>
                  </a:cubicBezTo>
                  <a:lnTo>
                    <a:pt x="2" y="20254"/>
                  </a:lnTo>
                  <a:cubicBezTo>
                    <a:pt x="1" y="20410"/>
                    <a:pt x="129" y="20538"/>
                    <a:pt x="286" y="20538"/>
                  </a:cubicBezTo>
                  <a:lnTo>
                    <a:pt x="23064" y="20538"/>
                  </a:lnTo>
                  <a:cubicBezTo>
                    <a:pt x="23221" y="20538"/>
                    <a:pt x="23348" y="20410"/>
                    <a:pt x="23348" y="20254"/>
                  </a:cubicBezTo>
                  <a:lnTo>
                    <a:pt x="23348" y="2001"/>
                  </a:lnTo>
                  <a:cubicBezTo>
                    <a:pt x="23347" y="897"/>
                    <a:pt x="22452" y="2"/>
                    <a:pt x="213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"/>
            <p:cNvSpPr/>
            <p:nvPr/>
          </p:nvSpPr>
          <p:spPr>
            <a:xfrm>
              <a:off x="608760" y="4691520"/>
              <a:ext cx="704160" cy="146520"/>
            </a:xfrm>
            <a:custGeom>
              <a:avLst/>
              <a:gdLst/>
              <a:ahLst/>
              <a:cxnLst/>
              <a:rect l="l" t="t" r="r" b="b"/>
              <a:pathLst>
                <a:path w="46179" h="8894" extrusionOk="0">
                  <a:moveTo>
                    <a:pt x="4447" y="0"/>
                  </a:moveTo>
                  <a:cubicBezTo>
                    <a:pt x="1991" y="0"/>
                    <a:pt x="1" y="1991"/>
                    <a:pt x="1" y="4446"/>
                  </a:cubicBezTo>
                  <a:cubicBezTo>
                    <a:pt x="2" y="6903"/>
                    <a:pt x="1991" y="8894"/>
                    <a:pt x="4447" y="8894"/>
                  </a:cubicBezTo>
                  <a:lnTo>
                    <a:pt x="41733" y="8894"/>
                  </a:lnTo>
                  <a:cubicBezTo>
                    <a:pt x="44188" y="8894"/>
                    <a:pt x="46179" y="6903"/>
                    <a:pt x="46179" y="4446"/>
                  </a:cubicBezTo>
                  <a:cubicBezTo>
                    <a:pt x="46179" y="1991"/>
                    <a:pt x="44188" y="0"/>
                    <a:pt x="417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"/>
            <p:cNvSpPr/>
            <p:nvPr/>
          </p:nvSpPr>
          <p:spPr>
            <a:xfrm>
              <a:off x="604440" y="4686840"/>
              <a:ext cx="712800" cy="155880"/>
            </a:xfrm>
            <a:custGeom>
              <a:avLst/>
              <a:gdLst/>
              <a:ahLst/>
              <a:cxnLst/>
              <a:rect l="l" t="t" r="r" b="b"/>
              <a:pathLst>
                <a:path w="46749" h="9462" extrusionOk="0">
                  <a:moveTo>
                    <a:pt x="42017" y="570"/>
                  </a:moveTo>
                  <a:cubicBezTo>
                    <a:pt x="44311" y="570"/>
                    <a:pt x="46179" y="2436"/>
                    <a:pt x="46179" y="4730"/>
                  </a:cubicBezTo>
                  <a:cubicBezTo>
                    <a:pt x="46179" y="7026"/>
                    <a:pt x="44311" y="8892"/>
                    <a:pt x="42017" y="8892"/>
                  </a:cubicBezTo>
                  <a:lnTo>
                    <a:pt x="4731" y="8892"/>
                  </a:lnTo>
                  <a:cubicBezTo>
                    <a:pt x="2435" y="8892"/>
                    <a:pt x="569" y="7026"/>
                    <a:pt x="569" y="4730"/>
                  </a:cubicBezTo>
                  <a:cubicBezTo>
                    <a:pt x="569" y="2436"/>
                    <a:pt x="2437" y="570"/>
                    <a:pt x="4731" y="570"/>
                  </a:cubicBezTo>
                  <a:close/>
                  <a:moveTo>
                    <a:pt x="4731" y="0"/>
                  </a:moveTo>
                  <a:cubicBezTo>
                    <a:pt x="2122" y="0"/>
                    <a:pt x="1" y="2122"/>
                    <a:pt x="1" y="4730"/>
                  </a:cubicBezTo>
                  <a:cubicBezTo>
                    <a:pt x="1" y="7339"/>
                    <a:pt x="2122" y="9462"/>
                    <a:pt x="4731" y="9462"/>
                  </a:cubicBezTo>
                  <a:lnTo>
                    <a:pt x="42017" y="9462"/>
                  </a:lnTo>
                  <a:cubicBezTo>
                    <a:pt x="44626" y="9462"/>
                    <a:pt x="46748" y="7339"/>
                    <a:pt x="46748" y="4730"/>
                  </a:cubicBezTo>
                  <a:cubicBezTo>
                    <a:pt x="46748" y="2122"/>
                    <a:pt x="44626" y="0"/>
                    <a:pt x="420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"/>
            <p:cNvSpPr/>
            <p:nvPr/>
          </p:nvSpPr>
          <p:spPr>
            <a:xfrm>
              <a:off x="694440" y="4691520"/>
              <a:ext cx="704160" cy="146520"/>
            </a:xfrm>
            <a:custGeom>
              <a:avLst/>
              <a:gdLst/>
              <a:ahLst/>
              <a:cxnLst/>
              <a:rect l="l" t="t" r="r" b="b"/>
              <a:pathLst>
                <a:path w="46180" h="8894" extrusionOk="0">
                  <a:moveTo>
                    <a:pt x="4448" y="0"/>
                  </a:moveTo>
                  <a:cubicBezTo>
                    <a:pt x="1992" y="0"/>
                    <a:pt x="2" y="1991"/>
                    <a:pt x="2" y="4446"/>
                  </a:cubicBezTo>
                  <a:cubicBezTo>
                    <a:pt x="0" y="6903"/>
                    <a:pt x="1992" y="8894"/>
                    <a:pt x="4448" y="8894"/>
                  </a:cubicBezTo>
                  <a:lnTo>
                    <a:pt x="41734" y="8894"/>
                  </a:lnTo>
                  <a:cubicBezTo>
                    <a:pt x="44189" y="8894"/>
                    <a:pt x="46180" y="6903"/>
                    <a:pt x="46180" y="4446"/>
                  </a:cubicBezTo>
                  <a:cubicBezTo>
                    <a:pt x="46180" y="1991"/>
                    <a:pt x="44189" y="0"/>
                    <a:pt x="417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"/>
            <p:cNvSpPr/>
            <p:nvPr/>
          </p:nvSpPr>
          <p:spPr>
            <a:xfrm>
              <a:off x="690120" y="4686840"/>
              <a:ext cx="712800" cy="155880"/>
            </a:xfrm>
            <a:custGeom>
              <a:avLst/>
              <a:gdLst/>
              <a:ahLst/>
              <a:cxnLst/>
              <a:rect l="l" t="t" r="r" b="b"/>
              <a:pathLst>
                <a:path w="46748" h="9462" extrusionOk="0">
                  <a:moveTo>
                    <a:pt x="42018" y="570"/>
                  </a:moveTo>
                  <a:cubicBezTo>
                    <a:pt x="44312" y="570"/>
                    <a:pt x="46180" y="2436"/>
                    <a:pt x="46180" y="4730"/>
                  </a:cubicBezTo>
                  <a:cubicBezTo>
                    <a:pt x="46180" y="7026"/>
                    <a:pt x="44312" y="8892"/>
                    <a:pt x="42018" y="8892"/>
                  </a:cubicBezTo>
                  <a:lnTo>
                    <a:pt x="4732" y="8892"/>
                  </a:lnTo>
                  <a:cubicBezTo>
                    <a:pt x="2436" y="8892"/>
                    <a:pt x="570" y="7026"/>
                    <a:pt x="570" y="4730"/>
                  </a:cubicBezTo>
                  <a:cubicBezTo>
                    <a:pt x="570" y="2436"/>
                    <a:pt x="2436" y="570"/>
                    <a:pt x="4732" y="570"/>
                  </a:cubicBezTo>
                  <a:close/>
                  <a:moveTo>
                    <a:pt x="4732" y="0"/>
                  </a:moveTo>
                  <a:cubicBezTo>
                    <a:pt x="2123" y="0"/>
                    <a:pt x="0" y="2122"/>
                    <a:pt x="0" y="4730"/>
                  </a:cubicBezTo>
                  <a:cubicBezTo>
                    <a:pt x="0" y="7339"/>
                    <a:pt x="2123" y="9462"/>
                    <a:pt x="4732" y="9462"/>
                  </a:cubicBezTo>
                  <a:lnTo>
                    <a:pt x="42018" y="9462"/>
                  </a:lnTo>
                  <a:cubicBezTo>
                    <a:pt x="44626" y="9462"/>
                    <a:pt x="46748" y="7339"/>
                    <a:pt x="46748" y="4730"/>
                  </a:cubicBezTo>
                  <a:cubicBezTo>
                    <a:pt x="46748" y="2122"/>
                    <a:pt x="44626" y="0"/>
                    <a:pt x="420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"/>
            <p:cNvSpPr/>
            <p:nvPr/>
          </p:nvSpPr>
          <p:spPr>
            <a:xfrm>
              <a:off x="680400" y="4619160"/>
              <a:ext cx="623160" cy="50760"/>
            </a:xfrm>
            <a:custGeom>
              <a:avLst/>
              <a:gdLst/>
              <a:ahLst/>
              <a:cxnLst/>
              <a:rect l="l" t="t" r="r" b="b"/>
              <a:pathLst>
                <a:path w="40875" h="3120" extrusionOk="0">
                  <a:moveTo>
                    <a:pt x="0" y="0"/>
                  </a:moveTo>
                  <a:lnTo>
                    <a:pt x="0" y="3119"/>
                  </a:lnTo>
                  <a:lnTo>
                    <a:pt x="40875" y="3119"/>
                  </a:lnTo>
                  <a:lnTo>
                    <a:pt x="408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78" name="Google Shape;1078;p1"/>
            <p:cNvSpPr/>
            <p:nvPr/>
          </p:nvSpPr>
          <p:spPr>
            <a:xfrm>
              <a:off x="676080" y="4614120"/>
              <a:ext cx="631800" cy="60120"/>
            </a:xfrm>
            <a:custGeom>
              <a:avLst/>
              <a:gdLst/>
              <a:ahLst/>
              <a:cxnLst/>
              <a:rect l="l" t="t" r="r" b="b"/>
              <a:pathLst>
                <a:path w="41447" h="3691" extrusionOk="0">
                  <a:moveTo>
                    <a:pt x="40875" y="570"/>
                  </a:moveTo>
                  <a:lnTo>
                    <a:pt x="40875" y="3121"/>
                  </a:lnTo>
                  <a:lnTo>
                    <a:pt x="571" y="3121"/>
                  </a:lnTo>
                  <a:lnTo>
                    <a:pt x="571" y="570"/>
                  </a:lnTo>
                  <a:close/>
                  <a:moveTo>
                    <a:pt x="286" y="1"/>
                  </a:moveTo>
                  <a:cubicBezTo>
                    <a:pt x="129" y="1"/>
                    <a:pt x="2" y="129"/>
                    <a:pt x="2" y="286"/>
                  </a:cubicBezTo>
                  <a:lnTo>
                    <a:pt x="2" y="3405"/>
                  </a:lnTo>
                  <a:cubicBezTo>
                    <a:pt x="1" y="3563"/>
                    <a:pt x="129" y="3691"/>
                    <a:pt x="286" y="3691"/>
                  </a:cubicBezTo>
                  <a:lnTo>
                    <a:pt x="41161" y="3691"/>
                  </a:lnTo>
                  <a:cubicBezTo>
                    <a:pt x="41318" y="3691"/>
                    <a:pt x="41446" y="3563"/>
                    <a:pt x="41445" y="3405"/>
                  </a:cubicBezTo>
                  <a:lnTo>
                    <a:pt x="41445" y="286"/>
                  </a:lnTo>
                  <a:cubicBezTo>
                    <a:pt x="41445" y="129"/>
                    <a:pt x="41318" y="1"/>
                    <a:pt x="411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"/>
            <p:cNvSpPr/>
            <p:nvPr/>
          </p:nvSpPr>
          <p:spPr>
            <a:xfrm>
              <a:off x="720000" y="4718520"/>
              <a:ext cx="88200" cy="92160"/>
            </a:xfrm>
            <a:custGeom>
              <a:avLst/>
              <a:gdLst/>
              <a:ahLst/>
              <a:cxnLst/>
              <a:rect l="l" t="t" r="r" b="b"/>
              <a:pathLst>
                <a:path w="5839" h="5618" extrusionOk="0">
                  <a:moveTo>
                    <a:pt x="3031" y="1"/>
                  </a:moveTo>
                  <a:cubicBezTo>
                    <a:pt x="1896" y="1"/>
                    <a:pt x="872" y="684"/>
                    <a:pt x="436" y="1733"/>
                  </a:cubicBezTo>
                  <a:cubicBezTo>
                    <a:pt x="1" y="2784"/>
                    <a:pt x="242" y="3991"/>
                    <a:pt x="1044" y="4794"/>
                  </a:cubicBezTo>
                  <a:cubicBezTo>
                    <a:pt x="1582" y="5332"/>
                    <a:pt x="2301" y="5617"/>
                    <a:pt x="3032" y="5617"/>
                  </a:cubicBezTo>
                  <a:cubicBezTo>
                    <a:pt x="3393" y="5617"/>
                    <a:pt x="3758" y="5547"/>
                    <a:pt x="4105" y="5404"/>
                  </a:cubicBezTo>
                  <a:cubicBezTo>
                    <a:pt x="5154" y="4969"/>
                    <a:pt x="5839" y="3945"/>
                    <a:pt x="5839" y="2808"/>
                  </a:cubicBezTo>
                  <a:cubicBezTo>
                    <a:pt x="5839" y="1258"/>
                    <a:pt x="4582" y="1"/>
                    <a:pt x="30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"/>
            <p:cNvSpPr/>
            <p:nvPr/>
          </p:nvSpPr>
          <p:spPr>
            <a:xfrm>
              <a:off x="718920" y="4713840"/>
              <a:ext cx="93240" cy="101520"/>
            </a:xfrm>
            <a:custGeom>
              <a:avLst/>
              <a:gdLst/>
              <a:ahLst/>
              <a:cxnLst/>
              <a:rect l="l" t="t" r="r" b="b"/>
              <a:pathLst>
                <a:path w="6186" h="6186" extrusionOk="0">
                  <a:moveTo>
                    <a:pt x="3094" y="569"/>
                  </a:moveTo>
                  <a:cubicBezTo>
                    <a:pt x="4486" y="569"/>
                    <a:pt x="5618" y="1700"/>
                    <a:pt x="5618" y="3092"/>
                  </a:cubicBezTo>
                  <a:cubicBezTo>
                    <a:pt x="5618" y="4485"/>
                    <a:pt x="4486" y="5617"/>
                    <a:pt x="3094" y="5617"/>
                  </a:cubicBezTo>
                  <a:cubicBezTo>
                    <a:pt x="1702" y="5617"/>
                    <a:pt x="571" y="4485"/>
                    <a:pt x="571" y="3092"/>
                  </a:cubicBezTo>
                  <a:cubicBezTo>
                    <a:pt x="571" y="1700"/>
                    <a:pt x="1703" y="569"/>
                    <a:pt x="3094" y="569"/>
                  </a:cubicBezTo>
                  <a:close/>
                  <a:moveTo>
                    <a:pt x="3094" y="1"/>
                  </a:moveTo>
                  <a:cubicBezTo>
                    <a:pt x="1389" y="1"/>
                    <a:pt x="1" y="1387"/>
                    <a:pt x="1" y="3092"/>
                  </a:cubicBezTo>
                  <a:cubicBezTo>
                    <a:pt x="1" y="4799"/>
                    <a:pt x="1389" y="6186"/>
                    <a:pt x="3094" y="6186"/>
                  </a:cubicBezTo>
                  <a:cubicBezTo>
                    <a:pt x="4799" y="6186"/>
                    <a:pt x="6186" y="4798"/>
                    <a:pt x="6186" y="3092"/>
                  </a:cubicBezTo>
                  <a:cubicBezTo>
                    <a:pt x="6186" y="1387"/>
                    <a:pt x="4799" y="1"/>
                    <a:pt x="30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"/>
            <p:cNvSpPr/>
            <p:nvPr/>
          </p:nvSpPr>
          <p:spPr>
            <a:xfrm>
              <a:off x="837720" y="4718520"/>
              <a:ext cx="84600" cy="92160"/>
            </a:xfrm>
            <a:custGeom>
              <a:avLst/>
              <a:gdLst/>
              <a:ahLst/>
              <a:cxnLst/>
              <a:rect l="l" t="t" r="r" b="b"/>
              <a:pathLst>
                <a:path w="5617" h="5618" extrusionOk="0">
                  <a:moveTo>
                    <a:pt x="2809" y="1"/>
                  </a:moveTo>
                  <a:cubicBezTo>
                    <a:pt x="1257" y="1"/>
                    <a:pt x="0" y="1258"/>
                    <a:pt x="0" y="2808"/>
                  </a:cubicBezTo>
                  <a:cubicBezTo>
                    <a:pt x="0" y="4360"/>
                    <a:pt x="1257" y="5618"/>
                    <a:pt x="2809" y="5618"/>
                  </a:cubicBezTo>
                  <a:cubicBezTo>
                    <a:pt x="4360" y="5618"/>
                    <a:pt x="5617" y="4360"/>
                    <a:pt x="5617" y="2808"/>
                  </a:cubicBezTo>
                  <a:cubicBezTo>
                    <a:pt x="5617" y="1258"/>
                    <a:pt x="4360" y="1"/>
                    <a:pt x="28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"/>
            <p:cNvSpPr/>
            <p:nvPr/>
          </p:nvSpPr>
          <p:spPr>
            <a:xfrm>
              <a:off x="833400" y="4713840"/>
              <a:ext cx="93240" cy="101520"/>
            </a:xfrm>
            <a:custGeom>
              <a:avLst/>
              <a:gdLst/>
              <a:ahLst/>
              <a:cxnLst/>
              <a:rect l="l" t="t" r="r" b="b"/>
              <a:pathLst>
                <a:path w="6186" h="6186" extrusionOk="0">
                  <a:moveTo>
                    <a:pt x="3093" y="569"/>
                  </a:moveTo>
                  <a:cubicBezTo>
                    <a:pt x="4484" y="569"/>
                    <a:pt x="5617" y="1700"/>
                    <a:pt x="5617" y="3092"/>
                  </a:cubicBezTo>
                  <a:cubicBezTo>
                    <a:pt x="5617" y="4485"/>
                    <a:pt x="4484" y="5617"/>
                    <a:pt x="3093" y="5617"/>
                  </a:cubicBezTo>
                  <a:cubicBezTo>
                    <a:pt x="1701" y="5617"/>
                    <a:pt x="570" y="4485"/>
                    <a:pt x="570" y="3092"/>
                  </a:cubicBezTo>
                  <a:cubicBezTo>
                    <a:pt x="570" y="1700"/>
                    <a:pt x="1701" y="569"/>
                    <a:pt x="3093" y="569"/>
                  </a:cubicBezTo>
                  <a:close/>
                  <a:moveTo>
                    <a:pt x="3093" y="1"/>
                  </a:moveTo>
                  <a:cubicBezTo>
                    <a:pt x="1388" y="1"/>
                    <a:pt x="0" y="1387"/>
                    <a:pt x="0" y="3092"/>
                  </a:cubicBezTo>
                  <a:cubicBezTo>
                    <a:pt x="0" y="4799"/>
                    <a:pt x="1388" y="6186"/>
                    <a:pt x="3093" y="6186"/>
                  </a:cubicBezTo>
                  <a:cubicBezTo>
                    <a:pt x="4798" y="6186"/>
                    <a:pt x="6185" y="4798"/>
                    <a:pt x="6185" y="3092"/>
                  </a:cubicBezTo>
                  <a:cubicBezTo>
                    <a:pt x="6185" y="1387"/>
                    <a:pt x="4797" y="1"/>
                    <a:pt x="30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"/>
            <p:cNvSpPr/>
            <p:nvPr/>
          </p:nvSpPr>
          <p:spPr>
            <a:xfrm>
              <a:off x="951840" y="4718520"/>
              <a:ext cx="84600" cy="92160"/>
            </a:xfrm>
            <a:custGeom>
              <a:avLst/>
              <a:gdLst/>
              <a:ahLst/>
              <a:cxnLst/>
              <a:rect l="l" t="t" r="r" b="b"/>
              <a:pathLst>
                <a:path w="5617" h="5618" extrusionOk="0">
                  <a:moveTo>
                    <a:pt x="2808" y="1"/>
                  </a:moveTo>
                  <a:cubicBezTo>
                    <a:pt x="1258" y="1"/>
                    <a:pt x="1" y="1258"/>
                    <a:pt x="1" y="2808"/>
                  </a:cubicBezTo>
                  <a:cubicBezTo>
                    <a:pt x="1" y="4360"/>
                    <a:pt x="1258" y="5618"/>
                    <a:pt x="2808" y="5618"/>
                  </a:cubicBezTo>
                  <a:cubicBezTo>
                    <a:pt x="4359" y="5618"/>
                    <a:pt x="5616" y="4360"/>
                    <a:pt x="5616" y="2808"/>
                  </a:cubicBezTo>
                  <a:cubicBezTo>
                    <a:pt x="5616" y="1258"/>
                    <a:pt x="4359" y="1"/>
                    <a:pt x="2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"/>
            <p:cNvSpPr/>
            <p:nvPr/>
          </p:nvSpPr>
          <p:spPr>
            <a:xfrm>
              <a:off x="947520" y="4713840"/>
              <a:ext cx="93240" cy="101520"/>
            </a:xfrm>
            <a:custGeom>
              <a:avLst/>
              <a:gdLst/>
              <a:ahLst/>
              <a:cxnLst/>
              <a:rect l="l" t="t" r="r" b="b"/>
              <a:pathLst>
                <a:path w="6185" h="6186" extrusionOk="0">
                  <a:moveTo>
                    <a:pt x="3092" y="569"/>
                  </a:moveTo>
                  <a:cubicBezTo>
                    <a:pt x="4483" y="569"/>
                    <a:pt x="5616" y="1700"/>
                    <a:pt x="5616" y="3092"/>
                  </a:cubicBezTo>
                  <a:cubicBezTo>
                    <a:pt x="5616" y="4485"/>
                    <a:pt x="4484" y="5617"/>
                    <a:pt x="3092" y="5617"/>
                  </a:cubicBezTo>
                  <a:cubicBezTo>
                    <a:pt x="1700" y="5617"/>
                    <a:pt x="569" y="4485"/>
                    <a:pt x="569" y="3092"/>
                  </a:cubicBezTo>
                  <a:cubicBezTo>
                    <a:pt x="569" y="1700"/>
                    <a:pt x="1700" y="569"/>
                    <a:pt x="3092" y="569"/>
                  </a:cubicBezTo>
                  <a:close/>
                  <a:moveTo>
                    <a:pt x="3092" y="1"/>
                  </a:moveTo>
                  <a:cubicBezTo>
                    <a:pt x="1387" y="1"/>
                    <a:pt x="0" y="1387"/>
                    <a:pt x="0" y="3092"/>
                  </a:cubicBezTo>
                  <a:cubicBezTo>
                    <a:pt x="0" y="4799"/>
                    <a:pt x="1387" y="6186"/>
                    <a:pt x="3092" y="6186"/>
                  </a:cubicBezTo>
                  <a:cubicBezTo>
                    <a:pt x="4797" y="6186"/>
                    <a:pt x="6184" y="4798"/>
                    <a:pt x="6184" y="3092"/>
                  </a:cubicBezTo>
                  <a:cubicBezTo>
                    <a:pt x="6184" y="1387"/>
                    <a:pt x="4797" y="1"/>
                    <a:pt x="30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"/>
            <p:cNvSpPr/>
            <p:nvPr/>
          </p:nvSpPr>
          <p:spPr>
            <a:xfrm>
              <a:off x="1062720" y="4718520"/>
              <a:ext cx="88200" cy="92160"/>
            </a:xfrm>
            <a:custGeom>
              <a:avLst/>
              <a:gdLst/>
              <a:ahLst/>
              <a:cxnLst/>
              <a:rect l="l" t="t" r="r" b="b"/>
              <a:pathLst>
                <a:path w="5838" h="5618" extrusionOk="0">
                  <a:moveTo>
                    <a:pt x="3029" y="1"/>
                  </a:moveTo>
                  <a:cubicBezTo>
                    <a:pt x="1894" y="1"/>
                    <a:pt x="870" y="684"/>
                    <a:pt x="435" y="1735"/>
                  </a:cubicBezTo>
                  <a:cubicBezTo>
                    <a:pt x="0" y="2784"/>
                    <a:pt x="240" y="3991"/>
                    <a:pt x="1044" y="4795"/>
                  </a:cubicBezTo>
                  <a:cubicBezTo>
                    <a:pt x="1581" y="5332"/>
                    <a:pt x="2300" y="5617"/>
                    <a:pt x="3031" y="5617"/>
                  </a:cubicBezTo>
                  <a:cubicBezTo>
                    <a:pt x="3392" y="5617"/>
                    <a:pt x="3757" y="5547"/>
                    <a:pt x="4105" y="5404"/>
                  </a:cubicBezTo>
                  <a:cubicBezTo>
                    <a:pt x="5154" y="4969"/>
                    <a:pt x="5837" y="3945"/>
                    <a:pt x="5837" y="2808"/>
                  </a:cubicBezTo>
                  <a:cubicBezTo>
                    <a:pt x="5837" y="1258"/>
                    <a:pt x="4580" y="1"/>
                    <a:pt x="30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"/>
            <p:cNvSpPr/>
            <p:nvPr/>
          </p:nvSpPr>
          <p:spPr>
            <a:xfrm>
              <a:off x="1062000" y="4713840"/>
              <a:ext cx="93240" cy="101520"/>
            </a:xfrm>
            <a:custGeom>
              <a:avLst/>
              <a:gdLst/>
              <a:ahLst/>
              <a:cxnLst/>
              <a:rect l="l" t="t" r="r" b="b"/>
              <a:pathLst>
                <a:path w="6186" h="6186" extrusionOk="0">
                  <a:moveTo>
                    <a:pt x="3092" y="569"/>
                  </a:moveTo>
                  <a:cubicBezTo>
                    <a:pt x="4485" y="569"/>
                    <a:pt x="5616" y="1700"/>
                    <a:pt x="5616" y="3092"/>
                  </a:cubicBezTo>
                  <a:cubicBezTo>
                    <a:pt x="5616" y="4485"/>
                    <a:pt x="4485" y="5617"/>
                    <a:pt x="3092" y="5617"/>
                  </a:cubicBezTo>
                  <a:cubicBezTo>
                    <a:pt x="1700" y="5617"/>
                    <a:pt x="569" y="4485"/>
                    <a:pt x="569" y="3092"/>
                  </a:cubicBezTo>
                  <a:cubicBezTo>
                    <a:pt x="569" y="1700"/>
                    <a:pt x="1702" y="569"/>
                    <a:pt x="3092" y="569"/>
                  </a:cubicBezTo>
                  <a:close/>
                  <a:moveTo>
                    <a:pt x="3092" y="1"/>
                  </a:moveTo>
                  <a:cubicBezTo>
                    <a:pt x="1387" y="1"/>
                    <a:pt x="1" y="1387"/>
                    <a:pt x="1" y="3092"/>
                  </a:cubicBezTo>
                  <a:cubicBezTo>
                    <a:pt x="1" y="4799"/>
                    <a:pt x="1387" y="6186"/>
                    <a:pt x="3092" y="6186"/>
                  </a:cubicBezTo>
                  <a:cubicBezTo>
                    <a:pt x="4798" y="6186"/>
                    <a:pt x="6186" y="4798"/>
                    <a:pt x="6186" y="3092"/>
                  </a:cubicBezTo>
                  <a:cubicBezTo>
                    <a:pt x="6186" y="1387"/>
                    <a:pt x="4798" y="1"/>
                    <a:pt x="30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"/>
            <p:cNvSpPr/>
            <p:nvPr/>
          </p:nvSpPr>
          <p:spPr>
            <a:xfrm>
              <a:off x="1177200" y="4718520"/>
              <a:ext cx="88200" cy="92160"/>
            </a:xfrm>
            <a:custGeom>
              <a:avLst/>
              <a:gdLst/>
              <a:ahLst/>
              <a:cxnLst/>
              <a:rect l="l" t="t" r="r" b="b"/>
              <a:pathLst>
                <a:path w="5839" h="5618" extrusionOk="0">
                  <a:moveTo>
                    <a:pt x="3030" y="1"/>
                  </a:moveTo>
                  <a:cubicBezTo>
                    <a:pt x="1894" y="1"/>
                    <a:pt x="870" y="684"/>
                    <a:pt x="435" y="1735"/>
                  </a:cubicBezTo>
                  <a:cubicBezTo>
                    <a:pt x="1" y="2784"/>
                    <a:pt x="242" y="3991"/>
                    <a:pt x="1044" y="4795"/>
                  </a:cubicBezTo>
                  <a:cubicBezTo>
                    <a:pt x="1581" y="5332"/>
                    <a:pt x="2300" y="5617"/>
                    <a:pt x="3031" y="5617"/>
                  </a:cubicBezTo>
                  <a:cubicBezTo>
                    <a:pt x="3393" y="5617"/>
                    <a:pt x="3758" y="5547"/>
                    <a:pt x="4105" y="5404"/>
                  </a:cubicBezTo>
                  <a:cubicBezTo>
                    <a:pt x="5154" y="4969"/>
                    <a:pt x="5839" y="3945"/>
                    <a:pt x="5839" y="2808"/>
                  </a:cubicBezTo>
                  <a:cubicBezTo>
                    <a:pt x="5839" y="1258"/>
                    <a:pt x="4581" y="1"/>
                    <a:pt x="30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"/>
            <p:cNvSpPr/>
            <p:nvPr/>
          </p:nvSpPr>
          <p:spPr>
            <a:xfrm>
              <a:off x="1176120" y="4713840"/>
              <a:ext cx="93240" cy="101520"/>
            </a:xfrm>
            <a:custGeom>
              <a:avLst/>
              <a:gdLst/>
              <a:ahLst/>
              <a:cxnLst/>
              <a:rect l="l" t="t" r="r" b="b"/>
              <a:pathLst>
                <a:path w="6186" h="6186" extrusionOk="0">
                  <a:moveTo>
                    <a:pt x="3093" y="569"/>
                  </a:moveTo>
                  <a:cubicBezTo>
                    <a:pt x="4485" y="569"/>
                    <a:pt x="5617" y="1700"/>
                    <a:pt x="5617" y="3092"/>
                  </a:cubicBezTo>
                  <a:cubicBezTo>
                    <a:pt x="5617" y="4485"/>
                    <a:pt x="4485" y="5617"/>
                    <a:pt x="3093" y="5617"/>
                  </a:cubicBezTo>
                  <a:cubicBezTo>
                    <a:pt x="1702" y="5617"/>
                    <a:pt x="569" y="4485"/>
                    <a:pt x="569" y="3092"/>
                  </a:cubicBezTo>
                  <a:cubicBezTo>
                    <a:pt x="569" y="1700"/>
                    <a:pt x="1702" y="569"/>
                    <a:pt x="3093" y="569"/>
                  </a:cubicBezTo>
                  <a:close/>
                  <a:moveTo>
                    <a:pt x="3093" y="1"/>
                  </a:moveTo>
                  <a:cubicBezTo>
                    <a:pt x="1388" y="1"/>
                    <a:pt x="1" y="1387"/>
                    <a:pt x="1" y="3092"/>
                  </a:cubicBezTo>
                  <a:cubicBezTo>
                    <a:pt x="1" y="4799"/>
                    <a:pt x="1388" y="6186"/>
                    <a:pt x="3093" y="6186"/>
                  </a:cubicBezTo>
                  <a:cubicBezTo>
                    <a:pt x="4799" y="6186"/>
                    <a:pt x="6186" y="4798"/>
                    <a:pt x="6186" y="3092"/>
                  </a:cubicBezTo>
                  <a:cubicBezTo>
                    <a:pt x="6186" y="1387"/>
                    <a:pt x="4798" y="1"/>
                    <a:pt x="30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"/>
            <p:cNvSpPr/>
            <p:nvPr/>
          </p:nvSpPr>
          <p:spPr>
            <a:xfrm>
              <a:off x="1291680" y="4718520"/>
              <a:ext cx="88200" cy="92160"/>
            </a:xfrm>
            <a:custGeom>
              <a:avLst/>
              <a:gdLst/>
              <a:ahLst/>
              <a:cxnLst/>
              <a:rect l="l" t="t" r="r" b="b"/>
              <a:pathLst>
                <a:path w="5839" h="5618" extrusionOk="0">
                  <a:moveTo>
                    <a:pt x="3031" y="1"/>
                  </a:moveTo>
                  <a:cubicBezTo>
                    <a:pt x="1894" y="1"/>
                    <a:pt x="870" y="684"/>
                    <a:pt x="435" y="1735"/>
                  </a:cubicBezTo>
                  <a:cubicBezTo>
                    <a:pt x="1" y="2784"/>
                    <a:pt x="242" y="3991"/>
                    <a:pt x="1044" y="4795"/>
                  </a:cubicBezTo>
                  <a:cubicBezTo>
                    <a:pt x="1582" y="5332"/>
                    <a:pt x="2301" y="5617"/>
                    <a:pt x="3032" y="5617"/>
                  </a:cubicBezTo>
                  <a:cubicBezTo>
                    <a:pt x="3393" y="5617"/>
                    <a:pt x="3758" y="5547"/>
                    <a:pt x="4105" y="5404"/>
                  </a:cubicBezTo>
                  <a:cubicBezTo>
                    <a:pt x="5154" y="4969"/>
                    <a:pt x="5839" y="3945"/>
                    <a:pt x="5839" y="2808"/>
                  </a:cubicBezTo>
                  <a:cubicBezTo>
                    <a:pt x="5839" y="1258"/>
                    <a:pt x="4582" y="1"/>
                    <a:pt x="30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"/>
            <p:cNvSpPr/>
            <p:nvPr/>
          </p:nvSpPr>
          <p:spPr>
            <a:xfrm>
              <a:off x="1290600" y="4713840"/>
              <a:ext cx="93240" cy="101520"/>
            </a:xfrm>
            <a:custGeom>
              <a:avLst/>
              <a:gdLst/>
              <a:ahLst/>
              <a:cxnLst/>
              <a:rect l="l" t="t" r="r" b="b"/>
              <a:pathLst>
                <a:path w="6186" h="6186" extrusionOk="0">
                  <a:moveTo>
                    <a:pt x="3094" y="569"/>
                  </a:moveTo>
                  <a:cubicBezTo>
                    <a:pt x="4485" y="569"/>
                    <a:pt x="5618" y="1700"/>
                    <a:pt x="5618" y="3092"/>
                  </a:cubicBezTo>
                  <a:cubicBezTo>
                    <a:pt x="5618" y="4485"/>
                    <a:pt x="4485" y="5617"/>
                    <a:pt x="3094" y="5617"/>
                  </a:cubicBezTo>
                  <a:cubicBezTo>
                    <a:pt x="1702" y="5617"/>
                    <a:pt x="569" y="4485"/>
                    <a:pt x="569" y="3092"/>
                  </a:cubicBezTo>
                  <a:cubicBezTo>
                    <a:pt x="569" y="1700"/>
                    <a:pt x="1702" y="569"/>
                    <a:pt x="3094" y="569"/>
                  </a:cubicBezTo>
                  <a:close/>
                  <a:moveTo>
                    <a:pt x="3094" y="1"/>
                  </a:moveTo>
                  <a:cubicBezTo>
                    <a:pt x="1388" y="1"/>
                    <a:pt x="1" y="1387"/>
                    <a:pt x="1" y="3092"/>
                  </a:cubicBezTo>
                  <a:cubicBezTo>
                    <a:pt x="1" y="4799"/>
                    <a:pt x="1388" y="6186"/>
                    <a:pt x="3094" y="6186"/>
                  </a:cubicBezTo>
                  <a:cubicBezTo>
                    <a:pt x="4799" y="6186"/>
                    <a:pt x="6186" y="4798"/>
                    <a:pt x="6186" y="3092"/>
                  </a:cubicBezTo>
                  <a:cubicBezTo>
                    <a:pt x="6186" y="1387"/>
                    <a:pt x="4799" y="1"/>
                    <a:pt x="30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"/>
            <p:cNvSpPr/>
            <p:nvPr/>
          </p:nvSpPr>
          <p:spPr>
            <a:xfrm>
              <a:off x="1664640" y="4261320"/>
              <a:ext cx="48600" cy="50760"/>
            </a:xfrm>
            <a:custGeom>
              <a:avLst/>
              <a:gdLst/>
              <a:ahLst/>
              <a:cxnLst/>
              <a:rect l="l" t="t" r="r" b="b"/>
              <a:pathLst>
                <a:path w="3245" h="3121" extrusionOk="0">
                  <a:moveTo>
                    <a:pt x="1685" y="0"/>
                  </a:moveTo>
                  <a:cubicBezTo>
                    <a:pt x="1279" y="0"/>
                    <a:pt x="880" y="159"/>
                    <a:pt x="581" y="458"/>
                  </a:cubicBezTo>
                  <a:cubicBezTo>
                    <a:pt x="135" y="903"/>
                    <a:pt x="1" y="1575"/>
                    <a:pt x="243" y="2158"/>
                  </a:cubicBezTo>
                  <a:cubicBezTo>
                    <a:pt x="484" y="2740"/>
                    <a:pt x="1053" y="3120"/>
                    <a:pt x="1684" y="3120"/>
                  </a:cubicBezTo>
                  <a:cubicBezTo>
                    <a:pt x="2545" y="3120"/>
                    <a:pt x="3245" y="2422"/>
                    <a:pt x="3245" y="1560"/>
                  </a:cubicBezTo>
                  <a:cubicBezTo>
                    <a:pt x="3245" y="929"/>
                    <a:pt x="2864" y="361"/>
                    <a:pt x="2281" y="119"/>
                  </a:cubicBezTo>
                  <a:cubicBezTo>
                    <a:pt x="2088" y="39"/>
                    <a:pt x="1886" y="0"/>
                    <a:pt x="1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"/>
            <p:cNvSpPr/>
            <p:nvPr/>
          </p:nvSpPr>
          <p:spPr>
            <a:xfrm>
              <a:off x="1659960" y="4256640"/>
              <a:ext cx="57600" cy="60120"/>
            </a:xfrm>
            <a:custGeom>
              <a:avLst/>
              <a:gdLst/>
              <a:ahLst/>
              <a:cxnLst/>
              <a:rect l="l" t="t" r="r" b="b"/>
              <a:pathLst>
                <a:path w="3834" h="3689" extrusionOk="0">
                  <a:moveTo>
                    <a:pt x="1990" y="569"/>
                  </a:moveTo>
                  <a:cubicBezTo>
                    <a:pt x="2695" y="569"/>
                    <a:pt x="3264" y="1140"/>
                    <a:pt x="3266" y="1844"/>
                  </a:cubicBezTo>
                  <a:cubicBezTo>
                    <a:pt x="3266" y="2360"/>
                    <a:pt x="2955" y="2825"/>
                    <a:pt x="2479" y="3023"/>
                  </a:cubicBezTo>
                  <a:cubicBezTo>
                    <a:pt x="2321" y="3088"/>
                    <a:pt x="2155" y="3120"/>
                    <a:pt x="1991" y="3120"/>
                  </a:cubicBezTo>
                  <a:cubicBezTo>
                    <a:pt x="1659" y="3120"/>
                    <a:pt x="1332" y="2990"/>
                    <a:pt x="1088" y="2747"/>
                  </a:cubicBezTo>
                  <a:cubicBezTo>
                    <a:pt x="722" y="2381"/>
                    <a:pt x="614" y="1833"/>
                    <a:pt x="811" y="1356"/>
                  </a:cubicBezTo>
                  <a:cubicBezTo>
                    <a:pt x="1009" y="879"/>
                    <a:pt x="1474" y="569"/>
                    <a:pt x="1990" y="569"/>
                  </a:cubicBezTo>
                  <a:close/>
                  <a:moveTo>
                    <a:pt x="1989" y="0"/>
                  </a:moveTo>
                  <a:cubicBezTo>
                    <a:pt x="1510" y="0"/>
                    <a:pt x="1039" y="187"/>
                    <a:pt x="686" y="540"/>
                  </a:cubicBezTo>
                  <a:cubicBezTo>
                    <a:pt x="158" y="1068"/>
                    <a:pt x="1" y="1861"/>
                    <a:pt x="286" y="2550"/>
                  </a:cubicBezTo>
                  <a:cubicBezTo>
                    <a:pt x="572" y="3239"/>
                    <a:pt x="1244" y="3688"/>
                    <a:pt x="1990" y="3688"/>
                  </a:cubicBezTo>
                  <a:cubicBezTo>
                    <a:pt x="3008" y="3687"/>
                    <a:pt x="3833" y="2862"/>
                    <a:pt x="3834" y="1844"/>
                  </a:cubicBezTo>
                  <a:cubicBezTo>
                    <a:pt x="3834" y="1098"/>
                    <a:pt x="3385" y="426"/>
                    <a:pt x="2696" y="141"/>
                  </a:cubicBezTo>
                  <a:cubicBezTo>
                    <a:pt x="2467" y="46"/>
                    <a:pt x="2227" y="0"/>
                    <a:pt x="19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"/>
            <p:cNvSpPr/>
            <p:nvPr/>
          </p:nvSpPr>
          <p:spPr>
            <a:xfrm>
              <a:off x="999720" y="4329000"/>
              <a:ext cx="251280" cy="164880"/>
            </a:xfrm>
            <a:custGeom>
              <a:avLst/>
              <a:gdLst/>
              <a:ahLst/>
              <a:cxnLst/>
              <a:rect l="l" t="t" r="r" b="b"/>
              <a:pathLst>
                <a:path w="16538" h="9985" extrusionOk="0">
                  <a:moveTo>
                    <a:pt x="0" y="0"/>
                  </a:moveTo>
                  <a:lnTo>
                    <a:pt x="0" y="9985"/>
                  </a:lnTo>
                  <a:lnTo>
                    <a:pt x="16537" y="9985"/>
                  </a:lnTo>
                  <a:lnTo>
                    <a:pt x="165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94" name="Google Shape;1094;p1"/>
            <p:cNvSpPr/>
            <p:nvPr/>
          </p:nvSpPr>
          <p:spPr>
            <a:xfrm>
              <a:off x="995040" y="4323960"/>
              <a:ext cx="260280" cy="174240"/>
            </a:xfrm>
            <a:custGeom>
              <a:avLst/>
              <a:gdLst/>
              <a:ahLst/>
              <a:cxnLst/>
              <a:rect l="l" t="t" r="r" b="b"/>
              <a:pathLst>
                <a:path w="17107" h="10555" extrusionOk="0">
                  <a:moveTo>
                    <a:pt x="16538" y="572"/>
                  </a:moveTo>
                  <a:lnTo>
                    <a:pt x="16538" y="9986"/>
                  </a:lnTo>
                  <a:lnTo>
                    <a:pt x="569" y="9986"/>
                  </a:lnTo>
                  <a:lnTo>
                    <a:pt x="569" y="572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271"/>
                  </a:lnTo>
                  <a:cubicBezTo>
                    <a:pt x="1" y="10428"/>
                    <a:pt x="128" y="10555"/>
                    <a:pt x="285" y="10555"/>
                  </a:cubicBezTo>
                  <a:lnTo>
                    <a:pt x="16822" y="10555"/>
                  </a:lnTo>
                  <a:cubicBezTo>
                    <a:pt x="16979" y="10555"/>
                    <a:pt x="17106" y="10428"/>
                    <a:pt x="17106" y="10271"/>
                  </a:cubicBezTo>
                  <a:lnTo>
                    <a:pt x="17106" y="285"/>
                  </a:lnTo>
                  <a:cubicBezTo>
                    <a:pt x="17106" y="128"/>
                    <a:pt x="16979" y="1"/>
                    <a:pt x="168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"/>
            <p:cNvSpPr/>
            <p:nvPr/>
          </p:nvSpPr>
          <p:spPr>
            <a:xfrm>
              <a:off x="1113840" y="4329000"/>
              <a:ext cx="137160" cy="164880"/>
            </a:xfrm>
            <a:custGeom>
              <a:avLst/>
              <a:gdLst/>
              <a:ahLst/>
              <a:cxnLst/>
              <a:rect l="l" t="t" r="r" b="b"/>
              <a:pathLst>
                <a:path w="9050" h="9985" extrusionOk="0">
                  <a:moveTo>
                    <a:pt x="0" y="0"/>
                  </a:moveTo>
                  <a:lnTo>
                    <a:pt x="0" y="9985"/>
                  </a:lnTo>
                  <a:lnTo>
                    <a:pt x="9049" y="9985"/>
                  </a:lnTo>
                  <a:lnTo>
                    <a:pt x="90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96" name="Google Shape;1096;p1"/>
            <p:cNvSpPr/>
            <p:nvPr/>
          </p:nvSpPr>
          <p:spPr>
            <a:xfrm>
              <a:off x="1109520" y="4323960"/>
              <a:ext cx="145800" cy="174240"/>
            </a:xfrm>
            <a:custGeom>
              <a:avLst/>
              <a:gdLst/>
              <a:ahLst/>
              <a:cxnLst/>
              <a:rect l="l" t="t" r="r" b="b"/>
              <a:pathLst>
                <a:path w="9619" h="10555" extrusionOk="0">
                  <a:moveTo>
                    <a:pt x="9049" y="572"/>
                  </a:moveTo>
                  <a:lnTo>
                    <a:pt x="9049" y="9986"/>
                  </a:lnTo>
                  <a:lnTo>
                    <a:pt x="569" y="9986"/>
                  </a:lnTo>
                  <a:lnTo>
                    <a:pt x="569" y="572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271"/>
                  </a:lnTo>
                  <a:cubicBezTo>
                    <a:pt x="1" y="10428"/>
                    <a:pt x="128" y="10555"/>
                    <a:pt x="285" y="10555"/>
                  </a:cubicBezTo>
                  <a:lnTo>
                    <a:pt x="9334" y="10555"/>
                  </a:lnTo>
                  <a:cubicBezTo>
                    <a:pt x="9491" y="10555"/>
                    <a:pt x="9618" y="10428"/>
                    <a:pt x="9618" y="10271"/>
                  </a:cubicBezTo>
                  <a:lnTo>
                    <a:pt x="9618" y="285"/>
                  </a:lnTo>
                  <a:cubicBezTo>
                    <a:pt x="9618" y="128"/>
                    <a:pt x="9491" y="1"/>
                    <a:pt x="9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97" name="Google Shape;109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8360" y="1661400"/>
            <a:ext cx="5749200" cy="126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19"/>
          <p:cNvSpPr/>
          <p:nvPr/>
        </p:nvSpPr>
        <p:spPr>
          <a:xfrm>
            <a:off x="927360" y="531720"/>
            <a:ext cx="7288200" cy="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0" i="0" u="none" strike="noStrike" cap="none" dirty="0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Cosa può fare il dipendente?</a:t>
            </a:r>
            <a:endParaRPr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7" name="Google Shape;2557;p19"/>
          <p:cNvGrpSpPr/>
          <p:nvPr/>
        </p:nvGrpSpPr>
        <p:grpSpPr>
          <a:xfrm>
            <a:off x="371160" y="2894760"/>
            <a:ext cx="2363760" cy="2072880"/>
            <a:chOff x="371160" y="2894760"/>
            <a:chExt cx="2363760" cy="2072880"/>
          </a:xfrm>
        </p:grpSpPr>
        <p:sp>
          <p:nvSpPr>
            <p:cNvPr id="2558" name="Google Shape;2558;p19"/>
            <p:cNvSpPr/>
            <p:nvPr/>
          </p:nvSpPr>
          <p:spPr>
            <a:xfrm>
              <a:off x="458640" y="2994480"/>
              <a:ext cx="2276280" cy="1688760"/>
            </a:xfrm>
            <a:custGeom>
              <a:avLst/>
              <a:gdLst/>
              <a:ahLst/>
              <a:cxnLst/>
              <a:rect l="l" t="t" r="r" b="b"/>
              <a:pathLst>
                <a:path w="252607" h="170735" extrusionOk="0">
                  <a:moveTo>
                    <a:pt x="138413" y="0"/>
                  </a:moveTo>
                  <a:cubicBezTo>
                    <a:pt x="119385" y="0"/>
                    <a:pt x="100488" y="6180"/>
                    <a:pt x="87901" y="18653"/>
                  </a:cubicBezTo>
                  <a:cubicBezTo>
                    <a:pt x="79486" y="26992"/>
                    <a:pt x="75545" y="38767"/>
                    <a:pt x="67039" y="47014"/>
                  </a:cubicBezTo>
                  <a:cubicBezTo>
                    <a:pt x="54503" y="59169"/>
                    <a:pt x="35890" y="60735"/>
                    <a:pt x="23023" y="72861"/>
                  </a:cubicBezTo>
                  <a:cubicBezTo>
                    <a:pt x="2035" y="92638"/>
                    <a:pt x="0" y="126151"/>
                    <a:pt x="18626" y="148386"/>
                  </a:cubicBezTo>
                  <a:cubicBezTo>
                    <a:pt x="30524" y="162588"/>
                    <a:pt x="45384" y="166792"/>
                    <a:pt x="61239" y="166792"/>
                  </a:cubicBezTo>
                  <a:cubicBezTo>
                    <a:pt x="71598" y="166792"/>
                    <a:pt x="82381" y="164998"/>
                    <a:pt x="93040" y="163024"/>
                  </a:cubicBezTo>
                  <a:cubicBezTo>
                    <a:pt x="103170" y="161148"/>
                    <a:pt x="113604" y="159156"/>
                    <a:pt x="123992" y="159156"/>
                  </a:cubicBezTo>
                  <a:cubicBezTo>
                    <a:pt x="127214" y="159156"/>
                    <a:pt x="130431" y="159347"/>
                    <a:pt x="133634" y="159793"/>
                  </a:cubicBezTo>
                  <a:cubicBezTo>
                    <a:pt x="153265" y="162529"/>
                    <a:pt x="175375" y="170735"/>
                    <a:pt x="196308" y="170735"/>
                  </a:cubicBezTo>
                  <a:cubicBezTo>
                    <a:pt x="206145" y="170735"/>
                    <a:pt x="215723" y="168923"/>
                    <a:pt x="224662" y="163879"/>
                  </a:cubicBezTo>
                  <a:cubicBezTo>
                    <a:pt x="239552" y="155480"/>
                    <a:pt x="239930" y="142369"/>
                    <a:pt x="239588" y="127082"/>
                  </a:cubicBezTo>
                  <a:cubicBezTo>
                    <a:pt x="239510" y="123660"/>
                    <a:pt x="239793" y="120351"/>
                    <a:pt x="240435" y="117122"/>
                  </a:cubicBezTo>
                  <a:cubicBezTo>
                    <a:pt x="241206" y="113247"/>
                    <a:pt x="242491" y="109487"/>
                    <a:pt x="244293" y="105793"/>
                  </a:cubicBezTo>
                  <a:cubicBezTo>
                    <a:pt x="249118" y="95890"/>
                    <a:pt x="252606" y="87225"/>
                    <a:pt x="249526" y="76191"/>
                  </a:cubicBezTo>
                  <a:cubicBezTo>
                    <a:pt x="241984" y="49183"/>
                    <a:pt x="211323" y="46025"/>
                    <a:pt x="196192" y="25658"/>
                  </a:cubicBezTo>
                  <a:cubicBezTo>
                    <a:pt x="183532" y="8616"/>
                    <a:pt x="160881" y="0"/>
                    <a:pt x="138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9"/>
            <p:cNvSpPr/>
            <p:nvPr/>
          </p:nvSpPr>
          <p:spPr>
            <a:xfrm>
              <a:off x="522720" y="4484160"/>
              <a:ext cx="2086560" cy="483480"/>
            </a:xfrm>
            <a:custGeom>
              <a:avLst/>
              <a:gdLst/>
              <a:ahLst/>
              <a:cxnLst/>
              <a:rect l="l" t="t" r="r" b="b"/>
              <a:pathLst>
                <a:path w="231562" h="48972" extrusionOk="0">
                  <a:moveTo>
                    <a:pt x="115780" y="0"/>
                  </a:moveTo>
                  <a:cubicBezTo>
                    <a:pt x="85074" y="0"/>
                    <a:pt x="55624" y="2580"/>
                    <a:pt x="33913" y="7171"/>
                  </a:cubicBezTo>
                  <a:cubicBezTo>
                    <a:pt x="12199" y="11763"/>
                    <a:pt x="0" y="17992"/>
                    <a:pt x="0" y="24487"/>
                  </a:cubicBezTo>
                  <a:cubicBezTo>
                    <a:pt x="0" y="30980"/>
                    <a:pt x="12199" y="37209"/>
                    <a:pt x="33913" y="41800"/>
                  </a:cubicBezTo>
                  <a:cubicBezTo>
                    <a:pt x="55624" y="46392"/>
                    <a:pt x="85074" y="48972"/>
                    <a:pt x="115780" y="48972"/>
                  </a:cubicBezTo>
                  <a:cubicBezTo>
                    <a:pt x="146488" y="48972"/>
                    <a:pt x="175937" y="46392"/>
                    <a:pt x="197649" y="41800"/>
                  </a:cubicBezTo>
                  <a:cubicBezTo>
                    <a:pt x="219362" y="37209"/>
                    <a:pt x="231561" y="30980"/>
                    <a:pt x="231561" y="24487"/>
                  </a:cubicBezTo>
                  <a:cubicBezTo>
                    <a:pt x="231561" y="17992"/>
                    <a:pt x="219362" y="11763"/>
                    <a:pt x="197649" y="7171"/>
                  </a:cubicBezTo>
                  <a:cubicBezTo>
                    <a:pt x="175937" y="2580"/>
                    <a:pt x="146488" y="0"/>
                    <a:pt x="115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9"/>
            <p:cNvSpPr/>
            <p:nvPr/>
          </p:nvSpPr>
          <p:spPr>
            <a:xfrm>
              <a:off x="371160" y="2894760"/>
              <a:ext cx="739800" cy="1702080"/>
            </a:xfrm>
            <a:custGeom>
              <a:avLst/>
              <a:gdLst/>
              <a:ahLst/>
              <a:cxnLst/>
              <a:rect l="l" t="t" r="r" b="b"/>
              <a:pathLst>
                <a:path w="82182" h="172071" extrusionOk="0">
                  <a:moveTo>
                    <a:pt x="3995" y="16239"/>
                  </a:moveTo>
                  <a:cubicBezTo>
                    <a:pt x="3843" y="16239"/>
                    <a:pt x="3692" y="16248"/>
                    <a:pt x="3543" y="16269"/>
                  </a:cubicBezTo>
                  <a:cubicBezTo>
                    <a:pt x="1266" y="16577"/>
                    <a:pt x="0" y="18855"/>
                    <a:pt x="513" y="20999"/>
                  </a:cubicBezTo>
                  <a:cubicBezTo>
                    <a:pt x="1039" y="23189"/>
                    <a:pt x="3285" y="24816"/>
                    <a:pt x="5234" y="25667"/>
                  </a:cubicBezTo>
                  <a:cubicBezTo>
                    <a:pt x="7065" y="26466"/>
                    <a:pt x="11017" y="26546"/>
                    <a:pt x="12525" y="26546"/>
                  </a:cubicBezTo>
                  <a:cubicBezTo>
                    <a:pt x="12901" y="26546"/>
                    <a:pt x="13125" y="26541"/>
                    <a:pt x="13126" y="26541"/>
                  </a:cubicBezTo>
                  <a:cubicBezTo>
                    <a:pt x="13184" y="26540"/>
                    <a:pt x="11922" y="22875"/>
                    <a:pt x="11816" y="22653"/>
                  </a:cubicBezTo>
                  <a:cubicBezTo>
                    <a:pt x="10646" y="20206"/>
                    <a:pt x="7065" y="16239"/>
                    <a:pt x="3995" y="16239"/>
                  </a:cubicBezTo>
                  <a:close/>
                  <a:moveTo>
                    <a:pt x="38794" y="83683"/>
                  </a:moveTo>
                  <a:cubicBezTo>
                    <a:pt x="40426" y="85452"/>
                    <a:pt x="44609" y="87521"/>
                    <a:pt x="45151" y="87783"/>
                  </a:cubicBezTo>
                  <a:cubicBezTo>
                    <a:pt x="44580" y="89184"/>
                    <a:pt x="44013" y="90539"/>
                    <a:pt x="43458" y="91810"/>
                  </a:cubicBezTo>
                  <a:cubicBezTo>
                    <a:pt x="41542" y="96222"/>
                    <a:pt x="39778" y="99823"/>
                    <a:pt x="38511" y="102321"/>
                  </a:cubicBezTo>
                  <a:cubicBezTo>
                    <a:pt x="38256" y="102826"/>
                    <a:pt x="38025" y="103271"/>
                    <a:pt x="37813" y="103681"/>
                  </a:cubicBezTo>
                  <a:lnTo>
                    <a:pt x="37601" y="103681"/>
                  </a:lnTo>
                  <a:cubicBezTo>
                    <a:pt x="37538" y="103194"/>
                    <a:pt x="37468" y="102661"/>
                    <a:pt x="37386" y="102062"/>
                  </a:cubicBezTo>
                  <a:cubicBezTo>
                    <a:pt x="36999" y="99253"/>
                    <a:pt x="36392" y="95250"/>
                    <a:pt x="35444" y="90486"/>
                  </a:cubicBezTo>
                  <a:cubicBezTo>
                    <a:pt x="35149" y="88980"/>
                    <a:pt x="34802" y="87378"/>
                    <a:pt x="34433" y="85734"/>
                  </a:cubicBezTo>
                  <a:cubicBezTo>
                    <a:pt x="34805" y="85586"/>
                    <a:pt x="36919" y="84731"/>
                    <a:pt x="38794" y="83683"/>
                  </a:cubicBezTo>
                  <a:close/>
                  <a:moveTo>
                    <a:pt x="17493" y="1"/>
                  </a:moveTo>
                  <a:cubicBezTo>
                    <a:pt x="16953" y="1"/>
                    <a:pt x="16402" y="126"/>
                    <a:pt x="15871" y="401"/>
                  </a:cubicBezTo>
                  <a:cubicBezTo>
                    <a:pt x="13037" y="1867"/>
                    <a:pt x="12292" y="7569"/>
                    <a:pt x="12761" y="10380"/>
                  </a:cubicBezTo>
                  <a:cubicBezTo>
                    <a:pt x="12802" y="10621"/>
                    <a:pt x="13862" y="14314"/>
                    <a:pt x="13919" y="14314"/>
                  </a:cubicBezTo>
                  <a:cubicBezTo>
                    <a:pt x="13920" y="14314"/>
                    <a:pt x="13920" y="14314"/>
                    <a:pt x="13920" y="14314"/>
                  </a:cubicBezTo>
                  <a:lnTo>
                    <a:pt x="13976" y="14275"/>
                  </a:lnTo>
                  <a:lnTo>
                    <a:pt x="13976" y="14275"/>
                  </a:lnTo>
                  <a:cubicBezTo>
                    <a:pt x="13851" y="15174"/>
                    <a:pt x="13728" y="16141"/>
                    <a:pt x="13615" y="17199"/>
                  </a:cubicBezTo>
                  <a:cubicBezTo>
                    <a:pt x="13421" y="19153"/>
                    <a:pt x="13219" y="21365"/>
                    <a:pt x="13163" y="23787"/>
                  </a:cubicBezTo>
                  <a:cubicBezTo>
                    <a:pt x="13100" y="26206"/>
                    <a:pt x="13100" y="28836"/>
                    <a:pt x="13350" y="31606"/>
                  </a:cubicBezTo>
                  <a:cubicBezTo>
                    <a:pt x="13596" y="34383"/>
                    <a:pt x="13998" y="37293"/>
                    <a:pt x="14799" y="40238"/>
                  </a:cubicBezTo>
                  <a:cubicBezTo>
                    <a:pt x="14807" y="40271"/>
                    <a:pt x="14822" y="40304"/>
                    <a:pt x="14830" y="40337"/>
                  </a:cubicBezTo>
                  <a:cubicBezTo>
                    <a:pt x="14329" y="39548"/>
                    <a:pt x="12851" y="37391"/>
                    <a:pt x="12719" y="37238"/>
                  </a:cubicBezTo>
                  <a:cubicBezTo>
                    <a:pt x="11154" y="35430"/>
                    <a:pt x="7470" y="32977"/>
                    <a:pt x="4591" y="32977"/>
                  </a:cubicBezTo>
                  <a:cubicBezTo>
                    <a:pt x="4042" y="32977"/>
                    <a:pt x="3523" y="33066"/>
                    <a:pt x="3053" y="33265"/>
                  </a:cubicBezTo>
                  <a:cubicBezTo>
                    <a:pt x="939" y="34164"/>
                    <a:pt x="318" y="36696"/>
                    <a:pt x="1380" y="38628"/>
                  </a:cubicBezTo>
                  <a:cubicBezTo>
                    <a:pt x="2465" y="40602"/>
                    <a:pt x="5062" y="41576"/>
                    <a:pt x="7167" y="41884"/>
                  </a:cubicBezTo>
                  <a:cubicBezTo>
                    <a:pt x="7419" y="41921"/>
                    <a:pt x="7700" y="41937"/>
                    <a:pt x="8002" y="41937"/>
                  </a:cubicBezTo>
                  <a:cubicBezTo>
                    <a:pt x="10549" y="41937"/>
                    <a:pt x="14580" y="40768"/>
                    <a:pt x="14935" y="40663"/>
                  </a:cubicBezTo>
                  <a:cubicBezTo>
                    <a:pt x="15723" y="43461"/>
                    <a:pt x="16759" y="46265"/>
                    <a:pt x="17964" y="49047"/>
                  </a:cubicBezTo>
                  <a:cubicBezTo>
                    <a:pt x="18652" y="50639"/>
                    <a:pt x="19393" y="52220"/>
                    <a:pt x="20157" y="53797"/>
                  </a:cubicBezTo>
                  <a:cubicBezTo>
                    <a:pt x="19701" y="53129"/>
                    <a:pt x="19289" y="52535"/>
                    <a:pt x="19223" y="52458"/>
                  </a:cubicBezTo>
                  <a:cubicBezTo>
                    <a:pt x="17657" y="50649"/>
                    <a:pt x="13974" y="48197"/>
                    <a:pt x="11094" y="48197"/>
                  </a:cubicBezTo>
                  <a:cubicBezTo>
                    <a:pt x="10545" y="48197"/>
                    <a:pt x="10025" y="48286"/>
                    <a:pt x="9555" y="48485"/>
                  </a:cubicBezTo>
                  <a:cubicBezTo>
                    <a:pt x="7440" y="49384"/>
                    <a:pt x="6820" y="51915"/>
                    <a:pt x="7882" y="53847"/>
                  </a:cubicBezTo>
                  <a:cubicBezTo>
                    <a:pt x="8967" y="55820"/>
                    <a:pt x="11564" y="56796"/>
                    <a:pt x="13669" y="57103"/>
                  </a:cubicBezTo>
                  <a:cubicBezTo>
                    <a:pt x="13920" y="57139"/>
                    <a:pt x="14200" y="57156"/>
                    <a:pt x="14501" y="57156"/>
                  </a:cubicBezTo>
                  <a:cubicBezTo>
                    <a:pt x="16766" y="57156"/>
                    <a:pt x="20222" y="56227"/>
                    <a:pt x="21219" y="55945"/>
                  </a:cubicBezTo>
                  <a:cubicBezTo>
                    <a:pt x="21519" y="56547"/>
                    <a:pt x="21810" y="57152"/>
                    <a:pt x="22112" y="57751"/>
                  </a:cubicBezTo>
                  <a:cubicBezTo>
                    <a:pt x="23559" y="60631"/>
                    <a:pt x="25015" y="63500"/>
                    <a:pt x="26357" y="66358"/>
                  </a:cubicBezTo>
                  <a:cubicBezTo>
                    <a:pt x="26831" y="67364"/>
                    <a:pt x="27260" y="68373"/>
                    <a:pt x="27694" y="69380"/>
                  </a:cubicBezTo>
                  <a:cubicBezTo>
                    <a:pt x="27288" y="68789"/>
                    <a:pt x="26942" y="68293"/>
                    <a:pt x="26881" y="68222"/>
                  </a:cubicBezTo>
                  <a:cubicBezTo>
                    <a:pt x="25316" y="66413"/>
                    <a:pt x="21631" y="63960"/>
                    <a:pt x="18752" y="63960"/>
                  </a:cubicBezTo>
                  <a:cubicBezTo>
                    <a:pt x="18204" y="63960"/>
                    <a:pt x="17685" y="64049"/>
                    <a:pt x="17215" y="64248"/>
                  </a:cubicBezTo>
                  <a:cubicBezTo>
                    <a:pt x="15100" y="65147"/>
                    <a:pt x="14480" y="67679"/>
                    <a:pt x="15542" y="69611"/>
                  </a:cubicBezTo>
                  <a:cubicBezTo>
                    <a:pt x="16627" y="71585"/>
                    <a:pt x="19224" y="72561"/>
                    <a:pt x="21329" y="72867"/>
                  </a:cubicBezTo>
                  <a:cubicBezTo>
                    <a:pt x="21581" y="72904"/>
                    <a:pt x="21862" y="72920"/>
                    <a:pt x="22164" y="72920"/>
                  </a:cubicBezTo>
                  <a:cubicBezTo>
                    <a:pt x="24307" y="72920"/>
                    <a:pt x="27497" y="72092"/>
                    <a:pt x="28676" y="71765"/>
                  </a:cubicBezTo>
                  <a:cubicBezTo>
                    <a:pt x="29087" y="72810"/>
                    <a:pt x="29503" y="73856"/>
                    <a:pt x="29855" y="74888"/>
                  </a:cubicBezTo>
                  <a:cubicBezTo>
                    <a:pt x="30080" y="75599"/>
                    <a:pt x="30345" y="76267"/>
                    <a:pt x="30532" y="76992"/>
                  </a:cubicBezTo>
                  <a:cubicBezTo>
                    <a:pt x="30731" y="77706"/>
                    <a:pt x="30929" y="78414"/>
                    <a:pt x="31125" y="79114"/>
                  </a:cubicBezTo>
                  <a:cubicBezTo>
                    <a:pt x="31450" y="80477"/>
                    <a:pt x="31797" y="81880"/>
                    <a:pt x="32082" y="83219"/>
                  </a:cubicBezTo>
                  <a:cubicBezTo>
                    <a:pt x="32289" y="84146"/>
                    <a:pt x="32466" y="85036"/>
                    <a:pt x="32650" y="85930"/>
                  </a:cubicBezTo>
                  <a:cubicBezTo>
                    <a:pt x="32190" y="84923"/>
                    <a:pt x="31248" y="82969"/>
                    <a:pt x="31151" y="82815"/>
                  </a:cubicBezTo>
                  <a:cubicBezTo>
                    <a:pt x="29775" y="80625"/>
                    <a:pt x="26065" y="77317"/>
                    <a:pt x="23081" y="77317"/>
                  </a:cubicBezTo>
                  <a:cubicBezTo>
                    <a:pt x="22778" y="77317"/>
                    <a:pt x="22484" y="77351"/>
                    <a:pt x="22199" y="77423"/>
                  </a:cubicBezTo>
                  <a:cubicBezTo>
                    <a:pt x="19972" y="77991"/>
                    <a:pt x="18976" y="80398"/>
                    <a:pt x="19733" y="82469"/>
                  </a:cubicBezTo>
                  <a:cubicBezTo>
                    <a:pt x="20507" y="84585"/>
                    <a:pt x="22924" y="85942"/>
                    <a:pt x="24960" y="86564"/>
                  </a:cubicBezTo>
                  <a:cubicBezTo>
                    <a:pt x="25734" y="86801"/>
                    <a:pt x="26834" y="86881"/>
                    <a:pt x="27967" y="86881"/>
                  </a:cubicBezTo>
                  <a:cubicBezTo>
                    <a:pt x="30110" y="86881"/>
                    <a:pt x="32372" y="86594"/>
                    <a:pt x="32777" y="86541"/>
                  </a:cubicBezTo>
                  <a:cubicBezTo>
                    <a:pt x="33074" y="88023"/>
                    <a:pt x="33349" y="89467"/>
                    <a:pt x="33587" y="90833"/>
                  </a:cubicBezTo>
                  <a:cubicBezTo>
                    <a:pt x="34422" y="95570"/>
                    <a:pt x="34937" y="99546"/>
                    <a:pt x="35258" y="102330"/>
                  </a:cubicBezTo>
                  <a:cubicBezTo>
                    <a:pt x="35315" y="102824"/>
                    <a:pt x="35364" y="103265"/>
                    <a:pt x="35408" y="103681"/>
                  </a:cubicBezTo>
                  <a:lnTo>
                    <a:pt x="25811" y="103681"/>
                  </a:lnTo>
                  <a:lnTo>
                    <a:pt x="28896" y="163903"/>
                  </a:lnTo>
                  <a:cubicBezTo>
                    <a:pt x="29131" y="168480"/>
                    <a:pt x="32911" y="172070"/>
                    <a:pt x="37494" y="172070"/>
                  </a:cubicBezTo>
                  <a:cubicBezTo>
                    <a:pt x="42077" y="172070"/>
                    <a:pt x="45856" y="168480"/>
                    <a:pt x="46091" y="163903"/>
                  </a:cubicBezTo>
                  <a:lnTo>
                    <a:pt x="49177" y="103678"/>
                  </a:lnTo>
                  <a:lnTo>
                    <a:pt x="40235" y="103678"/>
                  </a:lnTo>
                  <a:cubicBezTo>
                    <a:pt x="40301" y="103541"/>
                    <a:pt x="40364" y="103413"/>
                    <a:pt x="40433" y="103268"/>
                  </a:cubicBezTo>
                  <a:cubicBezTo>
                    <a:pt x="41660" y="100712"/>
                    <a:pt x="43361" y="97039"/>
                    <a:pt x="45200" y="92543"/>
                  </a:cubicBezTo>
                  <a:cubicBezTo>
                    <a:pt x="45784" y="91124"/>
                    <a:pt x="46379" y="89596"/>
                    <a:pt x="46977" y="88021"/>
                  </a:cubicBezTo>
                  <a:cubicBezTo>
                    <a:pt x="47455" y="88121"/>
                    <a:pt x="50671" y="88775"/>
                    <a:pt x="53115" y="88775"/>
                  </a:cubicBezTo>
                  <a:cubicBezTo>
                    <a:pt x="53737" y="88775"/>
                    <a:pt x="54309" y="88732"/>
                    <a:pt x="54773" y="88627"/>
                  </a:cubicBezTo>
                  <a:cubicBezTo>
                    <a:pt x="56848" y="88157"/>
                    <a:pt x="59362" y="86985"/>
                    <a:pt x="60290" y="84933"/>
                  </a:cubicBezTo>
                  <a:cubicBezTo>
                    <a:pt x="61199" y="82925"/>
                    <a:pt x="60385" y="80449"/>
                    <a:pt x="58207" y="79716"/>
                  </a:cubicBezTo>
                  <a:cubicBezTo>
                    <a:pt x="57833" y="79591"/>
                    <a:pt x="57435" y="79533"/>
                    <a:pt x="57021" y="79533"/>
                  </a:cubicBezTo>
                  <a:cubicBezTo>
                    <a:pt x="54088" y="79533"/>
                    <a:pt x="50360" y="82419"/>
                    <a:pt x="48878" y="84427"/>
                  </a:cubicBezTo>
                  <a:cubicBezTo>
                    <a:pt x="48778" y="84562"/>
                    <a:pt x="47859" y="86150"/>
                    <a:pt x="47296" y="87161"/>
                  </a:cubicBezTo>
                  <a:cubicBezTo>
                    <a:pt x="47537" y="86516"/>
                    <a:pt x="47778" y="85893"/>
                    <a:pt x="48017" y="85227"/>
                  </a:cubicBezTo>
                  <a:cubicBezTo>
                    <a:pt x="48500" y="83911"/>
                    <a:pt x="48943" y="82584"/>
                    <a:pt x="49424" y="81158"/>
                  </a:cubicBezTo>
                  <a:cubicBezTo>
                    <a:pt x="49632" y="80461"/>
                    <a:pt x="49843" y="79758"/>
                    <a:pt x="50055" y="79047"/>
                  </a:cubicBezTo>
                  <a:cubicBezTo>
                    <a:pt x="50281" y="78348"/>
                    <a:pt x="50431" y="77579"/>
                    <a:pt x="50624" y="76838"/>
                  </a:cubicBezTo>
                  <a:cubicBezTo>
                    <a:pt x="51035" y="75112"/>
                    <a:pt x="51368" y="73343"/>
                    <a:pt x="51663" y="71552"/>
                  </a:cubicBezTo>
                  <a:cubicBezTo>
                    <a:pt x="52759" y="71952"/>
                    <a:pt x="56532" y="73265"/>
                    <a:pt x="58734" y="73265"/>
                  </a:cubicBezTo>
                  <a:cubicBezTo>
                    <a:pt x="58848" y="73265"/>
                    <a:pt x="58957" y="73262"/>
                    <a:pt x="59062" y="73254"/>
                  </a:cubicBezTo>
                  <a:cubicBezTo>
                    <a:pt x="61183" y="73105"/>
                    <a:pt x="63845" y="72326"/>
                    <a:pt x="65074" y="70438"/>
                  </a:cubicBezTo>
                  <a:cubicBezTo>
                    <a:pt x="66277" y="68591"/>
                    <a:pt x="65848" y="66020"/>
                    <a:pt x="63806" y="64966"/>
                  </a:cubicBezTo>
                  <a:cubicBezTo>
                    <a:pt x="63242" y="64676"/>
                    <a:pt x="62590" y="64549"/>
                    <a:pt x="61890" y="64549"/>
                  </a:cubicBezTo>
                  <a:cubicBezTo>
                    <a:pt x="59071" y="64549"/>
                    <a:pt x="55488" y="66600"/>
                    <a:pt x="53870" y="68210"/>
                  </a:cubicBezTo>
                  <a:cubicBezTo>
                    <a:pt x="53744" y="68334"/>
                    <a:pt x="52458" y="69938"/>
                    <a:pt x="51768" y="70834"/>
                  </a:cubicBezTo>
                  <a:cubicBezTo>
                    <a:pt x="51938" y="69756"/>
                    <a:pt x="52112" y="68681"/>
                    <a:pt x="52248" y="67586"/>
                  </a:cubicBezTo>
                  <a:cubicBezTo>
                    <a:pt x="52639" y="64423"/>
                    <a:pt x="52939" y="61210"/>
                    <a:pt x="53251" y="58006"/>
                  </a:cubicBezTo>
                  <a:cubicBezTo>
                    <a:pt x="53346" y="57024"/>
                    <a:pt x="53453" y="56048"/>
                    <a:pt x="53555" y="55069"/>
                  </a:cubicBezTo>
                  <a:cubicBezTo>
                    <a:pt x="53945" y="55217"/>
                    <a:pt x="58398" y="56874"/>
                    <a:pt x="60875" y="56874"/>
                  </a:cubicBezTo>
                  <a:cubicBezTo>
                    <a:pt x="60990" y="56874"/>
                    <a:pt x="61101" y="56871"/>
                    <a:pt x="61206" y="56863"/>
                  </a:cubicBezTo>
                  <a:cubicBezTo>
                    <a:pt x="63327" y="56714"/>
                    <a:pt x="65990" y="55935"/>
                    <a:pt x="67218" y="54047"/>
                  </a:cubicBezTo>
                  <a:cubicBezTo>
                    <a:pt x="68422" y="52200"/>
                    <a:pt x="67992" y="49629"/>
                    <a:pt x="65950" y="48576"/>
                  </a:cubicBezTo>
                  <a:cubicBezTo>
                    <a:pt x="65386" y="48285"/>
                    <a:pt x="64734" y="48159"/>
                    <a:pt x="64034" y="48159"/>
                  </a:cubicBezTo>
                  <a:cubicBezTo>
                    <a:pt x="61215" y="48159"/>
                    <a:pt x="57632" y="50209"/>
                    <a:pt x="56014" y="51817"/>
                  </a:cubicBezTo>
                  <a:cubicBezTo>
                    <a:pt x="55862" y="51969"/>
                    <a:pt x="54015" y="54281"/>
                    <a:pt x="53573" y="54891"/>
                  </a:cubicBezTo>
                  <a:cubicBezTo>
                    <a:pt x="53801" y="52737"/>
                    <a:pt x="54048" y="50592"/>
                    <a:pt x="54377" y="48488"/>
                  </a:cubicBezTo>
                  <a:cubicBezTo>
                    <a:pt x="54827" y="45583"/>
                    <a:pt x="55431" y="42759"/>
                    <a:pt x="56216" y="40064"/>
                  </a:cubicBezTo>
                  <a:cubicBezTo>
                    <a:pt x="56398" y="40133"/>
                    <a:pt x="61038" y="41885"/>
                    <a:pt x="63580" y="41885"/>
                  </a:cubicBezTo>
                  <a:cubicBezTo>
                    <a:pt x="63694" y="41885"/>
                    <a:pt x="63804" y="41882"/>
                    <a:pt x="63909" y="41874"/>
                  </a:cubicBezTo>
                  <a:cubicBezTo>
                    <a:pt x="66032" y="41725"/>
                    <a:pt x="68693" y="40946"/>
                    <a:pt x="69923" y="39058"/>
                  </a:cubicBezTo>
                  <a:cubicBezTo>
                    <a:pt x="71125" y="37211"/>
                    <a:pt x="70695" y="34640"/>
                    <a:pt x="68653" y="33586"/>
                  </a:cubicBezTo>
                  <a:cubicBezTo>
                    <a:pt x="68089" y="33296"/>
                    <a:pt x="67437" y="33170"/>
                    <a:pt x="66738" y="33170"/>
                  </a:cubicBezTo>
                  <a:cubicBezTo>
                    <a:pt x="63920" y="33170"/>
                    <a:pt x="60336" y="35220"/>
                    <a:pt x="58718" y="36830"/>
                  </a:cubicBezTo>
                  <a:cubicBezTo>
                    <a:pt x="58586" y="36962"/>
                    <a:pt x="57176" y="38720"/>
                    <a:pt x="56526" y="39573"/>
                  </a:cubicBezTo>
                  <a:lnTo>
                    <a:pt x="56365" y="39488"/>
                  </a:lnTo>
                  <a:cubicBezTo>
                    <a:pt x="57241" y="36615"/>
                    <a:pt x="58453" y="33939"/>
                    <a:pt x="59710" y="31491"/>
                  </a:cubicBezTo>
                  <a:cubicBezTo>
                    <a:pt x="60435" y="30071"/>
                    <a:pt x="61208" y="28755"/>
                    <a:pt x="61989" y="27491"/>
                  </a:cubicBezTo>
                  <a:cubicBezTo>
                    <a:pt x="62894" y="27944"/>
                    <a:pt x="67056" y="29965"/>
                    <a:pt x="69273" y="30054"/>
                  </a:cubicBezTo>
                  <a:cubicBezTo>
                    <a:pt x="69425" y="30060"/>
                    <a:pt x="69580" y="30063"/>
                    <a:pt x="69737" y="30063"/>
                  </a:cubicBezTo>
                  <a:cubicBezTo>
                    <a:pt x="71783" y="30063"/>
                    <a:pt x="74232" y="29531"/>
                    <a:pt x="75559" y="27916"/>
                  </a:cubicBezTo>
                  <a:cubicBezTo>
                    <a:pt x="76958" y="26212"/>
                    <a:pt x="76813" y="23609"/>
                    <a:pt x="74900" y="22338"/>
                  </a:cubicBezTo>
                  <a:cubicBezTo>
                    <a:pt x="74195" y="21870"/>
                    <a:pt x="73300" y="21675"/>
                    <a:pt x="72324" y="21675"/>
                  </a:cubicBezTo>
                  <a:cubicBezTo>
                    <a:pt x="69624" y="21675"/>
                    <a:pt x="66305" y="23166"/>
                    <a:pt x="64669" y="24469"/>
                  </a:cubicBezTo>
                  <a:cubicBezTo>
                    <a:pt x="64547" y="24566"/>
                    <a:pt x="63425" y="25684"/>
                    <a:pt x="62618" y="26510"/>
                  </a:cubicBezTo>
                  <a:cubicBezTo>
                    <a:pt x="62979" y="25944"/>
                    <a:pt x="63342" y="25355"/>
                    <a:pt x="63698" y="24820"/>
                  </a:cubicBezTo>
                  <a:cubicBezTo>
                    <a:pt x="65033" y="22811"/>
                    <a:pt x="66378" y="21054"/>
                    <a:pt x="67582" y="19506"/>
                  </a:cubicBezTo>
                  <a:cubicBezTo>
                    <a:pt x="68274" y="18632"/>
                    <a:pt x="68918" y="17855"/>
                    <a:pt x="69527" y="17136"/>
                  </a:cubicBezTo>
                  <a:cubicBezTo>
                    <a:pt x="70646" y="17115"/>
                    <a:pt x="75159" y="16978"/>
                    <a:pt x="77133" y="16052"/>
                  </a:cubicBezTo>
                  <a:cubicBezTo>
                    <a:pt x="79057" y="15148"/>
                    <a:pt x="81260" y="13461"/>
                    <a:pt x="81726" y="11258"/>
                  </a:cubicBezTo>
                  <a:cubicBezTo>
                    <a:pt x="82181" y="9101"/>
                    <a:pt x="80854" y="6857"/>
                    <a:pt x="78567" y="6611"/>
                  </a:cubicBezTo>
                  <a:cubicBezTo>
                    <a:pt x="78449" y="6598"/>
                    <a:pt x="78329" y="6592"/>
                    <a:pt x="78209" y="6592"/>
                  </a:cubicBezTo>
                  <a:cubicBezTo>
                    <a:pt x="75117" y="6592"/>
                    <a:pt x="71585" y="10712"/>
                    <a:pt x="70469" y="13217"/>
                  </a:cubicBezTo>
                  <a:cubicBezTo>
                    <a:pt x="70368" y="13442"/>
                    <a:pt x="69206" y="17138"/>
                    <a:pt x="69265" y="17138"/>
                  </a:cubicBezTo>
                  <a:lnTo>
                    <a:pt x="69333" y="17138"/>
                  </a:lnTo>
                  <a:cubicBezTo>
                    <a:pt x="68733" y="17821"/>
                    <a:pt x="68097" y="18557"/>
                    <a:pt x="67419" y="19377"/>
                  </a:cubicBezTo>
                  <a:cubicBezTo>
                    <a:pt x="66178" y="20902"/>
                    <a:pt x="64790" y="22634"/>
                    <a:pt x="63408" y="24622"/>
                  </a:cubicBezTo>
                  <a:cubicBezTo>
                    <a:pt x="62900" y="25347"/>
                    <a:pt x="62385" y="26100"/>
                    <a:pt x="61870" y="26884"/>
                  </a:cubicBezTo>
                  <a:lnTo>
                    <a:pt x="61870" y="26884"/>
                  </a:lnTo>
                  <a:cubicBezTo>
                    <a:pt x="61866" y="26893"/>
                    <a:pt x="61863" y="26898"/>
                    <a:pt x="61861" y="26898"/>
                  </a:cubicBezTo>
                  <a:lnTo>
                    <a:pt x="61861" y="26898"/>
                  </a:lnTo>
                  <a:cubicBezTo>
                    <a:pt x="61864" y="26893"/>
                    <a:pt x="61867" y="26888"/>
                    <a:pt x="61870" y="26884"/>
                  </a:cubicBezTo>
                  <a:lnTo>
                    <a:pt x="61870" y="26884"/>
                  </a:lnTo>
                  <a:cubicBezTo>
                    <a:pt x="61986" y="26630"/>
                    <a:pt x="62880" y="23168"/>
                    <a:pt x="62912" y="22934"/>
                  </a:cubicBezTo>
                  <a:cubicBezTo>
                    <a:pt x="63304" y="20114"/>
                    <a:pt x="62406" y="14431"/>
                    <a:pt x="59534" y="13044"/>
                  </a:cubicBezTo>
                  <a:cubicBezTo>
                    <a:pt x="59027" y="12799"/>
                    <a:pt x="58505" y="12687"/>
                    <a:pt x="57995" y="12687"/>
                  </a:cubicBezTo>
                  <a:cubicBezTo>
                    <a:pt x="56424" y="12687"/>
                    <a:pt x="54967" y="13755"/>
                    <a:pt x="54397" y="15318"/>
                  </a:cubicBezTo>
                  <a:cubicBezTo>
                    <a:pt x="53628" y="17435"/>
                    <a:pt x="54604" y="20030"/>
                    <a:pt x="55759" y="21816"/>
                  </a:cubicBezTo>
                  <a:cubicBezTo>
                    <a:pt x="57118" y="23913"/>
                    <a:pt x="61857" y="26897"/>
                    <a:pt x="61860" y="26898"/>
                  </a:cubicBezTo>
                  <a:cubicBezTo>
                    <a:pt x="61860" y="26898"/>
                    <a:pt x="61860" y="26898"/>
                    <a:pt x="61860" y="26898"/>
                  </a:cubicBezTo>
                  <a:cubicBezTo>
                    <a:pt x="61860" y="26898"/>
                    <a:pt x="61860" y="26898"/>
                    <a:pt x="61861" y="26898"/>
                  </a:cubicBezTo>
                  <a:lnTo>
                    <a:pt x="61861" y="26898"/>
                  </a:lnTo>
                  <a:cubicBezTo>
                    <a:pt x="60970" y="28254"/>
                    <a:pt x="60083" y="29700"/>
                    <a:pt x="59249" y="31248"/>
                  </a:cubicBezTo>
                  <a:cubicBezTo>
                    <a:pt x="57923" y="33701"/>
                    <a:pt x="56652" y="36348"/>
                    <a:pt x="55696" y="39246"/>
                  </a:cubicBezTo>
                  <a:cubicBezTo>
                    <a:pt x="55686" y="39279"/>
                    <a:pt x="55679" y="39315"/>
                    <a:pt x="55667" y="39346"/>
                  </a:cubicBezTo>
                  <a:cubicBezTo>
                    <a:pt x="55684" y="38413"/>
                    <a:pt x="55643" y="35799"/>
                    <a:pt x="55617" y="35599"/>
                  </a:cubicBezTo>
                  <a:cubicBezTo>
                    <a:pt x="55250" y="32774"/>
                    <a:pt x="52883" y="27532"/>
                    <a:pt x="49747" y="26951"/>
                  </a:cubicBezTo>
                  <a:cubicBezTo>
                    <a:pt x="49522" y="26910"/>
                    <a:pt x="49301" y="26890"/>
                    <a:pt x="49085" y="26890"/>
                  </a:cubicBezTo>
                  <a:cubicBezTo>
                    <a:pt x="47124" y="26890"/>
                    <a:pt x="45556" y="28522"/>
                    <a:pt x="45393" y="30502"/>
                  </a:cubicBezTo>
                  <a:cubicBezTo>
                    <a:pt x="45210" y="32745"/>
                    <a:pt x="46836" y="34992"/>
                    <a:pt x="48423" y="36408"/>
                  </a:cubicBezTo>
                  <a:cubicBezTo>
                    <a:pt x="50213" y="38008"/>
                    <a:pt x="55178" y="39556"/>
                    <a:pt x="55574" y="39677"/>
                  </a:cubicBezTo>
                  <a:cubicBezTo>
                    <a:pt x="54690" y="42445"/>
                    <a:pt x="54006" y="45357"/>
                    <a:pt x="53476" y="48342"/>
                  </a:cubicBezTo>
                  <a:cubicBezTo>
                    <a:pt x="53172" y="50047"/>
                    <a:pt x="52918" y="51776"/>
                    <a:pt x="52686" y="53511"/>
                  </a:cubicBezTo>
                  <a:cubicBezTo>
                    <a:pt x="52675" y="52705"/>
                    <a:pt x="52658" y="51981"/>
                    <a:pt x="52645" y="51880"/>
                  </a:cubicBezTo>
                  <a:cubicBezTo>
                    <a:pt x="52278" y="49056"/>
                    <a:pt x="49910" y="43813"/>
                    <a:pt x="46775" y="43233"/>
                  </a:cubicBezTo>
                  <a:cubicBezTo>
                    <a:pt x="46550" y="43192"/>
                    <a:pt x="46329" y="43172"/>
                    <a:pt x="46113" y="43172"/>
                  </a:cubicBezTo>
                  <a:cubicBezTo>
                    <a:pt x="44152" y="43172"/>
                    <a:pt x="42583" y="44804"/>
                    <a:pt x="42421" y="46783"/>
                  </a:cubicBezTo>
                  <a:cubicBezTo>
                    <a:pt x="42237" y="49027"/>
                    <a:pt x="43864" y="51273"/>
                    <a:pt x="45452" y="52690"/>
                  </a:cubicBezTo>
                  <a:cubicBezTo>
                    <a:pt x="47061" y="54128"/>
                    <a:pt x="51269" y="55534"/>
                    <a:pt x="52387" y="55890"/>
                  </a:cubicBezTo>
                  <a:cubicBezTo>
                    <a:pt x="52305" y="56557"/>
                    <a:pt x="52216" y="57222"/>
                    <a:pt x="52136" y="57888"/>
                  </a:cubicBezTo>
                  <a:cubicBezTo>
                    <a:pt x="51753" y="61090"/>
                    <a:pt x="51386" y="64286"/>
                    <a:pt x="50929" y="67408"/>
                  </a:cubicBezTo>
                  <a:cubicBezTo>
                    <a:pt x="50769" y="68511"/>
                    <a:pt x="50570" y="69588"/>
                    <a:pt x="50376" y="70667"/>
                  </a:cubicBezTo>
                  <a:cubicBezTo>
                    <a:pt x="50365" y="69949"/>
                    <a:pt x="50349" y="69345"/>
                    <a:pt x="50337" y="69253"/>
                  </a:cubicBezTo>
                  <a:cubicBezTo>
                    <a:pt x="49970" y="66430"/>
                    <a:pt x="47603" y="61186"/>
                    <a:pt x="44467" y="60607"/>
                  </a:cubicBezTo>
                  <a:cubicBezTo>
                    <a:pt x="44242" y="60565"/>
                    <a:pt x="44021" y="60545"/>
                    <a:pt x="43804" y="60545"/>
                  </a:cubicBezTo>
                  <a:cubicBezTo>
                    <a:pt x="41844" y="60545"/>
                    <a:pt x="40276" y="62178"/>
                    <a:pt x="40113" y="64157"/>
                  </a:cubicBezTo>
                  <a:cubicBezTo>
                    <a:pt x="39930" y="66401"/>
                    <a:pt x="41558" y="68647"/>
                    <a:pt x="43144" y="70064"/>
                  </a:cubicBezTo>
                  <a:cubicBezTo>
                    <a:pt x="44681" y="71436"/>
                    <a:pt x="48553" y="72768"/>
                    <a:pt x="49880" y="73198"/>
                  </a:cubicBezTo>
                  <a:cubicBezTo>
                    <a:pt x="49647" y="74298"/>
                    <a:pt x="49416" y="75398"/>
                    <a:pt x="49141" y="76453"/>
                  </a:cubicBezTo>
                  <a:cubicBezTo>
                    <a:pt x="48936" y="77170"/>
                    <a:pt x="48790" y="77873"/>
                    <a:pt x="48545" y="78581"/>
                  </a:cubicBezTo>
                  <a:cubicBezTo>
                    <a:pt x="48317" y="79286"/>
                    <a:pt x="48092" y="79986"/>
                    <a:pt x="47868" y="80678"/>
                  </a:cubicBezTo>
                  <a:cubicBezTo>
                    <a:pt x="47388" y="81995"/>
                    <a:pt x="46902" y="83356"/>
                    <a:pt x="46403" y="84629"/>
                  </a:cubicBezTo>
                  <a:cubicBezTo>
                    <a:pt x="46062" y="85518"/>
                    <a:pt x="45721" y="86357"/>
                    <a:pt x="45380" y="87204"/>
                  </a:cubicBezTo>
                  <a:cubicBezTo>
                    <a:pt x="45552" y="86111"/>
                    <a:pt x="45845" y="83961"/>
                    <a:pt x="45849" y="83779"/>
                  </a:cubicBezTo>
                  <a:cubicBezTo>
                    <a:pt x="45893" y="81887"/>
                    <a:pt x="45221" y="78812"/>
                    <a:pt x="43884" y="76649"/>
                  </a:cubicBezTo>
                  <a:cubicBezTo>
                    <a:pt x="43893" y="76370"/>
                    <a:pt x="43875" y="76090"/>
                    <a:pt x="43831" y="75815"/>
                  </a:cubicBezTo>
                  <a:cubicBezTo>
                    <a:pt x="43531" y="73946"/>
                    <a:pt x="41981" y="72489"/>
                    <a:pt x="40142" y="72489"/>
                  </a:cubicBezTo>
                  <a:cubicBezTo>
                    <a:pt x="39840" y="72489"/>
                    <a:pt x="39530" y="72529"/>
                    <a:pt x="39216" y="72612"/>
                  </a:cubicBezTo>
                  <a:cubicBezTo>
                    <a:pt x="36134" y="73433"/>
                    <a:pt x="34179" y="78843"/>
                    <a:pt x="34033" y="81688"/>
                  </a:cubicBezTo>
                  <a:cubicBezTo>
                    <a:pt x="34024" y="81856"/>
                    <a:pt x="34134" y="83686"/>
                    <a:pt x="34223" y="84841"/>
                  </a:cubicBezTo>
                  <a:cubicBezTo>
                    <a:pt x="34068" y="84170"/>
                    <a:pt x="33925" y="83517"/>
                    <a:pt x="33758" y="82829"/>
                  </a:cubicBezTo>
                  <a:cubicBezTo>
                    <a:pt x="33434" y="81466"/>
                    <a:pt x="33071" y="80115"/>
                    <a:pt x="32687" y="78660"/>
                  </a:cubicBezTo>
                  <a:cubicBezTo>
                    <a:pt x="32476" y="77965"/>
                    <a:pt x="32264" y="77261"/>
                    <a:pt x="32049" y="76552"/>
                  </a:cubicBezTo>
                  <a:cubicBezTo>
                    <a:pt x="31851" y="75842"/>
                    <a:pt x="31552" y="75120"/>
                    <a:pt x="31304" y="74395"/>
                  </a:cubicBezTo>
                  <a:cubicBezTo>
                    <a:pt x="30695" y="72728"/>
                    <a:pt x="29996" y="71070"/>
                    <a:pt x="29255" y="69413"/>
                  </a:cubicBezTo>
                  <a:cubicBezTo>
                    <a:pt x="30447" y="69127"/>
                    <a:pt x="34669" y="68052"/>
                    <a:pt x="36364" y="66751"/>
                  </a:cubicBezTo>
                  <a:cubicBezTo>
                    <a:pt x="38053" y="65455"/>
                    <a:pt x="39843" y="63337"/>
                    <a:pt x="39827" y="61085"/>
                  </a:cubicBezTo>
                  <a:cubicBezTo>
                    <a:pt x="39811" y="59012"/>
                    <a:pt x="38238" y="57200"/>
                    <a:pt x="36150" y="57200"/>
                  </a:cubicBezTo>
                  <a:cubicBezTo>
                    <a:pt x="36019" y="57200"/>
                    <a:pt x="35885" y="57207"/>
                    <a:pt x="35750" y="57222"/>
                  </a:cubicBezTo>
                  <a:cubicBezTo>
                    <a:pt x="32579" y="57566"/>
                    <a:pt x="29826" y="62616"/>
                    <a:pt x="29252" y="65406"/>
                  </a:cubicBezTo>
                  <a:cubicBezTo>
                    <a:pt x="29216" y="65580"/>
                    <a:pt x="29028" y="67628"/>
                    <a:pt x="28946" y="68756"/>
                  </a:cubicBezTo>
                  <a:cubicBezTo>
                    <a:pt x="28494" y="67762"/>
                    <a:pt x="28046" y="66769"/>
                    <a:pt x="27555" y="65782"/>
                  </a:cubicBezTo>
                  <a:cubicBezTo>
                    <a:pt x="26139" y="62927"/>
                    <a:pt x="24614" y="60082"/>
                    <a:pt x="23108" y="57238"/>
                  </a:cubicBezTo>
                  <a:cubicBezTo>
                    <a:pt x="22645" y="56366"/>
                    <a:pt x="22196" y="55493"/>
                    <a:pt x="21742" y="54621"/>
                  </a:cubicBezTo>
                  <a:cubicBezTo>
                    <a:pt x="22168" y="54523"/>
                    <a:pt x="27214" y="53352"/>
                    <a:pt x="29113" y="51895"/>
                  </a:cubicBezTo>
                  <a:cubicBezTo>
                    <a:pt x="30801" y="50601"/>
                    <a:pt x="32590" y="48481"/>
                    <a:pt x="32574" y="46230"/>
                  </a:cubicBezTo>
                  <a:cubicBezTo>
                    <a:pt x="32559" y="44156"/>
                    <a:pt x="30986" y="42344"/>
                    <a:pt x="28897" y="42344"/>
                  </a:cubicBezTo>
                  <a:cubicBezTo>
                    <a:pt x="28766" y="42344"/>
                    <a:pt x="28633" y="42351"/>
                    <a:pt x="28498" y="42366"/>
                  </a:cubicBezTo>
                  <a:cubicBezTo>
                    <a:pt x="25326" y="42710"/>
                    <a:pt x="22575" y="47762"/>
                    <a:pt x="21999" y="50551"/>
                  </a:cubicBezTo>
                  <a:cubicBezTo>
                    <a:pt x="21956" y="50761"/>
                    <a:pt x="21691" y="53708"/>
                    <a:pt x="21659" y="54460"/>
                  </a:cubicBezTo>
                  <a:cubicBezTo>
                    <a:pt x="20660" y="52538"/>
                    <a:pt x="19683" y="50614"/>
                    <a:pt x="18797" y="48676"/>
                  </a:cubicBezTo>
                  <a:cubicBezTo>
                    <a:pt x="17570" y="46005"/>
                    <a:pt x="16514" y="43317"/>
                    <a:pt x="15683" y="40636"/>
                  </a:cubicBezTo>
                  <a:cubicBezTo>
                    <a:pt x="15882" y="40592"/>
                    <a:pt x="21153" y="39395"/>
                    <a:pt x="23099" y="37900"/>
                  </a:cubicBezTo>
                  <a:cubicBezTo>
                    <a:pt x="24786" y="36608"/>
                    <a:pt x="26576" y="34488"/>
                    <a:pt x="26560" y="32236"/>
                  </a:cubicBezTo>
                  <a:cubicBezTo>
                    <a:pt x="26545" y="30161"/>
                    <a:pt x="24971" y="28350"/>
                    <a:pt x="22882" y="28350"/>
                  </a:cubicBezTo>
                  <a:cubicBezTo>
                    <a:pt x="22751" y="28350"/>
                    <a:pt x="22618" y="28357"/>
                    <a:pt x="22483" y="28371"/>
                  </a:cubicBezTo>
                  <a:cubicBezTo>
                    <a:pt x="19313" y="28715"/>
                    <a:pt x="16561" y="33767"/>
                    <a:pt x="15985" y="36556"/>
                  </a:cubicBezTo>
                  <a:cubicBezTo>
                    <a:pt x="15948" y="36739"/>
                    <a:pt x="15742" y="38987"/>
                    <a:pt x="15670" y="40056"/>
                  </a:cubicBezTo>
                  <a:lnTo>
                    <a:pt x="15489" y="40076"/>
                  </a:lnTo>
                  <a:cubicBezTo>
                    <a:pt x="14634" y="37192"/>
                    <a:pt x="14168" y="34293"/>
                    <a:pt x="13867" y="31557"/>
                  </a:cubicBezTo>
                  <a:cubicBezTo>
                    <a:pt x="13689" y="29974"/>
                    <a:pt x="13608" y="28449"/>
                    <a:pt x="13562" y="26965"/>
                  </a:cubicBezTo>
                  <a:cubicBezTo>
                    <a:pt x="14565" y="26842"/>
                    <a:pt x="19151" y="26232"/>
                    <a:pt x="21050" y="25082"/>
                  </a:cubicBezTo>
                  <a:cubicBezTo>
                    <a:pt x="22870" y="23980"/>
                    <a:pt x="24882" y="22071"/>
                    <a:pt x="25113" y="19831"/>
                  </a:cubicBezTo>
                  <a:cubicBezTo>
                    <a:pt x="25339" y="17639"/>
                    <a:pt x="23783" y="15548"/>
                    <a:pt x="21486" y="15543"/>
                  </a:cubicBezTo>
                  <a:cubicBezTo>
                    <a:pt x="21484" y="15543"/>
                    <a:pt x="21482" y="15543"/>
                    <a:pt x="21480" y="15543"/>
                  </a:cubicBezTo>
                  <a:cubicBezTo>
                    <a:pt x="18293" y="15543"/>
                    <a:pt x="15006" y="20257"/>
                    <a:pt x="14128" y="22966"/>
                  </a:cubicBezTo>
                  <a:cubicBezTo>
                    <a:pt x="14081" y="23112"/>
                    <a:pt x="13761" y="24664"/>
                    <a:pt x="13543" y="25797"/>
                  </a:cubicBezTo>
                  <a:cubicBezTo>
                    <a:pt x="13533" y="25127"/>
                    <a:pt x="13510" y="24435"/>
                    <a:pt x="13513" y="23792"/>
                  </a:cubicBezTo>
                  <a:cubicBezTo>
                    <a:pt x="13517" y="21382"/>
                    <a:pt x="13669" y="19173"/>
                    <a:pt x="13821" y="17219"/>
                  </a:cubicBezTo>
                  <a:cubicBezTo>
                    <a:pt x="13916" y="16108"/>
                    <a:pt x="14023" y="15105"/>
                    <a:pt x="14134" y="14168"/>
                  </a:cubicBezTo>
                  <a:cubicBezTo>
                    <a:pt x="15057" y="13533"/>
                    <a:pt x="18745" y="10929"/>
                    <a:pt x="19881" y="9068"/>
                  </a:cubicBezTo>
                  <a:cubicBezTo>
                    <a:pt x="20987" y="7251"/>
                    <a:pt x="21893" y="4630"/>
                    <a:pt x="21066" y="2536"/>
                  </a:cubicBezTo>
                  <a:cubicBezTo>
                    <a:pt x="20468" y="1019"/>
                    <a:pt x="19028" y="1"/>
                    <a:pt x="17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9"/>
            <p:cNvSpPr/>
            <p:nvPr/>
          </p:nvSpPr>
          <p:spPr>
            <a:xfrm>
              <a:off x="2283480" y="3350160"/>
              <a:ext cx="389160" cy="662040"/>
            </a:xfrm>
            <a:custGeom>
              <a:avLst/>
              <a:gdLst/>
              <a:ahLst/>
              <a:cxnLst/>
              <a:rect l="l" t="t" r="r" b="b"/>
              <a:pathLst>
                <a:path w="43268" h="67003" extrusionOk="0">
                  <a:moveTo>
                    <a:pt x="28147" y="0"/>
                  </a:moveTo>
                  <a:cubicBezTo>
                    <a:pt x="24088" y="0"/>
                    <a:pt x="20881" y="2276"/>
                    <a:pt x="20881" y="2276"/>
                  </a:cubicBezTo>
                  <a:cubicBezTo>
                    <a:pt x="20881" y="2276"/>
                    <a:pt x="14965" y="6800"/>
                    <a:pt x="14152" y="10280"/>
                  </a:cubicBezTo>
                  <a:cubicBezTo>
                    <a:pt x="13340" y="13759"/>
                    <a:pt x="14384" y="17471"/>
                    <a:pt x="15080" y="19675"/>
                  </a:cubicBezTo>
                  <a:cubicBezTo>
                    <a:pt x="15776" y="21879"/>
                    <a:pt x="15892" y="32551"/>
                    <a:pt x="9396" y="37307"/>
                  </a:cubicBezTo>
                  <a:cubicBezTo>
                    <a:pt x="2901" y="42062"/>
                    <a:pt x="0" y="46819"/>
                    <a:pt x="697" y="52735"/>
                  </a:cubicBezTo>
                  <a:cubicBezTo>
                    <a:pt x="1392" y="58651"/>
                    <a:pt x="10208" y="65147"/>
                    <a:pt x="17516" y="66655"/>
                  </a:cubicBezTo>
                  <a:cubicBezTo>
                    <a:pt x="18638" y="66886"/>
                    <a:pt x="19831" y="67003"/>
                    <a:pt x="21061" y="67003"/>
                  </a:cubicBezTo>
                  <a:cubicBezTo>
                    <a:pt x="27846" y="67003"/>
                    <a:pt x="35771" y="63462"/>
                    <a:pt x="39208" y="56098"/>
                  </a:cubicBezTo>
                  <a:cubicBezTo>
                    <a:pt x="43268" y="47398"/>
                    <a:pt x="37816" y="37770"/>
                    <a:pt x="34799" y="32318"/>
                  </a:cubicBezTo>
                  <a:cubicBezTo>
                    <a:pt x="31784" y="26867"/>
                    <a:pt x="32016" y="21762"/>
                    <a:pt x="35380" y="21531"/>
                  </a:cubicBezTo>
                  <a:cubicBezTo>
                    <a:pt x="38743" y="21299"/>
                    <a:pt x="40483" y="22110"/>
                    <a:pt x="40599" y="17355"/>
                  </a:cubicBezTo>
                  <a:cubicBezTo>
                    <a:pt x="40715" y="12598"/>
                    <a:pt x="39556" y="5175"/>
                    <a:pt x="33408" y="1463"/>
                  </a:cubicBezTo>
                  <a:cubicBezTo>
                    <a:pt x="31619" y="383"/>
                    <a:pt x="29812" y="0"/>
                    <a:pt x="281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9"/>
            <p:cNvSpPr/>
            <p:nvPr/>
          </p:nvSpPr>
          <p:spPr>
            <a:xfrm>
              <a:off x="2280960" y="3347280"/>
              <a:ext cx="394200" cy="668160"/>
            </a:xfrm>
            <a:custGeom>
              <a:avLst/>
              <a:gdLst/>
              <a:ahLst/>
              <a:cxnLst/>
              <a:rect l="l" t="t" r="r" b="b"/>
              <a:pathLst>
                <a:path w="43849" h="67602" extrusionOk="0">
                  <a:moveTo>
                    <a:pt x="28458" y="603"/>
                  </a:moveTo>
                  <a:cubicBezTo>
                    <a:pt x="30075" y="603"/>
                    <a:pt x="31825" y="972"/>
                    <a:pt x="33549" y="2012"/>
                  </a:cubicBezTo>
                  <a:cubicBezTo>
                    <a:pt x="40155" y="6001"/>
                    <a:pt x="40677" y="14269"/>
                    <a:pt x="40594" y="17638"/>
                  </a:cubicBezTo>
                  <a:cubicBezTo>
                    <a:pt x="40504" y="21383"/>
                    <a:pt x="39505" y="21406"/>
                    <a:pt x="37091" y="21463"/>
                  </a:cubicBezTo>
                  <a:cubicBezTo>
                    <a:pt x="36651" y="21473"/>
                    <a:pt x="36173" y="21483"/>
                    <a:pt x="35657" y="21519"/>
                  </a:cubicBezTo>
                  <a:cubicBezTo>
                    <a:pt x="34585" y="21593"/>
                    <a:pt x="33751" y="22126"/>
                    <a:pt x="33242" y="23062"/>
                  </a:cubicBezTo>
                  <a:cubicBezTo>
                    <a:pt x="32105" y="25150"/>
                    <a:pt x="32730" y="28955"/>
                    <a:pt x="34833" y="32756"/>
                  </a:cubicBezTo>
                  <a:lnTo>
                    <a:pt x="34957" y="32981"/>
                  </a:lnTo>
                  <a:cubicBezTo>
                    <a:pt x="38030" y="38531"/>
                    <a:pt x="43171" y="47820"/>
                    <a:pt x="39231" y="56261"/>
                  </a:cubicBezTo>
                  <a:cubicBezTo>
                    <a:pt x="35892" y="63418"/>
                    <a:pt x="28195" y="66999"/>
                    <a:pt x="21420" y="66999"/>
                  </a:cubicBezTo>
                  <a:cubicBezTo>
                    <a:pt x="20198" y="66999"/>
                    <a:pt x="19006" y="66883"/>
                    <a:pt x="17874" y="66650"/>
                  </a:cubicBezTo>
                  <a:cubicBezTo>
                    <a:pt x="9231" y="64865"/>
                    <a:pt x="1865" y="57842"/>
                    <a:pt x="1293" y="52989"/>
                  </a:cubicBezTo>
                  <a:cubicBezTo>
                    <a:pt x="630" y="47342"/>
                    <a:pt x="3275" y="42670"/>
                    <a:pt x="9872" y="37841"/>
                  </a:cubicBezTo>
                  <a:cubicBezTo>
                    <a:pt x="16282" y="33147"/>
                    <a:pt x="16486" y="22470"/>
                    <a:pt x="15665" y="19874"/>
                  </a:cubicBezTo>
                  <a:cubicBezTo>
                    <a:pt x="14842" y="17265"/>
                    <a:pt x="13994" y="13857"/>
                    <a:pt x="14745" y="10638"/>
                  </a:cubicBezTo>
                  <a:cubicBezTo>
                    <a:pt x="15513" y="7345"/>
                    <a:pt x="21161" y="2961"/>
                    <a:pt x="21356" y="2809"/>
                  </a:cubicBezTo>
                  <a:cubicBezTo>
                    <a:pt x="21489" y="2716"/>
                    <a:pt x="24590" y="603"/>
                    <a:pt x="28458" y="603"/>
                  </a:cubicBezTo>
                  <a:close/>
                  <a:moveTo>
                    <a:pt x="28471" y="1"/>
                  </a:moveTo>
                  <a:cubicBezTo>
                    <a:pt x="24339" y="1"/>
                    <a:pt x="21049" y="2287"/>
                    <a:pt x="21003" y="2319"/>
                  </a:cubicBezTo>
                  <a:cubicBezTo>
                    <a:pt x="21000" y="2320"/>
                    <a:pt x="20997" y="2323"/>
                    <a:pt x="20994" y="2325"/>
                  </a:cubicBezTo>
                  <a:cubicBezTo>
                    <a:pt x="20749" y="2513"/>
                    <a:pt x="14982" y="6955"/>
                    <a:pt x="14156" y="10501"/>
                  </a:cubicBezTo>
                  <a:cubicBezTo>
                    <a:pt x="13370" y="13863"/>
                    <a:pt x="14243" y="17373"/>
                    <a:pt x="15088" y="20056"/>
                  </a:cubicBezTo>
                  <a:cubicBezTo>
                    <a:pt x="15665" y="21877"/>
                    <a:pt x="16037" y="32577"/>
                    <a:pt x="9515" y="37353"/>
                  </a:cubicBezTo>
                  <a:cubicBezTo>
                    <a:pt x="2722" y="42326"/>
                    <a:pt x="1" y="47172"/>
                    <a:pt x="694" y="53061"/>
                  </a:cubicBezTo>
                  <a:cubicBezTo>
                    <a:pt x="1418" y="59213"/>
                    <a:pt x="10458" y="65735"/>
                    <a:pt x="17753" y="67240"/>
                  </a:cubicBezTo>
                  <a:cubicBezTo>
                    <a:pt x="18918" y="67481"/>
                    <a:pt x="20146" y="67601"/>
                    <a:pt x="21407" y="67601"/>
                  </a:cubicBezTo>
                  <a:cubicBezTo>
                    <a:pt x="28394" y="67601"/>
                    <a:pt x="36332" y="63902"/>
                    <a:pt x="39778" y="56517"/>
                  </a:cubicBezTo>
                  <a:cubicBezTo>
                    <a:pt x="43849" y="47797"/>
                    <a:pt x="38615" y="38339"/>
                    <a:pt x="35488" y="32689"/>
                  </a:cubicBezTo>
                  <a:lnTo>
                    <a:pt x="35362" y="32464"/>
                  </a:lnTo>
                  <a:cubicBezTo>
                    <a:pt x="33388" y="28895"/>
                    <a:pt x="32749" y="25232"/>
                    <a:pt x="33774" y="23352"/>
                  </a:cubicBezTo>
                  <a:cubicBezTo>
                    <a:pt x="34184" y="22596"/>
                    <a:pt x="34831" y="22182"/>
                    <a:pt x="35698" y="22124"/>
                  </a:cubicBezTo>
                  <a:cubicBezTo>
                    <a:pt x="36204" y="22088"/>
                    <a:pt x="36674" y="22078"/>
                    <a:pt x="37107" y="22068"/>
                  </a:cubicBezTo>
                  <a:cubicBezTo>
                    <a:pt x="39594" y="22009"/>
                    <a:pt x="41094" y="21974"/>
                    <a:pt x="41199" y="17654"/>
                  </a:cubicBezTo>
                  <a:cubicBezTo>
                    <a:pt x="41285" y="14178"/>
                    <a:pt x="40740" y="5647"/>
                    <a:pt x="33861" y="1495"/>
                  </a:cubicBezTo>
                  <a:cubicBezTo>
                    <a:pt x="32034" y="392"/>
                    <a:pt x="30180" y="1"/>
                    <a:pt x="284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9"/>
            <p:cNvSpPr/>
            <p:nvPr/>
          </p:nvSpPr>
          <p:spPr>
            <a:xfrm>
              <a:off x="2339640" y="3740400"/>
              <a:ext cx="113760" cy="217080"/>
            </a:xfrm>
            <a:custGeom>
              <a:avLst/>
              <a:gdLst/>
              <a:ahLst/>
              <a:cxnLst/>
              <a:rect l="l" t="t" r="r" b="b"/>
              <a:pathLst>
                <a:path w="12737" h="22051" extrusionOk="0">
                  <a:moveTo>
                    <a:pt x="9610" y="0"/>
                  </a:moveTo>
                  <a:cubicBezTo>
                    <a:pt x="9178" y="2250"/>
                    <a:pt x="9803" y="4486"/>
                    <a:pt x="10467" y="6852"/>
                  </a:cubicBezTo>
                  <a:cubicBezTo>
                    <a:pt x="11421" y="10267"/>
                    <a:pt x="12410" y="13799"/>
                    <a:pt x="10034" y="17479"/>
                  </a:cubicBezTo>
                  <a:cubicBezTo>
                    <a:pt x="8554" y="19775"/>
                    <a:pt x="6731" y="21162"/>
                    <a:pt x="4614" y="21602"/>
                  </a:cubicBezTo>
                  <a:cubicBezTo>
                    <a:pt x="4116" y="21706"/>
                    <a:pt x="3637" y="21747"/>
                    <a:pt x="3190" y="21747"/>
                  </a:cubicBezTo>
                  <a:cubicBezTo>
                    <a:pt x="1582" y="21747"/>
                    <a:pt x="384" y="21208"/>
                    <a:pt x="168" y="21065"/>
                  </a:cubicBezTo>
                  <a:lnTo>
                    <a:pt x="1" y="21315"/>
                  </a:lnTo>
                  <a:cubicBezTo>
                    <a:pt x="276" y="21497"/>
                    <a:pt x="1516" y="22051"/>
                    <a:pt x="3178" y="22051"/>
                  </a:cubicBezTo>
                  <a:cubicBezTo>
                    <a:pt x="3681" y="22051"/>
                    <a:pt x="4183" y="21999"/>
                    <a:pt x="4676" y="21897"/>
                  </a:cubicBezTo>
                  <a:cubicBezTo>
                    <a:pt x="6874" y="21442"/>
                    <a:pt x="8761" y="20010"/>
                    <a:pt x="10289" y="17644"/>
                  </a:cubicBezTo>
                  <a:cubicBezTo>
                    <a:pt x="12737" y="13847"/>
                    <a:pt x="11731" y="10250"/>
                    <a:pt x="10758" y="6771"/>
                  </a:cubicBezTo>
                  <a:cubicBezTo>
                    <a:pt x="10104" y="4439"/>
                    <a:pt x="9488" y="2238"/>
                    <a:pt x="9907" y="56"/>
                  </a:cubicBezTo>
                  <a:lnTo>
                    <a:pt x="9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9"/>
            <p:cNvSpPr/>
            <p:nvPr/>
          </p:nvSpPr>
          <p:spPr>
            <a:xfrm>
              <a:off x="2520720" y="3397680"/>
              <a:ext cx="92880" cy="147240"/>
            </a:xfrm>
            <a:custGeom>
              <a:avLst/>
              <a:gdLst/>
              <a:ahLst/>
              <a:cxnLst/>
              <a:rect l="l" t="t" r="r" b="b"/>
              <a:pathLst>
                <a:path w="10419" h="14989" extrusionOk="0">
                  <a:moveTo>
                    <a:pt x="2005" y="1"/>
                  </a:moveTo>
                  <a:cubicBezTo>
                    <a:pt x="1666" y="1"/>
                    <a:pt x="1385" y="96"/>
                    <a:pt x="1163" y="287"/>
                  </a:cubicBezTo>
                  <a:cubicBezTo>
                    <a:pt x="1" y="1289"/>
                    <a:pt x="1000" y="4566"/>
                    <a:pt x="1043" y="4707"/>
                  </a:cubicBezTo>
                  <a:lnTo>
                    <a:pt x="1331" y="4617"/>
                  </a:lnTo>
                  <a:cubicBezTo>
                    <a:pt x="1054" y="3722"/>
                    <a:pt x="518" y="1242"/>
                    <a:pt x="1361" y="516"/>
                  </a:cubicBezTo>
                  <a:cubicBezTo>
                    <a:pt x="1527" y="374"/>
                    <a:pt x="1744" y="302"/>
                    <a:pt x="2010" y="302"/>
                  </a:cubicBezTo>
                  <a:cubicBezTo>
                    <a:pt x="2363" y="302"/>
                    <a:pt x="2804" y="428"/>
                    <a:pt x="3327" y="681"/>
                  </a:cubicBezTo>
                  <a:cubicBezTo>
                    <a:pt x="6008" y="1975"/>
                    <a:pt x="8438" y="6414"/>
                    <a:pt x="9452" y="10128"/>
                  </a:cubicBezTo>
                  <a:cubicBezTo>
                    <a:pt x="10051" y="12321"/>
                    <a:pt x="10111" y="14075"/>
                    <a:pt x="9616" y="14821"/>
                  </a:cubicBezTo>
                  <a:lnTo>
                    <a:pt x="9866" y="14988"/>
                  </a:lnTo>
                  <a:cubicBezTo>
                    <a:pt x="10418" y="14158"/>
                    <a:pt x="10374" y="12358"/>
                    <a:pt x="9745" y="10050"/>
                  </a:cubicBezTo>
                  <a:cubicBezTo>
                    <a:pt x="8743" y="6385"/>
                    <a:pt x="6349" y="1805"/>
                    <a:pt x="3457" y="409"/>
                  </a:cubicBezTo>
                  <a:cubicBezTo>
                    <a:pt x="2894" y="137"/>
                    <a:pt x="2408" y="1"/>
                    <a:pt x="20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9"/>
            <p:cNvSpPr/>
            <p:nvPr/>
          </p:nvSpPr>
          <p:spPr>
            <a:xfrm>
              <a:off x="2499480" y="3364200"/>
              <a:ext cx="76320" cy="71640"/>
            </a:xfrm>
            <a:custGeom>
              <a:avLst/>
              <a:gdLst/>
              <a:ahLst/>
              <a:cxnLst/>
              <a:rect l="l" t="t" r="r" b="b"/>
              <a:pathLst>
                <a:path w="8566" h="7335" extrusionOk="0">
                  <a:moveTo>
                    <a:pt x="3316" y="0"/>
                  </a:moveTo>
                  <a:cubicBezTo>
                    <a:pt x="2568" y="0"/>
                    <a:pt x="1976" y="274"/>
                    <a:pt x="1553" y="823"/>
                  </a:cubicBezTo>
                  <a:cubicBezTo>
                    <a:pt x="1" y="2841"/>
                    <a:pt x="2199" y="7151"/>
                    <a:pt x="2294" y="7334"/>
                  </a:cubicBezTo>
                  <a:lnTo>
                    <a:pt x="2563" y="7195"/>
                  </a:lnTo>
                  <a:cubicBezTo>
                    <a:pt x="2540" y="7152"/>
                    <a:pt x="358" y="2874"/>
                    <a:pt x="1792" y="1008"/>
                  </a:cubicBezTo>
                  <a:cubicBezTo>
                    <a:pt x="2179" y="506"/>
                    <a:pt x="2711" y="298"/>
                    <a:pt x="3329" y="298"/>
                  </a:cubicBezTo>
                  <a:cubicBezTo>
                    <a:pt x="4807" y="298"/>
                    <a:pt x="6773" y="1491"/>
                    <a:pt x="8383" y="2699"/>
                  </a:cubicBezTo>
                  <a:lnTo>
                    <a:pt x="8565" y="2457"/>
                  </a:lnTo>
                  <a:cubicBezTo>
                    <a:pt x="6389" y="825"/>
                    <a:pt x="4617" y="0"/>
                    <a:pt x="33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9"/>
            <p:cNvSpPr/>
            <p:nvPr/>
          </p:nvSpPr>
          <p:spPr>
            <a:xfrm>
              <a:off x="2513520" y="3553920"/>
              <a:ext cx="79200" cy="405360"/>
            </a:xfrm>
            <a:custGeom>
              <a:avLst/>
              <a:gdLst/>
              <a:ahLst/>
              <a:cxnLst/>
              <a:rect l="l" t="t" r="r" b="b"/>
              <a:pathLst>
                <a:path w="8886" h="41079" extrusionOk="0">
                  <a:moveTo>
                    <a:pt x="6131" y="1"/>
                  </a:moveTo>
                  <a:lnTo>
                    <a:pt x="5836" y="65"/>
                  </a:lnTo>
                  <a:cubicBezTo>
                    <a:pt x="5842" y="93"/>
                    <a:pt x="6408" y="2820"/>
                    <a:pt x="4631" y="8147"/>
                  </a:cubicBezTo>
                  <a:cubicBezTo>
                    <a:pt x="4343" y="9014"/>
                    <a:pt x="4022" y="9882"/>
                    <a:pt x="3682" y="10802"/>
                  </a:cubicBezTo>
                  <a:cubicBezTo>
                    <a:pt x="1957" y="15473"/>
                    <a:pt x="0" y="20766"/>
                    <a:pt x="2831" y="25654"/>
                  </a:cubicBezTo>
                  <a:lnTo>
                    <a:pt x="3214" y="26313"/>
                  </a:lnTo>
                  <a:cubicBezTo>
                    <a:pt x="6301" y="31629"/>
                    <a:pt x="8532" y="35469"/>
                    <a:pt x="4951" y="40913"/>
                  </a:cubicBezTo>
                  <a:lnTo>
                    <a:pt x="5204" y="41079"/>
                  </a:lnTo>
                  <a:cubicBezTo>
                    <a:pt x="8886" y="35480"/>
                    <a:pt x="6616" y="31570"/>
                    <a:pt x="3474" y="26160"/>
                  </a:cubicBezTo>
                  <a:lnTo>
                    <a:pt x="3092" y="25502"/>
                  </a:lnTo>
                  <a:cubicBezTo>
                    <a:pt x="333" y="20737"/>
                    <a:pt x="2179" y="15740"/>
                    <a:pt x="3966" y="10907"/>
                  </a:cubicBezTo>
                  <a:cubicBezTo>
                    <a:pt x="4306" y="9985"/>
                    <a:pt x="4628" y="9114"/>
                    <a:pt x="4919" y="8243"/>
                  </a:cubicBezTo>
                  <a:cubicBezTo>
                    <a:pt x="6725" y="2824"/>
                    <a:pt x="6157" y="113"/>
                    <a:pt x="6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9"/>
            <p:cNvSpPr/>
            <p:nvPr/>
          </p:nvSpPr>
          <p:spPr>
            <a:xfrm>
              <a:off x="2550240" y="3585600"/>
              <a:ext cx="95400" cy="343440"/>
            </a:xfrm>
            <a:custGeom>
              <a:avLst/>
              <a:gdLst/>
              <a:ahLst/>
              <a:cxnLst/>
              <a:rect l="l" t="t" r="r" b="b"/>
              <a:pathLst>
                <a:path w="10720" h="34824" extrusionOk="0">
                  <a:moveTo>
                    <a:pt x="2090" y="0"/>
                  </a:moveTo>
                  <a:lnTo>
                    <a:pt x="1789" y="20"/>
                  </a:lnTo>
                  <a:cubicBezTo>
                    <a:pt x="1792" y="65"/>
                    <a:pt x="2077" y="4605"/>
                    <a:pt x="1036" y="10564"/>
                  </a:cubicBezTo>
                  <a:cubicBezTo>
                    <a:pt x="1" y="16468"/>
                    <a:pt x="3042" y="20345"/>
                    <a:pt x="6817" y="24448"/>
                  </a:cubicBezTo>
                  <a:cubicBezTo>
                    <a:pt x="10119" y="28038"/>
                    <a:pt x="9451" y="30972"/>
                    <a:pt x="8145" y="34725"/>
                  </a:cubicBezTo>
                  <a:lnTo>
                    <a:pt x="8430" y="34824"/>
                  </a:lnTo>
                  <a:cubicBezTo>
                    <a:pt x="9504" y="31740"/>
                    <a:pt x="10719" y="28244"/>
                    <a:pt x="7037" y="24242"/>
                  </a:cubicBezTo>
                  <a:cubicBezTo>
                    <a:pt x="3318" y="20200"/>
                    <a:pt x="323" y="16385"/>
                    <a:pt x="1332" y="10617"/>
                  </a:cubicBezTo>
                  <a:cubicBezTo>
                    <a:pt x="2381" y="4622"/>
                    <a:pt x="2093" y="45"/>
                    <a:pt x="20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9"/>
            <p:cNvSpPr/>
            <p:nvPr/>
          </p:nvSpPr>
          <p:spPr>
            <a:xfrm>
              <a:off x="2419560" y="3424680"/>
              <a:ext cx="99360" cy="22680"/>
            </a:xfrm>
            <a:custGeom>
              <a:avLst/>
              <a:gdLst/>
              <a:ahLst/>
              <a:cxnLst/>
              <a:rect l="l" t="t" r="r" b="b"/>
              <a:pathLst>
                <a:path w="11145" h="2395" extrusionOk="0">
                  <a:moveTo>
                    <a:pt x="118" y="1"/>
                  </a:moveTo>
                  <a:cubicBezTo>
                    <a:pt x="106" y="21"/>
                    <a:pt x="0" y="210"/>
                    <a:pt x="95" y="502"/>
                  </a:cubicBezTo>
                  <a:cubicBezTo>
                    <a:pt x="249" y="984"/>
                    <a:pt x="841" y="1447"/>
                    <a:pt x="1850" y="1880"/>
                  </a:cubicBezTo>
                  <a:cubicBezTo>
                    <a:pt x="2783" y="2280"/>
                    <a:pt x="4632" y="2394"/>
                    <a:pt x="6438" y="2394"/>
                  </a:cubicBezTo>
                  <a:cubicBezTo>
                    <a:pt x="8744" y="2394"/>
                    <a:pt x="10979" y="2208"/>
                    <a:pt x="11144" y="2194"/>
                  </a:cubicBezTo>
                  <a:lnTo>
                    <a:pt x="11117" y="1893"/>
                  </a:lnTo>
                  <a:cubicBezTo>
                    <a:pt x="11077" y="1895"/>
                    <a:pt x="8766" y="2088"/>
                    <a:pt x="6410" y="2088"/>
                  </a:cubicBezTo>
                  <a:cubicBezTo>
                    <a:pt x="4644" y="2088"/>
                    <a:pt x="2851" y="1979"/>
                    <a:pt x="1971" y="1602"/>
                  </a:cubicBezTo>
                  <a:cubicBezTo>
                    <a:pt x="775" y="1090"/>
                    <a:pt x="466" y="644"/>
                    <a:pt x="387" y="425"/>
                  </a:cubicBezTo>
                  <a:cubicBezTo>
                    <a:pt x="327" y="255"/>
                    <a:pt x="377" y="156"/>
                    <a:pt x="377" y="156"/>
                  </a:cubicBezTo>
                  <a:lnTo>
                    <a:pt x="1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9"/>
            <p:cNvSpPr/>
            <p:nvPr/>
          </p:nvSpPr>
          <p:spPr>
            <a:xfrm>
              <a:off x="2444760" y="3683880"/>
              <a:ext cx="128880" cy="464040"/>
            </a:xfrm>
            <a:custGeom>
              <a:avLst/>
              <a:gdLst/>
              <a:ahLst/>
              <a:cxnLst/>
              <a:rect l="l" t="t" r="r" b="b"/>
              <a:pathLst>
                <a:path w="14424" h="46987" extrusionOk="0">
                  <a:moveTo>
                    <a:pt x="9240" y="1"/>
                  </a:moveTo>
                  <a:cubicBezTo>
                    <a:pt x="5949" y="535"/>
                    <a:pt x="1011" y="7748"/>
                    <a:pt x="1011" y="7748"/>
                  </a:cubicBezTo>
                  <a:lnTo>
                    <a:pt x="6385" y="25707"/>
                  </a:lnTo>
                  <a:lnTo>
                    <a:pt x="1" y="44858"/>
                  </a:lnTo>
                  <a:lnTo>
                    <a:pt x="3075" y="46986"/>
                  </a:lnTo>
                  <a:cubicBezTo>
                    <a:pt x="3075" y="46986"/>
                    <a:pt x="13478" y="30909"/>
                    <a:pt x="13951" y="29017"/>
                  </a:cubicBezTo>
                  <a:cubicBezTo>
                    <a:pt x="14424" y="27126"/>
                    <a:pt x="12532" y="20270"/>
                    <a:pt x="11349" y="14832"/>
                  </a:cubicBezTo>
                  <a:cubicBezTo>
                    <a:pt x="10167" y="9393"/>
                    <a:pt x="9240" y="1"/>
                    <a:pt x="9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9"/>
            <p:cNvSpPr/>
            <p:nvPr/>
          </p:nvSpPr>
          <p:spPr>
            <a:xfrm>
              <a:off x="2441880" y="3681000"/>
              <a:ext cx="133560" cy="469800"/>
            </a:xfrm>
            <a:custGeom>
              <a:avLst/>
              <a:gdLst/>
              <a:ahLst/>
              <a:cxnLst/>
              <a:rect l="l" t="t" r="r" b="b"/>
              <a:pathLst>
                <a:path w="14952" h="47592" extrusionOk="0">
                  <a:moveTo>
                    <a:pt x="9305" y="672"/>
                  </a:moveTo>
                  <a:cubicBezTo>
                    <a:pt x="9484" y="2409"/>
                    <a:pt x="10338" y="10389"/>
                    <a:pt x="11384" y="15198"/>
                  </a:cubicBezTo>
                  <a:cubicBezTo>
                    <a:pt x="11667" y="16498"/>
                    <a:pt x="11989" y="17880"/>
                    <a:pt x="12311" y="19255"/>
                  </a:cubicBezTo>
                  <a:cubicBezTo>
                    <a:pt x="13303" y="23495"/>
                    <a:pt x="14329" y="27877"/>
                    <a:pt x="13987" y="29247"/>
                  </a:cubicBezTo>
                  <a:cubicBezTo>
                    <a:pt x="13629" y="30682"/>
                    <a:pt x="6952" y="41243"/>
                    <a:pt x="3320" y="46862"/>
                  </a:cubicBezTo>
                  <a:lnTo>
                    <a:pt x="689" y="45042"/>
                  </a:lnTo>
                  <a:lnTo>
                    <a:pt x="7002" y="26106"/>
                  </a:lnTo>
                  <a:cubicBezTo>
                    <a:pt x="7020" y="26046"/>
                    <a:pt x="7022" y="25983"/>
                    <a:pt x="7005" y="25922"/>
                  </a:cubicBezTo>
                  <a:lnTo>
                    <a:pt x="1672" y="8104"/>
                  </a:lnTo>
                  <a:cubicBezTo>
                    <a:pt x="2303" y="7209"/>
                    <a:pt x="6410" y="1502"/>
                    <a:pt x="9305" y="672"/>
                  </a:cubicBezTo>
                  <a:close/>
                  <a:moveTo>
                    <a:pt x="9572" y="0"/>
                  </a:moveTo>
                  <a:cubicBezTo>
                    <a:pt x="9556" y="0"/>
                    <a:pt x="9539" y="1"/>
                    <a:pt x="9523" y="4"/>
                  </a:cubicBezTo>
                  <a:cubicBezTo>
                    <a:pt x="6142" y="555"/>
                    <a:pt x="1295" y="7581"/>
                    <a:pt x="1092" y="7879"/>
                  </a:cubicBezTo>
                  <a:cubicBezTo>
                    <a:pt x="1038" y="7955"/>
                    <a:pt x="1024" y="8050"/>
                    <a:pt x="1050" y="8137"/>
                  </a:cubicBezTo>
                  <a:lnTo>
                    <a:pt x="6397" y="26006"/>
                  </a:lnTo>
                  <a:lnTo>
                    <a:pt x="44" y="45065"/>
                  </a:lnTo>
                  <a:cubicBezTo>
                    <a:pt x="1" y="45192"/>
                    <a:pt x="48" y="45333"/>
                    <a:pt x="160" y="45409"/>
                  </a:cubicBezTo>
                  <a:lnTo>
                    <a:pt x="3233" y="47537"/>
                  </a:lnTo>
                  <a:cubicBezTo>
                    <a:pt x="3283" y="47571"/>
                    <a:pt x="3343" y="47590"/>
                    <a:pt x="3405" y="47591"/>
                  </a:cubicBezTo>
                  <a:cubicBezTo>
                    <a:pt x="3423" y="47591"/>
                    <a:pt x="3443" y="47589"/>
                    <a:pt x="3463" y="47586"/>
                  </a:cubicBezTo>
                  <a:cubicBezTo>
                    <a:pt x="3544" y="47570"/>
                    <a:pt x="3614" y="47521"/>
                    <a:pt x="3658" y="47452"/>
                  </a:cubicBezTo>
                  <a:cubicBezTo>
                    <a:pt x="4084" y="46795"/>
                    <a:pt x="14094" y="31311"/>
                    <a:pt x="14574" y="29393"/>
                  </a:cubicBezTo>
                  <a:cubicBezTo>
                    <a:pt x="14951" y="27883"/>
                    <a:pt x="13955" y="23625"/>
                    <a:pt x="12900" y="19118"/>
                  </a:cubicBezTo>
                  <a:cubicBezTo>
                    <a:pt x="12579" y="17745"/>
                    <a:pt x="12257" y="16368"/>
                    <a:pt x="11975" y="15069"/>
                  </a:cubicBezTo>
                  <a:cubicBezTo>
                    <a:pt x="10810" y="9712"/>
                    <a:pt x="9881" y="367"/>
                    <a:pt x="9872" y="272"/>
                  </a:cubicBezTo>
                  <a:cubicBezTo>
                    <a:pt x="9857" y="116"/>
                    <a:pt x="9725" y="0"/>
                    <a:pt x="95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9"/>
            <p:cNvSpPr/>
            <p:nvPr/>
          </p:nvSpPr>
          <p:spPr>
            <a:xfrm>
              <a:off x="1912680" y="3393360"/>
              <a:ext cx="614520" cy="431640"/>
            </a:xfrm>
            <a:custGeom>
              <a:avLst/>
              <a:gdLst/>
              <a:ahLst/>
              <a:cxnLst/>
              <a:rect l="l" t="t" r="r" b="b"/>
              <a:pathLst>
                <a:path w="68273" h="43726" extrusionOk="0">
                  <a:moveTo>
                    <a:pt x="927" y="1"/>
                  </a:moveTo>
                  <a:lnTo>
                    <a:pt x="0" y="6033"/>
                  </a:lnTo>
                  <a:cubicBezTo>
                    <a:pt x="0" y="6033"/>
                    <a:pt x="25127" y="11480"/>
                    <a:pt x="31507" y="12061"/>
                  </a:cubicBezTo>
                  <a:cubicBezTo>
                    <a:pt x="37888" y="12640"/>
                    <a:pt x="43802" y="13452"/>
                    <a:pt x="43802" y="13452"/>
                  </a:cubicBezTo>
                  <a:cubicBezTo>
                    <a:pt x="43802" y="13452"/>
                    <a:pt x="42178" y="16700"/>
                    <a:pt x="41483" y="18788"/>
                  </a:cubicBezTo>
                  <a:cubicBezTo>
                    <a:pt x="40787" y="20876"/>
                    <a:pt x="32667" y="32011"/>
                    <a:pt x="32667" y="32011"/>
                  </a:cubicBezTo>
                  <a:cubicBezTo>
                    <a:pt x="32667" y="32011"/>
                    <a:pt x="32470" y="32136"/>
                    <a:pt x="32122" y="32361"/>
                  </a:cubicBezTo>
                  <a:cubicBezTo>
                    <a:pt x="32031" y="34382"/>
                    <a:pt x="32228" y="38668"/>
                    <a:pt x="35241" y="40928"/>
                  </a:cubicBezTo>
                  <a:cubicBezTo>
                    <a:pt x="37578" y="42681"/>
                    <a:pt x="40996" y="43416"/>
                    <a:pt x="43458" y="43726"/>
                  </a:cubicBezTo>
                  <a:cubicBezTo>
                    <a:pt x="43500" y="43588"/>
                    <a:pt x="43539" y="43465"/>
                    <a:pt x="43571" y="43380"/>
                  </a:cubicBezTo>
                  <a:cubicBezTo>
                    <a:pt x="43918" y="42452"/>
                    <a:pt x="46471" y="41060"/>
                    <a:pt x="47862" y="40944"/>
                  </a:cubicBezTo>
                  <a:cubicBezTo>
                    <a:pt x="48181" y="40917"/>
                    <a:pt x="48652" y="40909"/>
                    <a:pt x="49219" y="40909"/>
                  </a:cubicBezTo>
                  <a:cubicBezTo>
                    <a:pt x="50217" y="40909"/>
                    <a:pt x="51512" y="40935"/>
                    <a:pt x="52803" y="40935"/>
                  </a:cubicBezTo>
                  <a:cubicBezTo>
                    <a:pt x="53983" y="40935"/>
                    <a:pt x="55159" y="40913"/>
                    <a:pt x="56098" y="40828"/>
                  </a:cubicBezTo>
                  <a:cubicBezTo>
                    <a:pt x="58651" y="40596"/>
                    <a:pt x="60044" y="37116"/>
                    <a:pt x="60044" y="37116"/>
                  </a:cubicBezTo>
                  <a:cubicBezTo>
                    <a:pt x="60044" y="37116"/>
                    <a:pt x="65679" y="31612"/>
                    <a:pt x="68273" y="29367"/>
                  </a:cubicBezTo>
                  <a:cubicBezTo>
                    <a:pt x="68081" y="28771"/>
                    <a:pt x="67829" y="28252"/>
                    <a:pt x="67467" y="27835"/>
                  </a:cubicBezTo>
                  <a:cubicBezTo>
                    <a:pt x="65958" y="26095"/>
                    <a:pt x="62711" y="21572"/>
                    <a:pt x="62711" y="21572"/>
                  </a:cubicBezTo>
                  <a:lnTo>
                    <a:pt x="57608" y="15540"/>
                  </a:lnTo>
                  <a:cubicBezTo>
                    <a:pt x="57608" y="15540"/>
                    <a:pt x="51459" y="7072"/>
                    <a:pt x="50531" y="5797"/>
                  </a:cubicBezTo>
                  <a:cubicBezTo>
                    <a:pt x="50025" y="5101"/>
                    <a:pt x="48864" y="4923"/>
                    <a:pt x="46448" y="4923"/>
                  </a:cubicBezTo>
                  <a:cubicBezTo>
                    <a:pt x="44432" y="4923"/>
                    <a:pt x="41540" y="5047"/>
                    <a:pt x="37423" y="5100"/>
                  </a:cubicBezTo>
                  <a:cubicBezTo>
                    <a:pt x="37324" y="5101"/>
                    <a:pt x="37222" y="5102"/>
                    <a:pt x="37118" y="5102"/>
                  </a:cubicBezTo>
                  <a:cubicBezTo>
                    <a:pt x="27774" y="5102"/>
                    <a:pt x="927" y="1"/>
                    <a:pt x="9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9"/>
            <p:cNvSpPr/>
            <p:nvPr/>
          </p:nvSpPr>
          <p:spPr>
            <a:xfrm>
              <a:off x="1909800" y="3390480"/>
              <a:ext cx="620280" cy="437760"/>
            </a:xfrm>
            <a:custGeom>
              <a:avLst/>
              <a:gdLst/>
              <a:ahLst/>
              <a:cxnLst/>
              <a:rect l="l" t="t" r="r" b="b"/>
              <a:pathLst>
                <a:path w="68926" h="44331" extrusionOk="0">
                  <a:moveTo>
                    <a:pt x="1505" y="657"/>
                  </a:moveTo>
                  <a:cubicBezTo>
                    <a:pt x="4519" y="1222"/>
                    <a:pt x="28720" y="5706"/>
                    <a:pt x="37449" y="5706"/>
                  </a:cubicBezTo>
                  <a:cubicBezTo>
                    <a:pt x="37552" y="5706"/>
                    <a:pt x="37654" y="5706"/>
                    <a:pt x="37752" y="5704"/>
                  </a:cubicBezTo>
                  <a:cubicBezTo>
                    <a:pt x="39820" y="5679"/>
                    <a:pt x="41578" y="5633"/>
                    <a:pt x="43073" y="5595"/>
                  </a:cubicBezTo>
                  <a:cubicBezTo>
                    <a:pt x="44537" y="5558"/>
                    <a:pt x="45755" y="5527"/>
                    <a:pt x="46759" y="5527"/>
                  </a:cubicBezTo>
                  <a:cubicBezTo>
                    <a:pt x="49011" y="5527"/>
                    <a:pt x="50181" y="5683"/>
                    <a:pt x="50611" y="6276"/>
                  </a:cubicBezTo>
                  <a:cubicBezTo>
                    <a:pt x="51538" y="7552"/>
                    <a:pt x="57686" y="16020"/>
                    <a:pt x="57701" y="16037"/>
                  </a:cubicBezTo>
                  <a:lnTo>
                    <a:pt x="62790" y="22051"/>
                  </a:lnTo>
                  <a:cubicBezTo>
                    <a:pt x="62923" y="22236"/>
                    <a:pt x="66063" y="26605"/>
                    <a:pt x="67562" y="28335"/>
                  </a:cubicBezTo>
                  <a:cubicBezTo>
                    <a:pt x="67837" y="28653"/>
                    <a:pt x="68061" y="29059"/>
                    <a:pt x="68246" y="29575"/>
                  </a:cubicBezTo>
                  <a:cubicBezTo>
                    <a:pt x="65610" y="31876"/>
                    <a:pt x="60212" y="37147"/>
                    <a:pt x="60156" y="37202"/>
                  </a:cubicBezTo>
                  <a:cubicBezTo>
                    <a:pt x="60126" y="37231"/>
                    <a:pt x="60103" y="37266"/>
                    <a:pt x="60087" y="37305"/>
                  </a:cubicBezTo>
                  <a:cubicBezTo>
                    <a:pt x="60074" y="37338"/>
                    <a:pt x="58731" y="40617"/>
                    <a:pt x="56397" y="40829"/>
                  </a:cubicBezTo>
                  <a:cubicBezTo>
                    <a:pt x="55470" y="40914"/>
                    <a:pt x="54290" y="40936"/>
                    <a:pt x="53119" y="40936"/>
                  </a:cubicBezTo>
                  <a:cubicBezTo>
                    <a:pt x="52423" y="40936"/>
                    <a:pt x="51730" y="40928"/>
                    <a:pt x="51096" y="40921"/>
                  </a:cubicBezTo>
                  <a:cubicBezTo>
                    <a:pt x="50537" y="40915"/>
                    <a:pt x="50013" y="40910"/>
                    <a:pt x="49550" y="40910"/>
                  </a:cubicBezTo>
                  <a:cubicBezTo>
                    <a:pt x="48973" y="40910"/>
                    <a:pt x="48492" y="40918"/>
                    <a:pt x="48163" y="40945"/>
                  </a:cubicBezTo>
                  <a:cubicBezTo>
                    <a:pt x="46710" y="41066"/>
                    <a:pt x="44017" y="42497"/>
                    <a:pt x="43613" y="43576"/>
                  </a:cubicBezTo>
                  <a:cubicBezTo>
                    <a:pt x="43600" y="43611"/>
                    <a:pt x="43586" y="43651"/>
                    <a:pt x="43570" y="43695"/>
                  </a:cubicBezTo>
                  <a:cubicBezTo>
                    <a:pt x="41171" y="43373"/>
                    <a:pt x="37954" y="42643"/>
                    <a:pt x="35747" y="40988"/>
                  </a:cubicBezTo>
                  <a:cubicBezTo>
                    <a:pt x="32885" y="38841"/>
                    <a:pt x="32680" y="34684"/>
                    <a:pt x="32744" y="32834"/>
                  </a:cubicBezTo>
                  <a:lnTo>
                    <a:pt x="33153" y="32569"/>
                  </a:lnTo>
                  <a:cubicBezTo>
                    <a:pt x="33186" y="32548"/>
                    <a:pt x="33213" y="32523"/>
                    <a:pt x="33236" y="32491"/>
                  </a:cubicBezTo>
                  <a:cubicBezTo>
                    <a:pt x="33568" y="32035"/>
                    <a:pt x="41392" y="21294"/>
                    <a:pt x="42094" y="19186"/>
                  </a:cubicBezTo>
                  <a:cubicBezTo>
                    <a:pt x="42776" y="17142"/>
                    <a:pt x="44383" y="13921"/>
                    <a:pt x="44399" y="13889"/>
                  </a:cubicBezTo>
                  <a:cubicBezTo>
                    <a:pt x="44490" y="13704"/>
                    <a:pt x="44374" y="13482"/>
                    <a:pt x="44169" y="13455"/>
                  </a:cubicBezTo>
                  <a:cubicBezTo>
                    <a:pt x="44109" y="13446"/>
                    <a:pt x="38173" y="12635"/>
                    <a:pt x="31859" y="12060"/>
                  </a:cubicBezTo>
                  <a:cubicBezTo>
                    <a:pt x="25931" y="11523"/>
                    <a:pt x="3437" y="6696"/>
                    <a:pt x="667" y="6099"/>
                  </a:cubicBezTo>
                  <a:lnTo>
                    <a:pt x="1505" y="657"/>
                  </a:lnTo>
                  <a:close/>
                  <a:moveTo>
                    <a:pt x="1255" y="0"/>
                  </a:moveTo>
                  <a:cubicBezTo>
                    <a:pt x="1192" y="0"/>
                    <a:pt x="1130" y="19"/>
                    <a:pt x="1078" y="55"/>
                  </a:cubicBezTo>
                  <a:cubicBezTo>
                    <a:pt x="1011" y="102"/>
                    <a:pt x="966" y="175"/>
                    <a:pt x="953" y="256"/>
                  </a:cubicBezTo>
                  <a:lnTo>
                    <a:pt x="25" y="6288"/>
                  </a:lnTo>
                  <a:cubicBezTo>
                    <a:pt x="0" y="6447"/>
                    <a:pt x="103" y="6596"/>
                    <a:pt x="260" y="6630"/>
                  </a:cubicBezTo>
                  <a:cubicBezTo>
                    <a:pt x="510" y="6685"/>
                    <a:pt x="25478" y="12089"/>
                    <a:pt x="31804" y="12664"/>
                  </a:cubicBezTo>
                  <a:cubicBezTo>
                    <a:pt x="37144" y="13148"/>
                    <a:pt x="42213" y="13804"/>
                    <a:pt x="43670" y="13998"/>
                  </a:cubicBezTo>
                  <a:cubicBezTo>
                    <a:pt x="43220" y="14919"/>
                    <a:pt x="42083" y="17309"/>
                    <a:pt x="41521" y="18994"/>
                  </a:cubicBezTo>
                  <a:cubicBezTo>
                    <a:pt x="40870" y="20947"/>
                    <a:pt x="33352" y="31304"/>
                    <a:pt x="32782" y="32090"/>
                  </a:cubicBezTo>
                  <a:cubicBezTo>
                    <a:pt x="32703" y="32140"/>
                    <a:pt x="32531" y="32249"/>
                    <a:pt x="32283" y="32409"/>
                  </a:cubicBezTo>
                  <a:cubicBezTo>
                    <a:pt x="32201" y="32462"/>
                    <a:pt x="32150" y="32553"/>
                    <a:pt x="32145" y="32650"/>
                  </a:cubicBezTo>
                  <a:cubicBezTo>
                    <a:pt x="32039" y="34959"/>
                    <a:pt x="32320" y="39175"/>
                    <a:pt x="35384" y="41473"/>
                  </a:cubicBezTo>
                  <a:cubicBezTo>
                    <a:pt x="37773" y="43264"/>
                    <a:pt x="41250" y="44014"/>
                    <a:pt x="43745" y="44329"/>
                  </a:cubicBezTo>
                  <a:cubicBezTo>
                    <a:pt x="43756" y="44330"/>
                    <a:pt x="43769" y="44330"/>
                    <a:pt x="43782" y="44330"/>
                  </a:cubicBezTo>
                  <a:cubicBezTo>
                    <a:pt x="43916" y="44330"/>
                    <a:pt x="44033" y="44244"/>
                    <a:pt x="44072" y="44115"/>
                  </a:cubicBezTo>
                  <a:cubicBezTo>
                    <a:pt x="44112" y="43985"/>
                    <a:pt x="44149" y="43869"/>
                    <a:pt x="44179" y="43789"/>
                  </a:cubicBezTo>
                  <a:cubicBezTo>
                    <a:pt x="44476" y="42999"/>
                    <a:pt x="46888" y="41657"/>
                    <a:pt x="48214" y="41547"/>
                  </a:cubicBezTo>
                  <a:cubicBezTo>
                    <a:pt x="48521" y="41522"/>
                    <a:pt x="48979" y="41514"/>
                    <a:pt x="49532" y="41514"/>
                  </a:cubicBezTo>
                  <a:cubicBezTo>
                    <a:pt x="49995" y="41514"/>
                    <a:pt x="50525" y="41520"/>
                    <a:pt x="51090" y="41526"/>
                  </a:cubicBezTo>
                  <a:cubicBezTo>
                    <a:pt x="51724" y="41532"/>
                    <a:pt x="52415" y="41540"/>
                    <a:pt x="53111" y="41540"/>
                  </a:cubicBezTo>
                  <a:cubicBezTo>
                    <a:pt x="54300" y="41540"/>
                    <a:pt x="55501" y="41518"/>
                    <a:pt x="56451" y="41431"/>
                  </a:cubicBezTo>
                  <a:cubicBezTo>
                    <a:pt x="58996" y="41200"/>
                    <a:pt x="60415" y="38085"/>
                    <a:pt x="60624" y="37592"/>
                  </a:cubicBezTo>
                  <a:cubicBezTo>
                    <a:pt x="61159" y="37070"/>
                    <a:pt x="66360" y="32007"/>
                    <a:pt x="68798" y="29899"/>
                  </a:cubicBezTo>
                  <a:cubicBezTo>
                    <a:pt x="68889" y="29818"/>
                    <a:pt x="68925" y="29692"/>
                    <a:pt x="68886" y="29576"/>
                  </a:cubicBezTo>
                  <a:cubicBezTo>
                    <a:pt x="68666" y="28891"/>
                    <a:pt x="68382" y="28357"/>
                    <a:pt x="68021" y="27939"/>
                  </a:cubicBezTo>
                  <a:cubicBezTo>
                    <a:pt x="66539" y="26230"/>
                    <a:pt x="63314" y="21743"/>
                    <a:pt x="63267" y="21680"/>
                  </a:cubicBezTo>
                  <a:lnTo>
                    <a:pt x="58177" y="15665"/>
                  </a:lnTo>
                  <a:cubicBezTo>
                    <a:pt x="58177" y="15665"/>
                    <a:pt x="52028" y="7196"/>
                    <a:pt x="51101" y="5921"/>
                  </a:cubicBezTo>
                  <a:cubicBezTo>
                    <a:pt x="50520" y="5122"/>
                    <a:pt x="49343" y="4922"/>
                    <a:pt x="46780" y="4922"/>
                  </a:cubicBezTo>
                  <a:cubicBezTo>
                    <a:pt x="45770" y="4922"/>
                    <a:pt x="44545" y="4953"/>
                    <a:pt x="43057" y="4991"/>
                  </a:cubicBezTo>
                  <a:cubicBezTo>
                    <a:pt x="41565" y="5029"/>
                    <a:pt x="39808" y="5074"/>
                    <a:pt x="37743" y="5100"/>
                  </a:cubicBezTo>
                  <a:cubicBezTo>
                    <a:pt x="37646" y="5101"/>
                    <a:pt x="37547" y="5101"/>
                    <a:pt x="37444" y="5101"/>
                  </a:cubicBezTo>
                  <a:cubicBezTo>
                    <a:pt x="28236" y="5101"/>
                    <a:pt x="1580" y="56"/>
                    <a:pt x="1309" y="5"/>
                  </a:cubicBezTo>
                  <a:cubicBezTo>
                    <a:pt x="1291" y="2"/>
                    <a:pt x="1273" y="0"/>
                    <a:pt x="12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9"/>
            <p:cNvSpPr/>
            <p:nvPr/>
          </p:nvSpPr>
          <p:spPr>
            <a:xfrm>
              <a:off x="2305440" y="3524040"/>
              <a:ext cx="32400" cy="40320"/>
            </a:xfrm>
            <a:custGeom>
              <a:avLst/>
              <a:gdLst/>
              <a:ahLst/>
              <a:cxnLst/>
              <a:rect l="l" t="t" r="r" b="b"/>
              <a:pathLst>
                <a:path w="3720" h="4165" extrusionOk="0">
                  <a:moveTo>
                    <a:pt x="245" y="1"/>
                  </a:moveTo>
                  <a:cubicBezTo>
                    <a:pt x="181" y="1"/>
                    <a:pt x="119" y="29"/>
                    <a:pt x="75" y="80"/>
                  </a:cubicBezTo>
                  <a:cubicBezTo>
                    <a:pt x="9" y="154"/>
                    <a:pt x="1" y="263"/>
                    <a:pt x="54" y="348"/>
                  </a:cubicBezTo>
                  <a:lnTo>
                    <a:pt x="2385" y="4058"/>
                  </a:lnTo>
                  <a:cubicBezTo>
                    <a:pt x="2427" y="4124"/>
                    <a:pt x="2500" y="4164"/>
                    <a:pt x="2577" y="4164"/>
                  </a:cubicBezTo>
                  <a:cubicBezTo>
                    <a:pt x="2620" y="4164"/>
                    <a:pt x="2662" y="4153"/>
                    <a:pt x="2698" y="4128"/>
                  </a:cubicBezTo>
                  <a:cubicBezTo>
                    <a:pt x="2804" y="4062"/>
                    <a:pt x="2837" y="3922"/>
                    <a:pt x="2769" y="3816"/>
                  </a:cubicBezTo>
                  <a:lnTo>
                    <a:pt x="832" y="735"/>
                  </a:lnTo>
                  <a:lnTo>
                    <a:pt x="3367" y="1857"/>
                  </a:lnTo>
                  <a:cubicBezTo>
                    <a:pt x="3398" y="1871"/>
                    <a:pt x="3430" y="1878"/>
                    <a:pt x="3461" y="1878"/>
                  </a:cubicBezTo>
                  <a:cubicBezTo>
                    <a:pt x="3548" y="1878"/>
                    <a:pt x="3632" y="1827"/>
                    <a:pt x="3669" y="1742"/>
                  </a:cubicBezTo>
                  <a:cubicBezTo>
                    <a:pt x="3720" y="1626"/>
                    <a:pt x="3667" y="1491"/>
                    <a:pt x="3549" y="1443"/>
                  </a:cubicBezTo>
                  <a:lnTo>
                    <a:pt x="337" y="21"/>
                  </a:lnTo>
                  <a:cubicBezTo>
                    <a:pt x="307" y="7"/>
                    <a:pt x="276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9"/>
            <p:cNvSpPr/>
            <p:nvPr/>
          </p:nvSpPr>
          <p:spPr>
            <a:xfrm>
              <a:off x="2261160" y="3747240"/>
              <a:ext cx="76320" cy="21600"/>
            </a:xfrm>
            <a:custGeom>
              <a:avLst/>
              <a:gdLst/>
              <a:ahLst/>
              <a:cxnLst/>
              <a:rect l="l" t="t" r="r" b="b"/>
              <a:pathLst>
                <a:path w="8590" h="2293" extrusionOk="0">
                  <a:moveTo>
                    <a:pt x="258" y="1"/>
                  </a:moveTo>
                  <a:cubicBezTo>
                    <a:pt x="187" y="1"/>
                    <a:pt x="118" y="33"/>
                    <a:pt x="74" y="94"/>
                  </a:cubicBezTo>
                  <a:cubicBezTo>
                    <a:pt x="1" y="194"/>
                    <a:pt x="22" y="335"/>
                    <a:pt x="121" y="408"/>
                  </a:cubicBezTo>
                  <a:cubicBezTo>
                    <a:pt x="239" y="494"/>
                    <a:pt x="2781" y="2292"/>
                    <a:pt x="6863" y="2292"/>
                  </a:cubicBezTo>
                  <a:cubicBezTo>
                    <a:pt x="7367" y="2292"/>
                    <a:pt x="7873" y="2265"/>
                    <a:pt x="8375" y="2211"/>
                  </a:cubicBezTo>
                  <a:cubicBezTo>
                    <a:pt x="8499" y="2198"/>
                    <a:pt x="8590" y="2086"/>
                    <a:pt x="8577" y="1961"/>
                  </a:cubicBezTo>
                  <a:cubicBezTo>
                    <a:pt x="8566" y="1845"/>
                    <a:pt x="8470" y="1759"/>
                    <a:pt x="8357" y="1759"/>
                  </a:cubicBezTo>
                  <a:cubicBezTo>
                    <a:pt x="8348" y="1759"/>
                    <a:pt x="8337" y="1759"/>
                    <a:pt x="8327" y="1761"/>
                  </a:cubicBezTo>
                  <a:cubicBezTo>
                    <a:pt x="7831" y="1814"/>
                    <a:pt x="7353" y="1838"/>
                    <a:pt x="6895" y="1838"/>
                  </a:cubicBezTo>
                  <a:cubicBezTo>
                    <a:pt x="2931" y="1838"/>
                    <a:pt x="413" y="62"/>
                    <a:pt x="386" y="41"/>
                  </a:cubicBezTo>
                  <a:cubicBezTo>
                    <a:pt x="347" y="14"/>
                    <a:pt x="302" y="1"/>
                    <a:pt x="2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9"/>
            <p:cNvSpPr/>
            <p:nvPr/>
          </p:nvSpPr>
          <p:spPr>
            <a:xfrm>
              <a:off x="2237400" y="3705480"/>
              <a:ext cx="38160" cy="38160"/>
            </a:xfrm>
            <a:custGeom>
              <a:avLst/>
              <a:gdLst/>
              <a:ahLst/>
              <a:cxnLst/>
              <a:rect l="l" t="t" r="r" b="b"/>
              <a:pathLst>
                <a:path w="4367" h="3972" extrusionOk="0">
                  <a:moveTo>
                    <a:pt x="250" y="0"/>
                  </a:moveTo>
                  <a:cubicBezTo>
                    <a:pt x="232" y="0"/>
                    <a:pt x="213" y="2"/>
                    <a:pt x="194" y="7"/>
                  </a:cubicBezTo>
                  <a:cubicBezTo>
                    <a:pt x="75" y="37"/>
                    <a:pt x="1" y="158"/>
                    <a:pt x="30" y="278"/>
                  </a:cubicBezTo>
                  <a:cubicBezTo>
                    <a:pt x="53" y="370"/>
                    <a:pt x="624" y="2518"/>
                    <a:pt x="4035" y="3953"/>
                  </a:cubicBezTo>
                  <a:cubicBezTo>
                    <a:pt x="4062" y="3965"/>
                    <a:pt x="4093" y="3971"/>
                    <a:pt x="4123" y="3971"/>
                  </a:cubicBezTo>
                  <a:cubicBezTo>
                    <a:pt x="4230" y="3971"/>
                    <a:pt x="4323" y="3895"/>
                    <a:pt x="4345" y="3789"/>
                  </a:cubicBezTo>
                  <a:cubicBezTo>
                    <a:pt x="4366" y="3683"/>
                    <a:pt x="4310" y="3577"/>
                    <a:pt x="4210" y="3535"/>
                  </a:cubicBezTo>
                  <a:cubicBezTo>
                    <a:pt x="1026" y="2194"/>
                    <a:pt x="474" y="188"/>
                    <a:pt x="470" y="168"/>
                  </a:cubicBezTo>
                  <a:cubicBezTo>
                    <a:pt x="442" y="67"/>
                    <a:pt x="350" y="0"/>
                    <a:pt x="2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9"/>
            <p:cNvSpPr/>
            <p:nvPr/>
          </p:nvSpPr>
          <p:spPr>
            <a:xfrm>
              <a:off x="2500200" y="3934440"/>
              <a:ext cx="39240" cy="20160"/>
            </a:xfrm>
            <a:custGeom>
              <a:avLst/>
              <a:gdLst/>
              <a:ahLst/>
              <a:cxnLst/>
              <a:rect l="l" t="t" r="r" b="b"/>
              <a:pathLst>
                <a:path w="4473" h="2144" extrusionOk="0">
                  <a:moveTo>
                    <a:pt x="1279" y="0"/>
                  </a:moveTo>
                  <a:cubicBezTo>
                    <a:pt x="626" y="0"/>
                    <a:pt x="180" y="185"/>
                    <a:pt x="170" y="189"/>
                  </a:cubicBezTo>
                  <a:cubicBezTo>
                    <a:pt x="54" y="238"/>
                    <a:pt x="1" y="371"/>
                    <a:pt x="51" y="487"/>
                  </a:cubicBezTo>
                  <a:cubicBezTo>
                    <a:pt x="87" y="573"/>
                    <a:pt x="171" y="624"/>
                    <a:pt x="260" y="624"/>
                  </a:cubicBezTo>
                  <a:cubicBezTo>
                    <a:pt x="289" y="624"/>
                    <a:pt x="320" y="618"/>
                    <a:pt x="349" y="606"/>
                  </a:cubicBezTo>
                  <a:cubicBezTo>
                    <a:pt x="383" y="591"/>
                    <a:pt x="751" y="441"/>
                    <a:pt x="1287" y="441"/>
                  </a:cubicBezTo>
                  <a:cubicBezTo>
                    <a:pt x="2026" y="441"/>
                    <a:pt x="3086" y="727"/>
                    <a:pt x="4031" y="2048"/>
                  </a:cubicBezTo>
                  <a:cubicBezTo>
                    <a:pt x="4072" y="2108"/>
                    <a:pt x="4141" y="2144"/>
                    <a:pt x="4214" y="2144"/>
                  </a:cubicBezTo>
                  <a:cubicBezTo>
                    <a:pt x="4261" y="2144"/>
                    <a:pt x="4307" y="2128"/>
                    <a:pt x="4346" y="2101"/>
                  </a:cubicBezTo>
                  <a:cubicBezTo>
                    <a:pt x="4448" y="2029"/>
                    <a:pt x="4472" y="1887"/>
                    <a:pt x="4399" y="1786"/>
                  </a:cubicBezTo>
                  <a:cubicBezTo>
                    <a:pt x="3352" y="319"/>
                    <a:pt x="2137" y="0"/>
                    <a:pt x="12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9"/>
            <p:cNvSpPr/>
            <p:nvPr/>
          </p:nvSpPr>
          <p:spPr>
            <a:xfrm>
              <a:off x="2451240" y="3758400"/>
              <a:ext cx="57960" cy="44640"/>
            </a:xfrm>
            <a:custGeom>
              <a:avLst/>
              <a:gdLst/>
              <a:ahLst/>
              <a:cxnLst/>
              <a:rect l="l" t="t" r="r" b="b"/>
              <a:pathLst>
                <a:path w="6553" h="4620" extrusionOk="0">
                  <a:moveTo>
                    <a:pt x="310" y="1"/>
                  </a:moveTo>
                  <a:cubicBezTo>
                    <a:pt x="110" y="1"/>
                    <a:pt x="1" y="268"/>
                    <a:pt x="176" y="406"/>
                  </a:cubicBezTo>
                  <a:lnTo>
                    <a:pt x="5456" y="4569"/>
                  </a:lnTo>
                  <a:cubicBezTo>
                    <a:pt x="5496" y="4601"/>
                    <a:pt x="5545" y="4618"/>
                    <a:pt x="5597" y="4618"/>
                  </a:cubicBezTo>
                  <a:lnTo>
                    <a:pt x="5597" y="4619"/>
                  </a:lnTo>
                  <a:cubicBezTo>
                    <a:pt x="5811" y="4618"/>
                    <a:pt x="5906" y="4347"/>
                    <a:pt x="5737" y="4214"/>
                  </a:cubicBezTo>
                  <a:lnTo>
                    <a:pt x="1296" y="711"/>
                  </a:lnTo>
                  <a:lnTo>
                    <a:pt x="6246" y="1971"/>
                  </a:lnTo>
                  <a:cubicBezTo>
                    <a:pt x="6264" y="1976"/>
                    <a:pt x="6282" y="1978"/>
                    <a:pt x="6300" y="1978"/>
                  </a:cubicBezTo>
                  <a:cubicBezTo>
                    <a:pt x="6401" y="1978"/>
                    <a:pt x="6494" y="1909"/>
                    <a:pt x="6521" y="1806"/>
                  </a:cubicBezTo>
                  <a:cubicBezTo>
                    <a:pt x="6552" y="1686"/>
                    <a:pt x="6479" y="1562"/>
                    <a:pt x="6358" y="1531"/>
                  </a:cubicBezTo>
                  <a:lnTo>
                    <a:pt x="373" y="9"/>
                  </a:lnTo>
                  <a:cubicBezTo>
                    <a:pt x="351" y="3"/>
                    <a:pt x="330" y="1"/>
                    <a:pt x="3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9"/>
            <p:cNvSpPr/>
            <p:nvPr/>
          </p:nvSpPr>
          <p:spPr>
            <a:xfrm>
              <a:off x="2134440" y="3445920"/>
              <a:ext cx="227160" cy="78480"/>
            </a:xfrm>
            <a:custGeom>
              <a:avLst/>
              <a:gdLst/>
              <a:ahLst/>
              <a:cxnLst/>
              <a:rect l="l" t="t" r="r" b="b"/>
              <a:pathLst>
                <a:path w="25301" h="8027" extrusionOk="0">
                  <a:moveTo>
                    <a:pt x="3926" y="0"/>
                  </a:moveTo>
                  <a:cubicBezTo>
                    <a:pt x="3915" y="0"/>
                    <a:pt x="3904" y="1"/>
                    <a:pt x="3893" y="3"/>
                  </a:cubicBezTo>
                  <a:cubicBezTo>
                    <a:pt x="3494" y="59"/>
                    <a:pt x="0" y="603"/>
                    <a:pt x="0" y="2162"/>
                  </a:cubicBezTo>
                  <a:cubicBezTo>
                    <a:pt x="0" y="3892"/>
                    <a:pt x="14028" y="7798"/>
                    <a:pt x="18524" y="8023"/>
                  </a:cubicBezTo>
                  <a:cubicBezTo>
                    <a:pt x="18585" y="8025"/>
                    <a:pt x="18648" y="8027"/>
                    <a:pt x="18710" y="8027"/>
                  </a:cubicBezTo>
                  <a:cubicBezTo>
                    <a:pt x="22244" y="8027"/>
                    <a:pt x="25123" y="3019"/>
                    <a:pt x="25246" y="2803"/>
                  </a:cubicBezTo>
                  <a:cubicBezTo>
                    <a:pt x="25301" y="2694"/>
                    <a:pt x="25262" y="2562"/>
                    <a:pt x="25156" y="2502"/>
                  </a:cubicBezTo>
                  <a:cubicBezTo>
                    <a:pt x="25121" y="2482"/>
                    <a:pt x="25082" y="2472"/>
                    <a:pt x="25044" y="2472"/>
                  </a:cubicBezTo>
                  <a:cubicBezTo>
                    <a:pt x="24968" y="2472"/>
                    <a:pt x="24894" y="2511"/>
                    <a:pt x="24852" y="2580"/>
                  </a:cubicBezTo>
                  <a:cubicBezTo>
                    <a:pt x="24822" y="2630"/>
                    <a:pt x="21980" y="7574"/>
                    <a:pt x="18707" y="7574"/>
                  </a:cubicBezTo>
                  <a:cubicBezTo>
                    <a:pt x="18654" y="7574"/>
                    <a:pt x="18599" y="7573"/>
                    <a:pt x="18546" y="7570"/>
                  </a:cubicBezTo>
                  <a:cubicBezTo>
                    <a:pt x="14313" y="7358"/>
                    <a:pt x="508" y="3452"/>
                    <a:pt x="455" y="2162"/>
                  </a:cubicBezTo>
                  <a:cubicBezTo>
                    <a:pt x="455" y="1175"/>
                    <a:pt x="3047" y="582"/>
                    <a:pt x="3956" y="451"/>
                  </a:cubicBezTo>
                  <a:cubicBezTo>
                    <a:pt x="4079" y="433"/>
                    <a:pt x="4166" y="318"/>
                    <a:pt x="4148" y="195"/>
                  </a:cubicBezTo>
                  <a:cubicBezTo>
                    <a:pt x="4132" y="82"/>
                    <a:pt x="4036" y="0"/>
                    <a:pt x="39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9"/>
            <p:cNvSpPr/>
            <p:nvPr/>
          </p:nvSpPr>
          <p:spPr>
            <a:xfrm>
              <a:off x="2358720" y="3514680"/>
              <a:ext cx="126360" cy="200520"/>
            </a:xfrm>
            <a:custGeom>
              <a:avLst/>
              <a:gdLst/>
              <a:ahLst/>
              <a:cxnLst/>
              <a:rect l="l" t="t" r="r" b="b"/>
              <a:pathLst>
                <a:path w="14152" h="20359" extrusionOk="0">
                  <a:moveTo>
                    <a:pt x="8987" y="0"/>
                  </a:moveTo>
                  <a:cubicBezTo>
                    <a:pt x="8184" y="0"/>
                    <a:pt x="7204" y="130"/>
                    <a:pt x="6381" y="624"/>
                  </a:cubicBezTo>
                  <a:cubicBezTo>
                    <a:pt x="4641" y="1669"/>
                    <a:pt x="0" y="11761"/>
                    <a:pt x="0" y="11761"/>
                  </a:cubicBezTo>
                  <a:cubicBezTo>
                    <a:pt x="0" y="11761"/>
                    <a:pt x="349" y="12224"/>
                    <a:pt x="1740" y="12224"/>
                  </a:cubicBezTo>
                  <a:cubicBezTo>
                    <a:pt x="3132" y="12224"/>
                    <a:pt x="3480" y="14080"/>
                    <a:pt x="3480" y="15819"/>
                  </a:cubicBezTo>
                  <a:cubicBezTo>
                    <a:pt x="3480" y="17451"/>
                    <a:pt x="3378" y="18267"/>
                    <a:pt x="3844" y="18267"/>
                  </a:cubicBezTo>
                  <a:cubicBezTo>
                    <a:pt x="3875" y="18267"/>
                    <a:pt x="3908" y="18263"/>
                    <a:pt x="3944" y="18256"/>
                  </a:cubicBezTo>
                  <a:cubicBezTo>
                    <a:pt x="4436" y="18159"/>
                    <a:pt x="7009" y="17227"/>
                    <a:pt x="8206" y="17227"/>
                  </a:cubicBezTo>
                  <a:cubicBezTo>
                    <a:pt x="8422" y="17227"/>
                    <a:pt x="8593" y="17258"/>
                    <a:pt x="8700" y="17329"/>
                  </a:cubicBezTo>
                  <a:cubicBezTo>
                    <a:pt x="9396" y="17793"/>
                    <a:pt x="7772" y="20112"/>
                    <a:pt x="8121" y="20345"/>
                  </a:cubicBezTo>
                  <a:cubicBezTo>
                    <a:pt x="8134" y="20354"/>
                    <a:pt x="8150" y="20358"/>
                    <a:pt x="8170" y="20358"/>
                  </a:cubicBezTo>
                  <a:cubicBezTo>
                    <a:pt x="8683" y="20358"/>
                    <a:pt x="11403" y="17559"/>
                    <a:pt x="12295" y="14545"/>
                  </a:cubicBezTo>
                  <a:cubicBezTo>
                    <a:pt x="13224" y="11413"/>
                    <a:pt x="14151" y="6772"/>
                    <a:pt x="13920" y="4916"/>
                  </a:cubicBezTo>
                  <a:cubicBezTo>
                    <a:pt x="13688" y="3060"/>
                    <a:pt x="12181" y="624"/>
                    <a:pt x="10557" y="161"/>
                  </a:cubicBezTo>
                  <a:cubicBezTo>
                    <a:pt x="10557" y="161"/>
                    <a:pt x="9881" y="0"/>
                    <a:pt x="8987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9"/>
            <p:cNvSpPr/>
            <p:nvPr/>
          </p:nvSpPr>
          <p:spPr>
            <a:xfrm>
              <a:off x="2355840" y="3511440"/>
              <a:ext cx="132120" cy="206280"/>
            </a:xfrm>
            <a:custGeom>
              <a:avLst/>
              <a:gdLst/>
              <a:ahLst/>
              <a:cxnLst/>
              <a:rect l="l" t="t" r="r" b="b"/>
              <a:pathLst>
                <a:path w="14774" h="20965" extrusionOk="0">
                  <a:moveTo>
                    <a:pt x="9309" y="609"/>
                  </a:moveTo>
                  <a:cubicBezTo>
                    <a:pt x="10112" y="609"/>
                    <a:pt x="10734" y="743"/>
                    <a:pt x="10802" y="758"/>
                  </a:cubicBezTo>
                  <a:cubicBezTo>
                    <a:pt x="12308" y="1195"/>
                    <a:pt x="13726" y="3533"/>
                    <a:pt x="13940" y="5258"/>
                  </a:cubicBezTo>
                  <a:cubicBezTo>
                    <a:pt x="14161" y="7023"/>
                    <a:pt x="13275" y="11566"/>
                    <a:pt x="12327" y="14763"/>
                  </a:cubicBezTo>
                  <a:cubicBezTo>
                    <a:pt x="11599" y="17222"/>
                    <a:pt x="9660" y="19477"/>
                    <a:pt x="8801" y="20157"/>
                  </a:cubicBezTo>
                  <a:cubicBezTo>
                    <a:pt x="8860" y="20005"/>
                    <a:pt x="8935" y="19832"/>
                    <a:pt x="8996" y="19686"/>
                  </a:cubicBezTo>
                  <a:cubicBezTo>
                    <a:pt x="9376" y="18799"/>
                    <a:pt x="9806" y="17794"/>
                    <a:pt x="9188" y="17381"/>
                  </a:cubicBezTo>
                  <a:cubicBezTo>
                    <a:pt x="9035" y="17280"/>
                    <a:pt x="8813" y="17232"/>
                    <a:pt x="8523" y="17232"/>
                  </a:cubicBezTo>
                  <a:cubicBezTo>
                    <a:pt x="7782" y="17232"/>
                    <a:pt x="6599" y="17542"/>
                    <a:pt x="4982" y="18039"/>
                  </a:cubicBezTo>
                  <a:cubicBezTo>
                    <a:pt x="4629" y="18147"/>
                    <a:pt x="4326" y="18240"/>
                    <a:pt x="4182" y="18283"/>
                  </a:cubicBezTo>
                  <a:cubicBezTo>
                    <a:pt x="4083" y="18167"/>
                    <a:pt x="4091" y="17509"/>
                    <a:pt x="4098" y="16873"/>
                  </a:cubicBezTo>
                  <a:cubicBezTo>
                    <a:pt x="4101" y="16646"/>
                    <a:pt x="4103" y="16397"/>
                    <a:pt x="4103" y="16124"/>
                  </a:cubicBezTo>
                  <a:cubicBezTo>
                    <a:pt x="4103" y="12903"/>
                    <a:pt x="2993" y="12226"/>
                    <a:pt x="2061" y="12226"/>
                  </a:cubicBezTo>
                  <a:cubicBezTo>
                    <a:pt x="1287" y="12226"/>
                    <a:pt x="883" y="12076"/>
                    <a:pt x="697" y="11974"/>
                  </a:cubicBezTo>
                  <a:cubicBezTo>
                    <a:pt x="2056" y="9042"/>
                    <a:pt x="5529" y="1985"/>
                    <a:pt x="6857" y="1188"/>
                  </a:cubicBezTo>
                  <a:cubicBezTo>
                    <a:pt x="7622" y="730"/>
                    <a:pt x="8547" y="609"/>
                    <a:pt x="9309" y="609"/>
                  </a:cubicBezTo>
                  <a:close/>
                  <a:moveTo>
                    <a:pt x="9310" y="1"/>
                  </a:moveTo>
                  <a:cubicBezTo>
                    <a:pt x="8465" y="1"/>
                    <a:pt x="7429" y="140"/>
                    <a:pt x="6546" y="671"/>
                  </a:cubicBezTo>
                  <a:cubicBezTo>
                    <a:pt x="4776" y="1731"/>
                    <a:pt x="525" y="10898"/>
                    <a:pt x="46" y="11938"/>
                  </a:cubicBezTo>
                  <a:cubicBezTo>
                    <a:pt x="0" y="12040"/>
                    <a:pt x="12" y="12158"/>
                    <a:pt x="79" y="12246"/>
                  </a:cubicBezTo>
                  <a:cubicBezTo>
                    <a:pt x="152" y="12344"/>
                    <a:pt x="591" y="12831"/>
                    <a:pt x="2060" y="12831"/>
                  </a:cubicBezTo>
                  <a:cubicBezTo>
                    <a:pt x="3311" y="12831"/>
                    <a:pt x="3499" y="14895"/>
                    <a:pt x="3499" y="16124"/>
                  </a:cubicBezTo>
                  <a:cubicBezTo>
                    <a:pt x="3499" y="16395"/>
                    <a:pt x="3494" y="16642"/>
                    <a:pt x="3493" y="16867"/>
                  </a:cubicBezTo>
                  <a:cubicBezTo>
                    <a:pt x="3480" y="17942"/>
                    <a:pt x="3474" y="18482"/>
                    <a:pt x="3792" y="18746"/>
                  </a:cubicBezTo>
                  <a:cubicBezTo>
                    <a:pt x="3867" y="18808"/>
                    <a:pt x="3990" y="18875"/>
                    <a:pt x="4164" y="18875"/>
                  </a:cubicBezTo>
                  <a:cubicBezTo>
                    <a:pt x="4213" y="18875"/>
                    <a:pt x="4266" y="18869"/>
                    <a:pt x="4323" y="18857"/>
                  </a:cubicBezTo>
                  <a:cubicBezTo>
                    <a:pt x="4475" y="18827"/>
                    <a:pt x="4761" y="18738"/>
                    <a:pt x="5158" y="18617"/>
                  </a:cubicBezTo>
                  <a:cubicBezTo>
                    <a:pt x="5849" y="18406"/>
                    <a:pt x="7739" y="17825"/>
                    <a:pt x="8542" y="17825"/>
                  </a:cubicBezTo>
                  <a:cubicBezTo>
                    <a:pt x="8684" y="17825"/>
                    <a:pt x="8791" y="17843"/>
                    <a:pt x="8853" y="17884"/>
                  </a:cubicBezTo>
                  <a:cubicBezTo>
                    <a:pt x="9052" y="18018"/>
                    <a:pt x="8608" y="19057"/>
                    <a:pt x="8440" y="19448"/>
                  </a:cubicBezTo>
                  <a:cubicBezTo>
                    <a:pt x="8128" y="20180"/>
                    <a:pt x="7920" y="20665"/>
                    <a:pt x="8274" y="20901"/>
                  </a:cubicBezTo>
                  <a:cubicBezTo>
                    <a:pt x="8336" y="20941"/>
                    <a:pt x="8409" y="20964"/>
                    <a:pt x="8483" y="20964"/>
                  </a:cubicBezTo>
                  <a:cubicBezTo>
                    <a:pt x="8486" y="20964"/>
                    <a:pt x="8488" y="20964"/>
                    <a:pt x="8490" y="20964"/>
                  </a:cubicBezTo>
                  <a:cubicBezTo>
                    <a:pt x="8556" y="20963"/>
                    <a:pt x="8619" y="20951"/>
                    <a:pt x="8681" y="20928"/>
                  </a:cubicBezTo>
                  <a:cubicBezTo>
                    <a:pt x="9499" y="20632"/>
                    <a:pt x="12050" y="17823"/>
                    <a:pt x="12906" y="14935"/>
                  </a:cubicBezTo>
                  <a:cubicBezTo>
                    <a:pt x="13892" y="11607"/>
                    <a:pt x="14773" y="7050"/>
                    <a:pt x="14540" y="5184"/>
                  </a:cubicBezTo>
                  <a:cubicBezTo>
                    <a:pt x="14296" y="3233"/>
                    <a:pt x="12714" y="677"/>
                    <a:pt x="10960" y="175"/>
                  </a:cubicBezTo>
                  <a:lnTo>
                    <a:pt x="10947" y="172"/>
                  </a:lnTo>
                  <a:cubicBezTo>
                    <a:pt x="10892" y="159"/>
                    <a:pt x="10209" y="1"/>
                    <a:pt x="93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9"/>
            <p:cNvSpPr/>
            <p:nvPr/>
          </p:nvSpPr>
          <p:spPr>
            <a:xfrm>
              <a:off x="2392200" y="3516120"/>
              <a:ext cx="100440" cy="167760"/>
            </a:xfrm>
            <a:custGeom>
              <a:avLst/>
              <a:gdLst/>
              <a:ahLst/>
              <a:cxnLst/>
              <a:rect l="l" t="t" r="r" b="b"/>
              <a:pathLst>
                <a:path w="11278" h="17073" extrusionOk="0">
                  <a:moveTo>
                    <a:pt x="6871" y="1"/>
                  </a:moveTo>
                  <a:cubicBezTo>
                    <a:pt x="5478" y="1"/>
                    <a:pt x="4202" y="2321"/>
                    <a:pt x="3506" y="5800"/>
                  </a:cubicBezTo>
                  <a:cubicBezTo>
                    <a:pt x="2811" y="9282"/>
                    <a:pt x="144" y="15544"/>
                    <a:pt x="26" y="16705"/>
                  </a:cubicBezTo>
                  <a:cubicBezTo>
                    <a:pt x="1" y="16958"/>
                    <a:pt x="86" y="17073"/>
                    <a:pt x="262" y="17073"/>
                  </a:cubicBezTo>
                  <a:cubicBezTo>
                    <a:pt x="893" y="17073"/>
                    <a:pt x="2696" y="15594"/>
                    <a:pt x="4783" y="13688"/>
                  </a:cubicBezTo>
                  <a:cubicBezTo>
                    <a:pt x="7450" y="11254"/>
                    <a:pt x="8843" y="9630"/>
                    <a:pt x="8843" y="9630"/>
                  </a:cubicBezTo>
                  <a:cubicBezTo>
                    <a:pt x="11278" y="7077"/>
                    <a:pt x="8262" y="1"/>
                    <a:pt x="6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9"/>
            <p:cNvSpPr/>
            <p:nvPr/>
          </p:nvSpPr>
          <p:spPr>
            <a:xfrm>
              <a:off x="2389320" y="3513240"/>
              <a:ext cx="97200" cy="173880"/>
            </a:xfrm>
            <a:custGeom>
              <a:avLst/>
              <a:gdLst/>
              <a:ahLst/>
              <a:cxnLst/>
              <a:rect l="l" t="t" r="r" b="b"/>
              <a:pathLst>
                <a:path w="10909" h="17683" extrusionOk="0">
                  <a:moveTo>
                    <a:pt x="7188" y="604"/>
                  </a:moveTo>
                  <a:cubicBezTo>
                    <a:pt x="7463" y="604"/>
                    <a:pt x="8155" y="1316"/>
                    <a:pt x="8833" y="2901"/>
                  </a:cubicBezTo>
                  <a:cubicBezTo>
                    <a:pt x="9853" y="5283"/>
                    <a:pt x="10282" y="8317"/>
                    <a:pt x="8941" y="9722"/>
                  </a:cubicBezTo>
                  <a:cubicBezTo>
                    <a:pt x="8936" y="9726"/>
                    <a:pt x="8933" y="9730"/>
                    <a:pt x="8929" y="9733"/>
                  </a:cubicBezTo>
                  <a:cubicBezTo>
                    <a:pt x="8916" y="9750"/>
                    <a:pt x="7516" y="11374"/>
                    <a:pt x="4896" y="13767"/>
                  </a:cubicBezTo>
                  <a:cubicBezTo>
                    <a:pt x="1819" y="16575"/>
                    <a:pt x="904" y="17019"/>
                    <a:pt x="641" y="17068"/>
                  </a:cubicBezTo>
                  <a:cubicBezTo>
                    <a:pt x="641" y="17058"/>
                    <a:pt x="643" y="17048"/>
                    <a:pt x="644" y="17036"/>
                  </a:cubicBezTo>
                  <a:cubicBezTo>
                    <a:pt x="690" y="16582"/>
                    <a:pt x="1206" y="15147"/>
                    <a:pt x="1805" y="13486"/>
                  </a:cubicBezTo>
                  <a:cubicBezTo>
                    <a:pt x="2656" y="11126"/>
                    <a:pt x="3714" y="8190"/>
                    <a:pt x="4120" y="6162"/>
                  </a:cubicBezTo>
                  <a:cubicBezTo>
                    <a:pt x="4795" y="2785"/>
                    <a:pt x="5998" y="604"/>
                    <a:pt x="7188" y="604"/>
                  </a:cubicBezTo>
                  <a:close/>
                  <a:moveTo>
                    <a:pt x="7186" y="1"/>
                  </a:moveTo>
                  <a:cubicBezTo>
                    <a:pt x="5652" y="1"/>
                    <a:pt x="4283" y="2259"/>
                    <a:pt x="3526" y="6043"/>
                  </a:cubicBezTo>
                  <a:cubicBezTo>
                    <a:pt x="3129" y="8026"/>
                    <a:pt x="2080" y="10941"/>
                    <a:pt x="1236" y="13281"/>
                  </a:cubicBezTo>
                  <a:cubicBezTo>
                    <a:pt x="574" y="15120"/>
                    <a:pt x="95" y="16447"/>
                    <a:pt x="42" y="16976"/>
                  </a:cubicBezTo>
                  <a:cubicBezTo>
                    <a:pt x="1" y="17392"/>
                    <a:pt x="200" y="17558"/>
                    <a:pt x="322" y="17620"/>
                  </a:cubicBezTo>
                  <a:cubicBezTo>
                    <a:pt x="403" y="17661"/>
                    <a:pt x="494" y="17683"/>
                    <a:pt x="585" y="17683"/>
                  </a:cubicBezTo>
                  <a:cubicBezTo>
                    <a:pt x="1086" y="17683"/>
                    <a:pt x="2136" y="17105"/>
                    <a:pt x="5303" y="14213"/>
                  </a:cubicBezTo>
                  <a:cubicBezTo>
                    <a:pt x="7871" y="11868"/>
                    <a:pt x="9285" y="10248"/>
                    <a:pt x="9383" y="10133"/>
                  </a:cubicBezTo>
                  <a:cubicBezTo>
                    <a:pt x="10908" y="8528"/>
                    <a:pt x="10486" y="5224"/>
                    <a:pt x="9389" y="2663"/>
                  </a:cubicBezTo>
                  <a:cubicBezTo>
                    <a:pt x="9121" y="2039"/>
                    <a:pt x="8172" y="1"/>
                    <a:pt x="71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9"/>
            <p:cNvSpPr/>
            <p:nvPr/>
          </p:nvSpPr>
          <p:spPr>
            <a:xfrm>
              <a:off x="2427840" y="3443760"/>
              <a:ext cx="141120" cy="173160"/>
            </a:xfrm>
            <a:custGeom>
              <a:avLst/>
              <a:gdLst/>
              <a:ahLst/>
              <a:cxnLst/>
              <a:rect l="l" t="t" r="r" b="b"/>
              <a:pathLst>
                <a:path w="15775" h="17598" extrusionOk="0">
                  <a:moveTo>
                    <a:pt x="11484" y="0"/>
                  </a:moveTo>
                  <a:cubicBezTo>
                    <a:pt x="11484" y="0"/>
                    <a:pt x="5833" y="3260"/>
                    <a:pt x="4735" y="3260"/>
                  </a:cubicBezTo>
                  <a:cubicBezTo>
                    <a:pt x="4698" y="3260"/>
                    <a:pt x="4667" y="3256"/>
                    <a:pt x="4641" y="3249"/>
                  </a:cubicBezTo>
                  <a:cubicBezTo>
                    <a:pt x="3828" y="3017"/>
                    <a:pt x="3480" y="1972"/>
                    <a:pt x="3480" y="1972"/>
                  </a:cubicBezTo>
                  <a:cubicBezTo>
                    <a:pt x="3480" y="1972"/>
                    <a:pt x="3267" y="1511"/>
                    <a:pt x="2841" y="1511"/>
                  </a:cubicBezTo>
                  <a:cubicBezTo>
                    <a:pt x="2497" y="1511"/>
                    <a:pt x="2014" y="1812"/>
                    <a:pt x="1392" y="2901"/>
                  </a:cubicBezTo>
                  <a:cubicBezTo>
                    <a:pt x="0" y="5337"/>
                    <a:pt x="1276" y="6845"/>
                    <a:pt x="1276" y="6845"/>
                  </a:cubicBezTo>
                  <a:cubicBezTo>
                    <a:pt x="1276" y="6845"/>
                    <a:pt x="115" y="16356"/>
                    <a:pt x="1740" y="17284"/>
                  </a:cubicBezTo>
                  <a:cubicBezTo>
                    <a:pt x="2119" y="17501"/>
                    <a:pt x="2644" y="17597"/>
                    <a:pt x="3256" y="17597"/>
                  </a:cubicBezTo>
                  <a:cubicBezTo>
                    <a:pt x="5262" y="17597"/>
                    <a:pt x="8198" y="16557"/>
                    <a:pt x="9975" y="15312"/>
                  </a:cubicBezTo>
                  <a:cubicBezTo>
                    <a:pt x="12295" y="13688"/>
                    <a:pt x="14383" y="11948"/>
                    <a:pt x="15080" y="10556"/>
                  </a:cubicBezTo>
                  <a:cubicBezTo>
                    <a:pt x="15775" y="9165"/>
                    <a:pt x="11484" y="0"/>
                    <a:pt x="11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9"/>
            <p:cNvSpPr/>
            <p:nvPr/>
          </p:nvSpPr>
          <p:spPr>
            <a:xfrm>
              <a:off x="2426400" y="3440880"/>
              <a:ext cx="145080" cy="178920"/>
            </a:xfrm>
            <a:custGeom>
              <a:avLst/>
              <a:gdLst/>
              <a:ahLst/>
              <a:cxnLst/>
              <a:rect l="l" t="t" r="r" b="b"/>
              <a:pathLst>
                <a:path w="16225" h="18201" extrusionOk="0">
                  <a:moveTo>
                    <a:pt x="11498" y="729"/>
                  </a:moveTo>
                  <a:cubicBezTo>
                    <a:pt x="13128" y="4247"/>
                    <a:pt x="15405" y="9831"/>
                    <a:pt x="14959" y="10724"/>
                  </a:cubicBezTo>
                  <a:cubicBezTo>
                    <a:pt x="14376" y="11886"/>
                    <a:pt x="12692" y="13450"/>
                    <a:pt x="9952" y="15367"/>
                  </a:cubicBezTo>
                  <a:cubicBezTo>
                    <a:pt x="8211" y="16585"/>
                    <a:pt x="5312" y="17602"/>
                    <a:pt x="3402" y="17602"/>
                  </a:cubicBezTo>
                  <a:cubicBezTo>
                    <a:pt x="2847" y="17602"/>
                    <a:pt x="2375" y="17516"/>
                    <a:pt x="2040" y="17325"/>
                  </a:cubicBezTo>
                  <a:cubicBezTo>
                    <a:pt x="1039" y="16753"/>
                    <a:pt x="1254" y="11051"/>
                    <a:pt x="1724" y="7184"/>
                  </a:cubicBezTo>
                  <a:cubicBezTo>
                    <a:pt x="1734" y="7101"/>
                    <a:pt x="1710" y="7018"/>
                    <a:pt x="1657" y="6953"/>
                  </a:cubicBezTo>
                  <a:cubicBezTo>
                    <a:pt x="1611" y="6897"/>
                    <a:pt x="542" y="5559"/>
                    <a:pt x="1804" y="3352"/>
                  </a:cubicBezTo>
                  <a:cubicBezTo>
                    <a:pt x="2436" y="2244"/>
                    <a:pt x="2839" y="2115"/>
                    <a:pt x="2991" y="2115"/>
                  </a:cubicBezTo>
                  <a:lnTo>
                    <a:pt x="3000" y="2116"/>
                  </a:lnTo>
                  <a:cubicBezTo>
                    <a:pt x="3192" y="2122"/>
                    <a:pt x="3324" y="2344"/>
                    <a:pt x="3351" y="2394"/>
                  </a:cubicBezTo>
                  <a:cubicBezTo>
                    <a:pt x="3412" y="2568"/>
                    <a:pt x="3815" y="3587"/>
                    <a:pt x="4707" y="3842"/>
                  </a:cubicBezTo>
                  <a:cubicBezTo>
                    <a:pt x="4746" y="3853"/>
                    <a:pt x="4793" y="3858"/>
                    <a:pt x="4847" y="3858"/>
                  </a:cubicBezTo>
                  <a:cubicBezTo>
                    <a:pt x="5903" y="3858"/>
                    <a:pt x="9615" y="1806"/>
                    <a:pt x="11498" y="729"/>
                  </a:cubicBezTo>
                  <a:close/>
                  <a:moveTo>
                    <a:pt x="11632" y="0"/>
                  </a:moveTo>
                  <a:cubicBezTo>
                    <a:pt x="11581" y="0"/>
                    <a:pt x="11529" y="13"/>
                    <a:pt x="11481" y="41"/>
                  </a:cubicBezTo>
                  <a:cubicBezTo>
                    <a:pt x="8703" y="1644"/>
                    <a:pt x="5549" y="3264"/>
                    <a:pt x="4918" y="3264"/>
                  </a:cubicBezTo>
                  <a:cubicBezTo>
                    <a:pt x="4901" y="3264"/>
                    <a:pt x="4886" y="3262"/>
                    <a:pt x="4873" y="3260"/>
                  </a:cubicBezTo>
                  <a:cubicBezTo>
                    <a:pt x="4226" y="3075"/>
                    <a:pt x="3918" y="2187"/>
                    <a:pt x="3915" y="2178"/>
                  </a:cubicBezTo>
                  <a:cubicBezTo>
                    <a:pt x="3913" y="2168"/>
                    <a:pt x="3908" y="2158"/>
                    <a:pt x="3904" y="2148"/>
                  </a:cubicBezTo>
                  <a:cubicBezTo>
                    <a:pt x="3799" y="1921"/>
                    <a:pt x="3497" y="1532"/>
                    <a:pt x="3028" y="1512"/>
                  </a:cubicBezTo>
                  <a:cubicBezTo>
                    <a:pt x="3017" y="1511"/>
                    <a:pt x="3005" y="1511"/>
                    <a:pt x="2994" y="1511"/>
                  </a:cubicBezTo>
                  <a:cubicBezTo>
                    <a:pt x="2444" y="1511"/>
                    <a:pt x="1874" y="2012"/>
                    <a:pt x="1279" y="3052"/>
                  </a:cubicBezTo>
                  <a:cubicBezTo>
                    <a:pt x="0" y="5291"/>
                    <a:pt x="826" y="6814"/>
                    <a:pt x="1111" y="7230"/>
                  </a:cubicBezTo>
                  <a:cubicBezTo>
                    <a:pt x="887" y="9096"/>
                    <a:pt x="66" y="16892"/>
                    <a:pt x="1739" y="17848"/>
                  </a:cubicBezTo>
                  <a:cubicBezTo>
                    <a:pt x="2164" y="18092"/>
                    <a:pt x="2746" y="18200"/>
                    <a:pt x="3418" y="18200"/>
                  </a:cubicBezTo>
                  <a:cubicBezTo>
                    <a:pt x="5499" y="18200"/>
                    <a:pt x="8446" y="17159"/>
                    <a:pt x="10299" y="15862"/>
                  </a:cubicBezTo>
                  <a:cubicBezTo>
                    <a:pt x="13122" y="13885"/>
                    <a:pt x="14873" y="12247"/>
                    <a:pt x="15499" y="10993"/>
                  </a:cubicBezTo>
                  <a:cubicBezTo>
                    <a:pt x="16225" y="9543"/>
                    <a:pt x="12633" y="1727"/>
                    <a:pt x="11907" y="174"/>
                  </a:cubicBezTo>
                  <a:cubicBezTo>
                    <a:pt x="11855" y="64"/>
                    <a:pt x="11746" y="0"/>
                    <a:pt x="116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9"/>
            <p:cNvSpPr/>
            <p:nvPr/>
          </p:nvSpPr>
          <p:spPr>
            <a:xfrm>
              <a:off x="2499480" y="3547440"/>
              <a:ext cx="48600" cy="27720"/>
            </a:xfrm>
            <a:custGeom>
              <a:avLst/>
              <a:gdLst/>
              <a:ahLst/>
              <a:cxnLst/>
              <a:rect l="l" t="t" r="r" b="b"/>
              <a:pathLst>
                <a:path w="5500" h="2923" extrusionOk="0">
                  <a:moveTo>
                    <a:pt x="4005" y="1"/>
                  </a:moveTo>
                  <a:cubicBezTo>
                    <a:pt x="2588" y="1"/>
                    <a:pt x="237" y="2435"/>
                    <a:pt x="139" y="2539"/>
                  </a:cubicBezTo>
                  <a:cubicBezTo>
                    <a:pt x="1" y="2682"/>
                    <a:pt x="103" y="2923"/>
                    <a:pt x="302" y="2923"/>
                  </a:cubicBezTo>
                  <a:cubicBezTo>
                    <a:pt x="364" y="2923"/>
                    <a:pt x="422" y="2897"/>
                    <a:pt x="465" y="2853"/>
                  </a:cubicBezTo>
                  <a:cubicBezTo>
                    <a:pt x="1104" y="2185"/>
                    <a:pt x="2988" y="453"/>
                    <a:pt x="4004" y="453"/>
                  </a:cubicBezTo>
                  <a:cubicBezTo>
                    <a:pt x="4576" y="453"/>
                    <a:pt x="4821" y="591"/>
                    <a:pt x="4924" y="704"/>
                  </a:cubicBezTo>
                  <a:cubicBezTo>
                    <a:pt x="5020" y="806"/>
                    <a:pt x="5014" y="909"/>
                    <a:pt x="5014" y="919"/>
                  </a:cubicBezTo>
                  <a:cubicBezTo>
                    <a:pt x="5000" y="1042"/>
                    <a:pt x="5087" y="1154"/>
                    <a:pt x="5209" y="1170"/>
                  </a:cubicBezTo>
                  <a:cubicBezTo>
                    <a:pt x="5219" y="1171"/>
                    <a:pt x="5229" y="1172"/>
                    <a:pt x="5239" y="1172"/>
                  </a:cubicBezTo>
                  <a:cubicBezTo>
                    <a:pt x="5350" y="1172"/>
                    <a:pt x="5447" y="1091"/>
                    <a:pt x="5463" y="979"/>
                  </a:cubicBezTo>
                  <a:cubicBezTo>
                    <a:pt x="5468" y="948"/>
                    <a:pt x="5500" y="674"/>
                    <a:pt x="5275" y="416"/>
                  </a:cubicBezTo>
                  <a:cubicBezTo>
                    <a:pt x="5037" y="140"/>
                    <a:pt x="4608" y="1"/>
                    <a:pt x="40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9"/>
            <p:cNvSpPr/>
            <p:nvPr/>
          </p:nvSpPr>
          <p:spPr>
            <a:xfrm>
              <a:off x="2485080" y="3566880"/>
              <a:ext cx="10440" cy="10440"/>
            </a:xfrm>
            <a:custGeom>
              <a:avLst/>
              <a:gdLst/>
              <a:ahLst/>
              <a:cxnLst/>
              <a:rect l="l" t="t" r="r" b="b"/>
              <a:pathLst>
                <a:path w="1269" h="1171" extrusionOk="0">
                  <a:moveTo>
                    <a:pt x="250" y="1"/>
                  </a:moveTo>
                  <a:cubicBezTo>
                    <a:pt x="191" y="1"/>
                    <a:pt x="133" y="23"/>
                    <a:pt x="89" y="67"/>
                  </a:cubicBezTo>
                  <a:cubicBezTo>
                    <a:pt x="2" y="155"/>
                    <a:pt x="0" y="295"/>
                    <a:pt x="86" y="385"/>
                  </a:cubicBezTo>
                  <a:lnTo>
                    <a:pt x="806" y="1105"/>
                  </a:lnTo>
                  <a:cubicBezTo>
                    <a:pt x="848" y="1148"/>
                    <a:pt x="905" y="1170"/>
                    <a:pt x="965" y="1171"/>
                  </a:cubicBezTo>
                  <a:lnTo>
                    <a:pt x="965" y="1171"/>
                  </a:lnTo>
                  <a:cubicBezTo>
                    <a:pt x="1167" y="1170"/>
                    <a:pt x="1268" y="927"/>
                    <a:pt x="1127" y="784"/>
                  </a:cubicBezTo>
                  <a:lnTo>
                    <a:pt x="407" y="64"/>
                  </a:lnTo>
                  <a:cubicBezTo>
                    <a:pt x="363" y="22"/>
                    <a:pt x="307" y="1"/>
                    <a:pt x="250" y="1"/>
                  </a:cubicBezTo>
                  <a:close/>
                  <a:moveTo>
                    <a:pt x="965" y="1171"/>
                  </a:moveTo>
                  <a:cubicBezTo>
                    <a:pt x="965" y="1171"/>
                    <a:pt x="965" y="1171"/>
                    <a:pt x="965" y="1171"/>
                  </a:cubicBezTo>
                  <a:lnTo>
                    <a:pt x="966" y="1171"/>
                  </a:lnTo>
                  <a:cubicBezTo>
                    <a:pt x="966" y="1171"/>
                    <a:pt x="966" y="1171"/>
                    <a:pt x="965" y="117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9"/>
            <p:cNvSpPr/>
            <p:nvPr/>
          </p:nvSpPr>
          <p:spPr>
            <a:xfrm>
              <a:off x="2463120" y="3560760"/>
              <a:ext cx="22680" cy="29880"/>
            </a:xfrm>
            <a:custGeom>
              <a:avLst/>
              <a:gdLst/>
              <a:ahLst/>
              <a:cxnLst/>
              <a:rect l="l" t="t" r="r" b="b"/>
              <a:pathLst>
                <a:path w="2638" h="3128" extrusionOk="0">
                  <a:moveTo>
                    <a:pt x="241" y="0"/>
                  </a:moveTo>
                  <a:cubicBezTo>
                    <a:pt x="231" y="0"/>
                    <a:pt x="222" y="1"/>
                    <a:pt x="212" y="2"/>
                  </a:cubicBezTo>
                  <a:cubicBezTo>
                    <a:pt x="87" y="18"/>
                    <a:pt x="0" y="133"/>
                    <a:pt x="16" y="257"/>
                  </a:cubicBezTo>
                  <a:cubicBezTo>
                    <a:pt x="341" y="2759"/>
                    <a:pt x="2343" y="3122"/>
                    <a:pt x="2363" y="3125"/>
                  </a:cubicBezTo>
                  <a:cubicBezTo>
                    <a:pt x="2375" y="3126"/>
                    <a:pt x="2388" y="3128"/>
                    <a:pt x="2401" y="3128"/>
                  </a:cubicBezTo>
                  <a:cubicBezTo>
                    <a:pt x="2401" y="3128"/>
                    <a:pt x="2402" y="3128"/>
                    <a:pt x="2403" y="3128"/>
                  </a:cubicBezTo>
                  <a:cubicBezTo>
                    <a:pt x="2521" y="3128"/>
                    <a:pt x="2618" y="3037"/>
                    <a:pt x="2627" y="2920"/>
                  </a:cubicBezTo>
                  <a:cubicBezTo>
                    <a:pt x="2637" y="2802"/>
                    <a:pt x="2554" y="2696"/>
                    <a:pt x="2438" y="2678"/>
                  </a:cubicBezTo>
                  <a:cubicBezTo>
                    <a:pt x="2421" y="2675"/>
                    <a:pt x="748" y="2371"/>
                    <a:pt x="466" y="198"/>
                  </a:cubicBezTo>
                  <a:cubicBezTo>
                    <a:pt x="451" y="84"/>
                    <a:pt x="353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9"/>
            <p:cNvSpPr/>
            <p:nvPr/>
          </p:nvSpPr>
          <p:spPr>
            <a:xfrm>
              <a:off x="2499480" y="3491280"/>
              <a:ext cx="25200" cy="30240"/>
            </a:xfrm>
            <a:custGeom>
              <a:avLst/>
              <a:gdLst/>
              <a:ahLst/>
              <a:cxnLst/>
              <a:rect l="l" t="t" r="r" b="b"/>
              <a:pathLst>
                <a:path w="2904" h="3148" extrusionOk="0">
                  <a:moveTo>
                    <a:pt x="249" y="0"/>
                  </a:moveTo>
                  <a:cubicBezTo>
                    <a:pt x="146" y="0"/>
                    <a:pt x="53" y="72"/>
                    <a:pt x="29" y="178"/>
                  </a:cubicBezTo>
                  <a:cubicBezTo>
                    <a:pt x="0" y="299"/>
                    <a:pt x="78" y="421"/>
                    <a:pt x="200" y="449"/>
                  </a:cubicBezTo>
                  <a:cubicBezTo>
                    <a:pt x="1978" y="850"/>
                    <a:pt x="2429" y="2945"/>
                    <a:pt x="2435" y="2965"/>
                  </a:cubicBezTo>
                  <a:cubicBezTo>
                    <a:pt x="2457" y="3071"/>
                    <a:pt x="2548" y="3146"/>
                    <a:pt x="2657" y="3147"/>
                  </a:cubicBezTo>
                  <a:cubicBezTo>
                    <a:pt x="2672" y="3147"/>
                    <a:pt x="2687" y="3144"/>
                    <a:pt x="2702" y="3141"/>
                  </a:cubicBezTo>
                  <a:cubicBezTo>
                    <a:pt x="2825" y="3117"/>
                    <a:pt x="2904" y="2997"/>
                    <a:pt x="2878" y="2875"/>
                  </a:cubicBezTo>
                  <a:cubicBezTo>
                    <a:pt x="2859" y="2777"/>
                    <a:pt x="2366" y="471"/>
                    <a:pt x="298" y="6"/>
                  </a:cubicBezTo>
                  <a:cubicBezTo>
                    <a:pt x="282" y="2"/>
                    <a:pt x="265" y="0"/>
                    <a:pt x="2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9"/>
            <p:cNvSpPr/>
            <p:nvPr/>
          </p:nvSpPr>
          <p:spPr>
            <a:xfrm>
              <a:off x="2490120" y="3520080"/>
              <a:ext cx="17280" cy="14400"/>
            </a:xfrm>
            <a:custGeom>
              <a:avLst/>
              <a:gdLst/>
              <a:ahLst/>
              <a:cxnLst/>
              <a:rect l="l" t="t" r="r" b="b"/>
              <a:pathLst>
                <a:path w="2048" h="1565" extrusionOk="0">
                  <a:moveTo>
                    <a:pt x="1586" y="1"/>
                  </a:moveTo>
                  <a:cubicBezTo>
                    <a:pt x="1345" y="1"/>
                    <a:pt x="1013" y="136"/>
                    <a:pt x="704" y="380"/>
                  </a:cubicBezTo>
                  <a:cubicBezTo>
                    <a:pt x="237" y="750"/>
                    <a:pt x="1" y="1230"/>
                    <a:pt x="177" y="1452"/>
                  </a:cubicBezTo>
                  <a:cubicBezTo>
                    <a:pt x="237" y="1528"/>
                    <a:pt x="338" y="1565"/>
                    <a:pt x="463" y="1565"/>
                  </a:cubicBezTo>
                  <a:cubicBezTo>
                    <a:pt x="704" y="1565"/>
                    <a:pt x="1035" y="1430"/>
                    <a:pt x="1342" y="1187"/>
                  </a:cubicBezTo>
                  <a:cubicBezTo>
                    <a:pt x="1811" y="817"/>
                    <a:pt x="2047" y="336"/>
                    <a:pt x="1871" y="113"/>
                  </a:cubicBezTo>
                  <a:cubicBezTo>
                    <a:pt x="1811" y="37"/>
                    <a:pt x="1710" y="1"/>
                    <a:pt x="15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9"/>
            <p:cNvSpPr/>
            <p:nvPr/>
          </p:nvSpPr>
          <p:spPr>
            <a:xfrm>
              <a:off x="2518560" y="3560040"/>
              <a:ext cx="14040" cy="11880"/>
            </a:xfrm>
            <a:custGeom>
              <a:avLst/>
              <a:gdLst/>
              <a:ahLst/>
              <a:cxnLst/>
              <a:rect l="l" t="t" r="r" b="b"/>
              <a:pathLst>
                <a:path w="1693" h="1295" extrusionOk="0">
                  <a:moveTo>
                    <a:pt x="1310" y="1"/>
                  </a:moveTo>
                  <a:cubicBezTo>
                    <a:pt x="1111" y="1"/>
                    <a:pt x="837" y="112"/>
                    <a:pt x="582" y="313"/>
                  </a:cubicBezTo>
                  <a:cubicBezTo>
                    <a:pt x="195" y="620"/>
                    <a:pt x="0" y="1017"/>
                    <a:pt x="145" y="1202"/>
                  </a:cubicBezTo>
                  <a:cubicBezTo>
                    <a:pt x="195" y="1264"/>
                    <a:pt x="277" y="1294"/>
                    <a:pt x="380" y="1294"/>
                  </a:cubicBezTo>
                  <a:cubicBezTo>
                    <a:pt x="580" y="1294"/>
                    <a:pt x="854" y="1183"/>
                    <a:pt x="1109" y="981"/>
                  </a:cubicBezTo>
                  <a:cubicBezTo>
                    <a:pt x="1496" y="676"/>
                    <a:pt x="1693" y="278"/>
                    <a:pt x="1546" y="94"/>
                  </a:cubicBezTo>
                  <a:cubicBezTo>
                    <a:pt x="1497" y="31"/>
                    <a:pt x="1413" y="1"/>
                    <a:pt x="13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9"/>
            <p:cNvSpPr/>
            <p:nvPr/>
          </p:nvSpPr>
          <p:spPr>
            <a:xfrm>
              <a:off x="2376720" y="4540680"/>
              <a:ext cx="102600" cy="101520"/>
            </a:xfrm>
            <a:custGeom>
              <a:avLst/>
              <a:gdLst/>
              <a:ahLst/>
              <a:cxnLst/>
              <a:rect l="l" t="t" r="r" b="b"/>
              <a:pathLst>
                <a:path w="11489" h="10371" extrusionOk="0">
                  <a:moveTo>
                    <a:pt x="2951" y="0"/>
                  </a:moveTo>
                  <a:cubicBezTo>
                    <a:pt x="1903" y="0"/>
                    <a:pt x="877" y="412"/>
                    <a:pt x="605" y="1905"/>
                  </a:cubicBezTo>
                  <a:cubicBezTo>
                    <a:pt x="0" y="5231"/>
                    <a:pt x="1210" y="5231"/>
                    <a:pt x="2419" y="5834"/>
                  </a:cubicBezTo>
                  <a:cubicBezTo>
                    <a:pt x="3629" y="6439"/>
                    <a:pt x="3629" y="7346"/>
                    <a:pt x="4837" y="8858"/>
                  </a:cubicBezTo>
                  <a:cubicBezTo>
                    <a:pt x="6047" y="10370"/>
                    <a:pt x="7256" y="10370"/>
                    <a:pt x="9371" y="10370"/>
                  </a:cubicBezTo>
                  <a:cubicBezTo>
                    <a:pt x="11488" y="10370"/>
                    <a:pt x="11488" y="8858"/>
                    <a:pt x="11488" y="8858"/>
                  </a:cubicBezTo>
                  <a:lnTo>
                    <a:pt x="5556" y="619"/>
                  </a:lnTo>
                  <a:cubicBezTo>
                    <a:pt x="5556" y="619"/>
                    <a:pt x="4237" y="0"/>
                    <a:pt x="2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9"/>
            <p:cNvSpPr/>
            <p:nvPr/>
          </p:nvSpPr>
          <p:spPr>
            <a:xfrm>
              <a:off x="2374920" y="4537440"/>
              <a:ext cx="107280" cy="107640"/>
            </a:xfrm>
            <a:custGeom>
              <a:avLst/>
              <a:gdLst/>
              <a:ahLst/>
              <a:cxnLst/>
              <a:rect l="l" t="t" r="r" b="b"/>
              <a:pathLst>
                <a:path w="12015" h="10975" extrusionOk="0">
                  <a:moveTo>
                    <a:pt x="3175" y="605"/>
                  </a:moveTo>
                  <a:cubicBezTo>
                    <a:pt x="4211" y="605"/>
                    <a:pt x="5302" y="1043"/>
                    <a:pt x="5584" y="1165"/>
                  </a:cubicBezTo>
                  <a:lnTo>
                    <a:pt x="11403" y="9248"/>
                  </a:lnTo>
                  <a:cubicBezTo>
                    <a:pt x="11365" y="9527"/>
                    <a:pt x="11123" y="10368"/>
                    <a:pt x="9595" y="10368"/>
                  </a:cubicBezTo>
                  <a:cubicBezTo>
                    <a:pt x="7479" y="10368"/>
                    <a:pt x="6415" y="10368"/>
                    <a:pt x="5298" y="8971"/>
                  </a:cubicBezTo>
                  <a:cubicBezTo>
                    <a:pt x="4849" y="8412"/>
                    <a:pt x="4574" y="7941"/>
                    <a:pt x="4332" y="7524"/>
                  </a:cubicBezTo>
                  <a:cubicBezTo>
                    <a:pt x="3926" y="6830"/>
                    <a:pt x="3606" y="6281"/>
                    <a:pt x="2778" y="5867"/>
                  </a:cubicBezTo>
                  <a:cubicBezTo>
                    <a:pt x="2619" y="5787"/>
                    <a:pt x="2458" y="5718"/>
                    <a:pt x="2304" y="5649"/>
                  </a:cubicBezTo>
                  <a:cubicBezTo>
                    <a:pt x="1339" y="5229"/>
                    <a:pt x="643" y="4925"/>
                    <a:pt x="1127" y="2261"/>
                  </a:cubicBezTo>
                  <a:cubicBezTo>
                    <a:pt x="1255" y="1563"/>
                    <a:pt x="1558" y="1098"/>
                    <a:pt x="2057" y="840"/>
                  </a:cubicBezTo>
                  <a:cubicBezTo>
                    <a:pt x="2390" y="669"/>
                    <a:pt x="2778" y="605"/>
                    <a:pt x="3175" y="605"/>
                  </a:cubicBezTo>
                  <a:close/>
                  <a:moveTo>
                    <a:pt x="3178" y="0"/>
                  </a:moveTo>
                  <a:cubicBezTo>
                    <a:pt x="2693" y="0"/>
                    <a:pt x="2207" y="82"/>
                    <a:pt x="1781" y="302"/>
                  </a:cubicBezTo>
                  <a:cubicBezTo>
                    <a:pt x="1113" y="646"/>
                    <a:pt x="693" y="1269"/>
                    <a:pt x="532" y="2154"/>
                  </a:cubicBezTo>
                  <a:cubicBezTo>
                    <a:pt x="1" y="5070"/>
                    <a:pt x="793" y="5651"/>
                    <a:pt x="2062" y="6204"/>
                  </a:cubicBezTo>
                  <a:cubicBezTo>
                    <a:pt x="2208" y="6267"/>
                    <a:pt x="2358" y="6333"/>
                    <a:pt x="2507" y="6407"/>
                  </a:cubicBezTo>
                  <a:cubicBezTo>
                    <a:pt x="3175" y="6741"/>
                    <a:pt x="3427" y="7174"/>
                    <a:pt x="3808" y="7829"/>
                  </a:cubicBezTo>
                  <a:cubicBezTo>
                    <a:pt x="4051" y="8240"/>
                    <a:pt x="4349" y="8755"/>
                    <a:pt x="4825" y="9349"/>
                  </a:cubicBezTo>
                  <a:cubicBezTo>
                    <a:pt x="6126" y="10975"/>
                    <a:pt x="7431" y="10975"/>
                    <a:pt x="9595" y="10975"/>
                  </a:cubicBezTo>
                  <a:cubicBezTo>
                    <a:pt x="11986" y="10975"/>
                    <a:pt x="12015" y="9179"/>
                    <a:pt x="12015" y="9162"/>
                  </a:cubicBezTo>
                  <a:cubicBezTo>
                    <a:pt x="12015" y="9097"/>
                    <a:pt x="11995" y="9036"/>
                    <a:pt x="11957" y="8985"/>
                  </a:cubicBezTo>
                  <a:lnTo>
                    <a:pt x="6027" y="746"/>
                  </a:lnTo>
                  <a:cubicBezTo>
                    <a:pt x="5997" y="703"/>
                    <a:pt x="5955" y="670"/>
                    <a:pt x="5909" y="649"/>
                  </a:cubicBezTo>
                  <a:cubicBezTo>
                    <a:pt x="5834" y="613"/>
                    <a:pt x="4509" y="0"/>
                    <a:pt x="3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9"/>
            <p:cNvSpPr/>
            <p:nvPr/>
          </p:nvSpPr>
          <p:spPr>
            <a:xfrm>
              <a:off x="2379960" y="4570920"/>
              <a:ext cx="99360" cy="70920"/>
            </a:xfrm>
            <a:custGeom>
              <a:avLst/>
              <a:gdLst/>
              <a:ahLst/>
              <a:cxnLst/>
              <a:rect l="l" t="t" r="r" b="b"/>
              <a:pathLst>
                <a:path w="11132" h="7287" extrusionOk="0">
                  <a:moveTo>
                    <a:pt x="125" y="0"/>
                  </a:moveTo>
                  <a:lnTo>
                    <a:pt x="125" y="0"/>
                  </a:lnTo>
                  <a:cubicBezTo>
                    <a:pt x="1" y="2153"/>
                    <a:pt x="1043" y="2229"/>
                    <a:pt x="2087" y="2752"/>
                  </a:cubicBezTo>
                  <a:cubicBezTo>
                    <a:pt x="3297" y="3355"/>
                    <a:pt x="3297" y="4262"/>
                    <a:pt x="4505" y="5774"/>
                  </a:cubicBezTo>
                  <a:cubicBezTo>
                    <a:pt x="5715" y="7286"/>
                    <a:pt x="6924" y="7286"/>
                    <a:pt x="9039" y="7286"/>
                  </a:cubicBezTo>
                  <a:cubicBezTo>
                    <a:pt x="10689" y="7286"/>
                    <a:pt x="11052" y="6369"/>
                    <a:pt x="11132" y="5965"/>
                  </a:cubicBezTo>
                  <a:lnTo>
                    <a:pt x="11132" y="5965"/>
                  </a:lnTo>
                  <a:cubicBezTo>
                    <a:pt x="10557" y="6224"/>
                    <a:pt x="9774" y="6476"/>
                    <a:pt x="8899" y="6476"/>
                  </a:cubicBezTo>
                  <a:cubicBezTo>
                    <a:pt x="8650" y="6476"/>
                    <a:pt x="8393" y="6456"/>
                    <a:pt x="8132" y="6409"/>
                  </a:cubicBezTo>
                  <a:cubicBezTo>
                    <a:pt x="5990" y="6027"/>
                    <a:pt x="4690" y="3884"/>
                    <a:pt x="3925" y="2967"/>
                  </a:cubicBezTo>
                  <a:cubicBezTo>
                    <a:pt x="3159" y="2050"/>
                    <a:pt x="2166" y="2050"/>
                    <a:pt x="1248" y="1284"/>
                  </a:cubicBezTo>
                  <a:cubicBezTo>
                    <a:pt x="753" y="872"/>
                    <a:pt x="373" y="376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9"/>
            <p:cNvSpPr/>
            <p:nvPr/>
          </p:nvSpPr>
          <p:spPr>
            <a:xfrm>
              <a:off x="2377080" y="4568040"/>
              <a:ext cx="105120" cy="77040"/>
            </a:xfrm>
            <a:custGeom>
              <a:avLst/>
              <a:gdLst/>
              <a:ahLst/>
              <a:cxnLst/>
              <a:rect l="l" t="t" r="r" b="b"/>
              <a:pathLst>
                <a:path w="11764" h="7891" extrusionOk="0">
                  <a:moveTo>
                    <a:pt x="757" y="1241"/>
                  </a:moveTo>
                  <a:lnTo>
                    <a:pt x="757" y="1241"/>
                  </a:lnTo>
                  <a:cubicBezTo>
                    <a:pt x="939" y="1447"/>
                    <a:pt x="1137" y="1639"/>
                    <a:pt x="1348" y="1817"/>
                  </a:cubicBezTo>
                  <a:cubicBezTo>
                    <a:pt x="1783" y="2180"/>
                    <a:pt x="2220" y="2377"/>
                    <a:pt x="2645" y="2568"/>
                  </a:cubicBezTo>
                  <a:cubicBezTo>
                    <a:pt x="3159" y="2800"/>
                    <a:pt x="3602" y="2999"/>
                    <a:pt x="3987" y="3461"/>
                  </a:cubicBezTo>
                  <a:cubicBezTo>
                    <a:pt x="4104" y="3601"/>
                    <a:pt x="4233" y="3769"/>
                    <a:pt x="4374" y="3955"/>
                  </a:cubicBezTo>
                  <a:cubicBezTo>
                    <a:pt x="5200" y="5034"/>
                    <a:pt x="6448" y="6664"/>
                    <a:pt x="8373" y="7008"/>
                  </a:cubicBezTo>
                  <a:cubicBezTo>
                    <a:pt x="8650" y="7057"/>
                    <a:pt x="8923" y="7079"/>
                    <a:pt x="9187" y="7079"/>
                  </a:cubicBezTo>
                  <a:cubicBezTo>
                    <a:pt x="9777" y="7079"/>
                    <a:pt x="10326" y="6971"/>
                    <a:pt x="10798" y="6826"/>
                  </a:cubicBezTo>
                  <a:lnTo>
                    <a:pt x="10798" y="6826"/>
                  </a:lnTo>
                  <a:cubicBezTo>
                    <a:pt x="10538" y="7078"/>
                    <a:pt x="10095" y="7284"/>
                    <a:pt x="9334" y="7284"/>
                  </a:cubicBezTo>
                  <a:cubicBezTo>
                    <a:pt x="7218" y="7284"/>
                    <a:pt x="6154" y="7284"/>
                    <a:pt x="5037" y="5887"/>
                  </a:cubicBezTo>
                  <a:cubicBezTo>
                    <a:pt x="4588" y="5328"/>
                    <a:pt x="4313" y="4855"/>
                    <a:pt x="4071" y="4440"/>
                  </a:cubicBezTo>
                  <a:cubicBezTo>
                    <a:pt x="3665" y="3745"/>
                    <a:pt x="3344" y="3197"/>
                    <a:pt x="2517" y="2783"/>
                  </a:cubicBezTo>
                  <a:cubicBezTo>
                    <a:pt x="2358" y="2704"/>
                    <a:pt x="2200" y="2635"/>
                    <a:pt x="2047" y="2567"/>
                  </a:cubicBezTo>
                  <a:cubicBezTo>
                    <a:pt x="1389" y="2280"/>
                    <a:pt x="902" y="2066"/>
                    <a:pt x="757" y="1241"/>
                  </a:cubicBezTo>
                  <a:close/>
                  <a:moveTo>
                    <a:pt x="422" y="0"/>
                  </a:moveTo>
                  <a:cubicBezTo>
                    <a:pt x="395" y="0"/>
                    <a:pt x="368" y="4"/>
                    <a:pt x="342" y="11"/>
                  </a:cubicBezTo>
                  <a:cubicBezTo>
                    <a:pt x="215" y="46"/>
                    <a:pt x="125" y="156"/>
                    <a:pt x="118" y="285"/>
                  </a:cubicBezTo>
                  <a:cubicBezTo>
                    <a:pt x="0" y="2332"/>
                    <a:pt x="918" y="2733"/>
                    <a:pt x="1805" y="3121"/>
                  </a:cubicBezTo>
                  <a:cubicBezTo>
                    <a:pt x="1950" y="3184"/>
                    <a:pt x="2099" y="3250"/>
                    <a:pt x="2246" y="3323"/>
                  </a:cubicBezTo>
                  <a:cubicBezTo>
                    <a:pt x="2914" y="3657"/>
                    <a:pt x="3166" y="4090"/>
                    <a:pt x="3547" y="4745"/>
                  </a:cubicBezTo>
                  <a:cubicBezTo>
                    <a:pt x="3790" y="5156"/>
                    <a:pt x="4088" y="5671"/>
                    <a:pt x="4564" y="6265"/>
                  </a:cubicBezTo>
                  <a:cubicBezTo>
                    <a:pt x="5865" y="7891"/>
                    <a:pt x="7170" y="7891"/>
                    <a:pt x="9334" y="7891"/>
                  </a:cubicBezTo>
                  <a:cubicBezTo>
                    <a:pt x="11210" y="7891"/>
                    <a:pt x="11630" y="6797"/>
                    <a:pt x="11723" y="6326"/>
                  </a:cubicBezTo>
                  <a:cubicBezTo>
                    <a:pt x="11763" y="6129"/>
                    <a:pt x="11608" y="5963"/>
                    <a:pt x="11429" y="5963"/>
                  </a:cubicBezTo>
                  <a:cubicBezTo>
                    <a:pt x="11388" y="5963"/>
                    <a:pt x="11345" y="5971"/>
                    <a:pt x="11304" y="5990"/>
                  </a:cubicBezTo>
                  <a:cubicBezTo>
                    <a:pt x="10776" y="6227"/>
                    <a:pt x="10026" y="6475"/>
                    <a:pt x="9189" y="6475"/>
                  </a:cubicBezTo>
                  <a:cubicBezTo>
                    <a:pt x="8958" y="6475"/>
                    <a:pt x="8721" y="6456"/>
                    <a:pt x="8480" y="6413"/>
                  </a:cubicBezTo>
                  <a:cubicBezTo>
                    <a:pt x="6786" y="6109"/>
                    <a:pt x="5624" y="4593"/>
                    <a:pt x="4856" y="3588"/>
                  </a:cubicBezTo>
                  <a:cubicBezTo>
                    <a:pt x="4707" y="3395"/>
                    <a:pt x="4574" y="3220"/>
                    <a:pt x="4452" y="3074"/>
                  </a:cubicBezTo>
                  <a:cubicBezTo>
                    <a:pt x="3979" y="2506"/>
                    <a:pt x="3427" y="2258"/>
                    <a:pt x="2894" y="2018"/>
                  </a:cubicBezTo>
                  <a:cubicBezTo>
                    <a:pt x="2490" y="1836"/>
                    <a:pt x="2107" y="1664"/>
                    <a:pt x="1736" y="1354"/>
                  </a:cubicBezTo>
                  <a:cubicBezTo>
                    <a:pt x="1358" y="1039"/>
                    <a:pt x="998" y="629"/>
                    <a:pt x="673" y="136"/>
                  </a:cubicBezTo>
                  <a:cubicBezTo>
                    <a:pt x="616" y="50"/>
                    <a:pt x="521" y="0"/>
                    <a:pt x="4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9"/>
            <p:cNvSpPr/>
            <p:nvPr/>
          </p:nvSpPr>
          <p:spPr>
            <a:xfrm>
              <a:off x="1786680" y="3713760"/>
              <a:ext cx="645480" cy="854640"/>
            </a:xfrm>
            <a:custGeom>
              <a:avLst/>
              <a:gdLst/>
              <a:ahLst/>
              <a:cxnLst/>
              <a:rect l="l" t="t" r="r" b="b"/>
              <a:pathLst>
                <a:path w="71704" h="86471" extrusionOk="0">
                  <a:moveTo>
                    <a:pt x="46089" y="0"/>
                  </a:moveTo>
                  <a:lnTo>
                    <a:pt x="46089" y="0"/>
                  </a:lnTo>
                  <a:cubicBezTo>
                    <a:pt x="44558" y="992"/>
                    <a:pt x="40070" y="3956"/>
                    <a:pt x="36193" y="7074"/>
                  </a:cubicBezTo>
                  <a:cubicBezTo>
                    <a:pt x="31436" y="10903"/>
                    <a:pt x="28189" y="24475"/>
                    <a:pt x="27262" y="28766"/>
                  </a:cubicBezTo>
                  <a:cubicBezTo>
                    <a:pt x="26333" y="33058"/>
                    <a:pt x="25290" y="45703"/>
                    <a:pt x="25290" y="45703"/>
                  </a:cubicBezTo>
                  <a:cubicBezTo>
                    <a:pt x="25290" y="45703"/>
                    <a:pt x="16937" y="48950"/>
                    <a:pt x="13574" y="53591"/>
                  </a:cubicBezTo>
                  <a:cubicBezTo>
                    <a:pt x="10209" y="58230"/>
                    <a:pt x="1" y="68670"/>
                    <a:pt x="1" y="68670"/>
                  </a:cubicBezTo>
                  <a:lnTo>
                    <a:pt x="929" y="72150"/>
                  </a:lnTo>
                  <a:cubicBezTo>
                    <a:pt x="929" y="72150"/>
                    <a:pt x="4061" y="69947"/>
                    <a:pt x="6729" y="67858"/>
                  </a:cubicBezTo>
                  <a:cubicBezTo>
                    <a:pt x="9398" y="65769"/>
                    <a:pt x="30161" y="54170"/>
                    <a:pt x="31552" y="53359"/>
                  </a:cubicBezTo>
                  <a:cubicBezTo>
                    <a:pt x="32945" y="52546"/>
                    <a:pt x="34569" y="50922"/>
                    <a:pt x="36425" y="46282"/>
                  </a:cubicBezTo>
                  <a:cubicBezTo>
                    <a:pt x="37104" y="44586"/>
                    <a:pt x="38062" y="41803"/>
                    <a:pt x="39003" y="38958"/>
                  </a:cubicBezTo>
                  <a:lnTo>
                    <a:pt x="42225" y="28882"/>
                  </a:lnTo>
                  <a:lnTo>
                    <a:pt x="45325" y="26245"/>
                  </a:lnTo>
                  <a:cubicBezTo>
                    <a:pt x="48385" y="34513"/>
                    <a:pt x="55494" y="50459"/>
                    <a:pt x="56506" y="52735"/>
                  </a:cubicBezTo>
                  <a:cubicBezTo>
                    <a:pt x="57721" y="55470"/>
                    <a:pt x="58633" y="67624"/>
                    <a:pt x="61975" y="75221"/>
                  </a:cubicBezTo>
                  <a:cubicBezTo>
                    <a:pt x="65318" y="82818"/>
                    <a:pt x="66230" y="86464"/>
                    <a:pt x="66230" y="86464"/>
                  </a:cubicBezTo>
                  <a:cubicBezTo>
                    <a:pt x="66230" y="86464"/>
                    <a:pt x="66350" y="86471"/>
                    <a:pt x="66551" y="86471"/>
                  </a:cubicBezTo>
                  <a:cubicBezTo>
                    <a:pt x="67731" y="86471"/>
                    <a:pt x="71704" y="86244"/>
                    <a:pt x="70665" y="83129"/>
                  </a:cubicBezTo>
                  <a:cubicBezTo>
                    <a:pt x="69450" y="79482"/>
                    <a:pt x="67733" y="57783"/>
                    <a:pt x="66837" y="50912"/>
                  </a:cubicBezTo>
                  <a:cubicBezTo>
                    <a:pt x="65013" y="36935"/>
                    <a:pt x="56956" y="18791"/>
                    <a:pt x="56956" y="18791"/>
                  </a:cubicBezTo>
                  <a:lnTo>
                    <a:pt x="57423" y="11365"/>
                  </a:lnTo>
                  <a:cubicBezTo>
                    <a:pt x="54961" y="11055"/>
                    <a:pt x="51543" y="10320"/>
                    <a:pt x="49206" y="8567"/>
                  </a:cubicBezTo>
                  <a:cubicBezTo>
                    <a:pt x="46193" y="6307"/>
                    <a:pt x="45996" y="2021"/>
                    <a:pt x="460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9"/>
            <p:cNvSpPr/>
            <p:nvPr/>
          </p:nvSpPr>
          <p:spPr>
            <a:xfrm>
              <a:off x="1783800" y="3710520"/>
              <a:ext cx="644400" cy="860760"/>
            </a:xfrm>
            <a:custGeom>
              <a:avLst/>
              <a:gdLst/>
              <a:ahLst/>
              <a:cxnLst/>
              <a:rect l="l" t="t" r="r" b="b"/>
              <a:pathLst>
                <a:path w="71586" h="87077" extrusionOk="0">
                  <a:moveTo>
                    <a:pt x="46087" y="872"/>
                  </a:moveTo>
                  <a:lnTo>
                    <a:pt x="46087" y="872"/>
                  </a:lnTo>
                  <a:cubicBezTo>
                    <a:pt x="46060" y="3254"/>
                    <a:pt x="46521" y="6997"/>
                    <a:pt x="49343" y="9113"/>
                  </a:cubicBezTo>
                  <a:cubicBezTo>
                    <a:pt x="51643" y="10838"/>
                    <a:pt x="54952" y="11598"/>
                    <a:pt x="57422" y="11932"/>
                  </a:cubicBezTo>
                  <a:lnTo>
                    <a:pt x="56973" y="19074"/>
                  </a:lnTo>
                  <a:cubicBezTo>
                    <a:pt x="56970" y="19123"/>
                    <a:pt x="56979" y="19172"/>
                    <a:pt x="56997" y="19216"/>
                  </a:cubicBezTo>
                  <a:cubicBezTo>
                    <a:pt x="57078" y="19398"/>
                    <a:pt x="65059" y="37480"/>
                    <a:pt x="66855" y="51254"/>
                  </a:cubicBezTo>
                  <a:cubicBezTo>
                    <a:pt x="67154" y="53550"/>
                    <a:pt x="67555" y="57603"/>
                    <a:pt x="67981" y="61895"/>
                  </a:cubicBezTo>
                  <a:cubicBezTo>
                    <a:pt x="68870" y="70882"/>
                    <a:pt x="69877" y="81069"/>
                    <a:pt x="70697" y="83528"/>
                  </a:cubicBezTo>
                  <a:cubicBezTo>
                    <a:pt x="70948" y="84279"/>
                    <a:pt x="70899" y="84868"/>
                    <a:pt x="70549" y="85327"/>
                  </a:cubicBezTo>
                  <a:cubicBezTo>
                    <a:pt x="69724" y="86409"/>
                    <a:pt x="67492" y="86467"/>
                    <a:pt x="66780" y="86470"/>
                  </a:cubicBezTo>
                  <a:cubicBezTo>
                    <a:pt x="66528" y="85565"/>
                    <a:pt x="65430" y="81903"/>
                    <a:pt x="62568" y="75404"/>
                  </a:cubicBezTo>
                  <a:cubicBezTo>
                    <a:pt x="60500" y="70704"/>
                    <a:pt x="59351" y="64139"/>
                    <a:pt x="58511" y="59347"/>
                  </a:cubicBezTo>
                  <a:cubicBezTo>
                    <a:pt x="57986" y="56349"/>
                    <a:pt x="57572" y="53981"/>
                    <a:pt x="57098" y="52915"/>
                  </a:cubicBezTo>
                  <a:lnTo>
                    <a:pt x="56995" y="52681"/>
                  </a:lnTo>
                  <a:cubicBezTo>
                    <a:pt x="53968" y="45875"/>
                    <a:pt x="48505" y="33419"/>
                    <a:pt x="45924" y="26443"/>
                  </a:cubicBezTo>
                  <a:cubicBezTo>
                    <a:pt x="45889" y="26350"/>
                    <a:pt x="45812" y="26280"/>
                    <a:pt x="45717" y="26256"/>
                  </a:cubicBezTo>
                  <a:cubicBezTo>
                    <a:pt x="45691" y="26249"/>
                    <a:pt x="45665" y="26245"/>
                    <a:pt x="45639" y="26245"/>
                  </a:cubicBezTo>
                  <a:cubicBezTo>
                    <a:pt x="45568" y="26245"/>
                    <a:pt x="45499" y="26270"/>
                    <a:pt x="45445" y="26317"/>
                  </a:cubicBezTo>
                  <a:lnTo>
                    <a:pt x="42345" y="28956"/>
                  </a:lnTo>
                  <a:cubicBezTo>
                    <a:pt x="42302" y="28993"/>
                    <a:pt x="42271" y="29040"/>
                    <a:pt x="42253" y="29095"/>
                  </a:cubicBezTo>
                  <a:lnTo>
                    <a:pt x="39033" y="39167"/>
                  </a:lnTo>
                  <a:cubicBezTo>
                    <a:pt x="37917" y="42538"/>
                    <a:pt x="37051" y="44995"/>
                    <a:pt x="36461" y="46474"/>
                  </a:cubicBezTo>
                  <a:cubicBezTo>
                    <a:pt x="34536" y="51284"/>
                    <a:pt x="32915" y="52703"/>
                    <a:pt x="31717" y="53401"/>
                  </a:cubicBezTo>
                  <a:cubicBezTo>
                    <a:pt x="31473" y="53543"/>
                    <a:pt x="30639" y="54014"/>
                    <a:pt x="29414" y="54705"/>
                  </a:cubicBezTo>
                  <a:cubicBezTo>
                    <a:pt x="23329" y="58142"/>
                    <a:pt x="9079" y="66186"/>
                    <a:pt x="6859" y="67924"/>
                  </a:cubicBezTo>
                  <a:cubicBezTo>
                    <a:pt x="4750" y="69575"/>
                    <a:pt x="2321" y="71319"/>
                    <a:pt x="1426" y="71956"/>
                  </a:cubicBezTo>
                  <a:lnTo>
                    <a:pt x="657" y="69062"/>
                  </a:lnTo>
                  <a:cubicBezTo>
                    <a:pt x="1816" y="67870"/>
                    <a:pt x="10995" y="58404"/>
                    <a:pt x="14137" y="54071"/>
                  </a:cubicBezTo>
                  <a:cubicBezTo>
                    <a:pt x="17409" y="49557"/>
                    <a:pt x="25635" y="46320"/>
                    <a:pt x="25717" y="46287"/>
                  </a:cubicBezTo>
                  <a:cubicBezTo>
                    <a:pt x="25824" y="46245"/>
                    <a:pt x="25899" y="46145"/>
                    <a:pt x="25909" y="46030"/>
                  </a:cubicBezTo>
                  <a:cubicBezTo>
                    <a:pt x="25919" y="45904"/>
                    <a:pt x="26961" y="33357"/>
                    <a:pt x="27875" y="29133"/>
                  </a:cubicBezTo>
                  <a:cubicBezTo>
                    <a:pt x="28761" y="25039"/>
                    <a:pt x="32014" y="11387"/>
                    <a:pt x="36700" y="7614"/>
                  </a:cubicBezTo>
                  <a:cubicBezTo>
                    <a:pt x="40190" y="4805"/>
                    <a:pt x="44142" y="2143"/>
                    <a:pt x="46087" y="872"/>
                  </a:cubicBezTo>
                  <a:close/>
                  <a:moveTo>
                    <a:pt x="46407" y="0"/>
                  </a:moveTo>
                  <a:cubicBezTo>
                    <a:pt x="46352" y="0"/>
                    <a:pt x="46296" y="16"/>
                    <a:pt x="46243" y="49"/>
                  </a:cubicBezTo>
                  <a:cubicBezTo>
                    <a:pt x="44536" y="1154"/>
                    <a:pt x="40154" y="4058"/>
                    <a:pt x="36322" y="7142"/>
                  </a:cubicBezTo>
                  <a:cubicBezTo>
                    <a:pt x="31481" y="11039"/>
                    <a:pt x="28180" y="24861"/>
                    <a:pt x="27284" y="29004"/>
                  </a:cubicBezTo>
                  <a:cubicBezTo>
                    <a:pt x="26425" y="32981"/>
                    <a:pt x="25456" y="44204"/>
                    <a:pt x="25322" y="45792"/>
                  </a:cubicBezTo>
                  <a:cubicBezTo>
                    <a:pt x="24064" y="46301"/>
                    <a:pt x="16794" y="49375"/>
                    <a:pt x="13647" y="53715"/>
                  </a:cubicBezTo>
                  <a:cubicBezTo>
                    <a:pt x="10335" y="58283"/>
                    <a:pt x="205" y="68656"/>
                    <a:pt x="104" y="68761"/>
                  </a:cubicBezTo>
                  <a:cubicBezTo>
                    <a:pt x="29" y="68837"/>
                    <a:pt x="1" y="68947"/>
                    <a:pt x="28" y="69051"/>
                  </a:cubicBezTo>
                  <a:lnTo>
                    <a:pt x="955" y="72530"/>
                  </a:lnTo>
                  <a:cubicBezTo>
                    <a:pt x="992" y="72669"/>
                    <a:pt x="1118" y="72754"/>
                    <a:pt x="1248" y="72754"/>
                  </a:cubicBezTo>
                  <a:cubicBezTo>
                    <a:pt x="1307" y="72754"/>
                    <a:pt x="1367" y="72737"/>
                    <a:pt x="1421" y="72699"/>
                  </a:cubicBezTo>
                  <a:cubicBezTo>
                    <a:pt x="1452" y="72678"/>
                    <a:pt x="4589" y="70468"/>
                    <a:pt x="7234" y="68398"/>
                  </a:cubicBezTo>
                  <a:cubicBezTo>
                    <a:pt x="9415" y="66690"/>
                    <a:pt x="24162" y="58365"/>
                    <a:pt x="29712" y="55231"/>
                  </a:cubicBezTo>
                  <a:cubicBezTo>
                    <a:pt x="30942" y="54537"/>
                    <a:pt x="31779" y="54064"/>
                    <a:pt x="32022" y="53922"/>
                  </a:cubicBezTo>
                  <a:cubicBezTo>
                    <a:pt x="33304" y="53176"/>
                    <a:pt x="35030" y="51678"/>
                    <a:pt x="37024" y="46698"/>
                  </a:cubicBezTo>
                  <a:cubicBezTo>
                    <a:pt x="37619" y="45209"/>
                    <a:pt x="38489" y="42738"/>
                    <a:pt x="39609" y="39353"/>
                  </a:cubicBezTo>
                  <a:lnTo>
                    <a:pt x="42804" y="29360"/>
                  </a:lnTo>
                  <a:lnTo>
                    <a:pt x="45510" y="27058"/>
                  </a:lnTo>
                  <a:cubicBezTo>
                    <a:pt x="48154" y="34116"/>
                    <a:pt x="53472" y="46244"/>
                    <a:pt x="56443" y="52926"/>
                  </a:cubicBezTo>
                  <a:lnTo>
                    <a:pt x="56547" y="53160"/>
                  </a:lnTo>
                  <a:cubicBezTo>
                    <a:pt x="56990" y="54157"/>
                    <a:pt x="57399" y="56493"/>
                    <a:pt x="57918" y="59450"/>
                  </a:cubicBezTo>
                  <a:cubicBezTo>
                    <a:pt x="58762" y="64272"/>
                    <a:pt x="59920" y="70879"/>
                    <a:pt x="62016" y="75646"/>
                  </a:cubicBezTo>
                  <a:cubicBezTo>
                    <a:pt x="65307" y="83122"/>
                    <a:pt x="66245" y="86804"/>
                    <a:pt x="66254" y="86840"/>
                  </a:cubicBezTo>
                  <a:cubicBezTo>
                    <a:pt x="66286" y="86969"/>
                    <a:pt x="66399" y="87062"/>
                    <a:pt x="66531" y="87069"/>
                  </a:cubicBezTo>
                  <a:cubicBezTo>
                    <a:pt x="66555" y="87071"/>
                    <a:pt x="66684" y="87077"/>
                    <a:pt x="66883" y="87077"/>
                  </a:cubicBezTo>
                  <a:cubicBezTo>
                    <a:pt x="67770" y="87077"/>
                    <a:pt x="70070" y="86950"/>
                    <a:pt x="71029" y="85694"/>
                  </a:cubicBezTo>
                  <a:cubicBezTo>
                    <a:pt x="71504" y="85072"/>
                    <a:pt x="71585" y="84279"/>
                    <a:pt x="71271" y="83336"/>
                  </a:cubicBezTo>
                  <a:cubicBezTo>
                    <a:pt x="70473" y="80943"/>
                    <a:pt x="69424" y="70348"/>
                    <a:pt x="68581" y="61835"/>
                  </a:cubicBezTo>
                  <a:cubicBezTo>
                    <a:pt x="68139" y="57352"/>
                    <a:pt x="67756" y="53481"/>
                    <a:pt x="67455" y="51176"/>
                  </a:cubicBezTo>
                  <a:cubicBezTo>
                    <a:pt x="65704" y="37747"/>
                    <a:pt x="58124" y="20278"/>
                    <a:pt x="57581" y="19040"/>
                  </a:cubicBezTo>
                  <a:lnTo>
                    <a:pt x="58044" y="11686"/>
                  </a:lnTo>
                  <a:cubicBezTo>
                    <a:pt x="58054" y="11527"/>
                    <a:pt x="57938" y="11387"/>
                    <a:pt x="57780" y="11367"/>
                  </a:cubicBezTo>
                  <a:cubicBezTo>
                    <a:pt x="55357" y="11063"/>
                    <a:pt x="51990" y="10339"/>
                    <a:pt x="49706" y="8628"/>
                  </a:cubicBezTo>
                  <a:cubicBezTo>
                    <a:pt x="46759" y="6418"/>
                    <a:pt x="46629" y="2080"/>
                    <a:pt x="46709" y="317"/>
                  </a:cubicBezTo>
                  <a:cubicBezTo>
                    <a:pt x="46718" y="133"/>
                    <a:pt x="46569" y="0"/>
                    <a:pt x="464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9"/>
            <p:cNvSpPr/>
            <p:nvPr/>
          </p:nvSpPr>
          <p:spPr>
            <a:xfrm>
              <a:off x="2301480" y="3840120"/>
              <a:ext cx="11880" cy="66240"/>
            </a:xfrm>
            <a:custGeom>
              <a:avLst/>
              <a:gdLst/>
              <a:ahLst/>
              <a:cxnLst/>
              <a:rect l="l" t="t" r="r" b="b"/>
              <a:pathLst>
                <a:path w="1454" h="6792" extrusionOk="0">
                  <a:moveTo>
                    <a:pt x="298" y="1"/>
                  </a:moveTo>
                  <a:lnTo>
                    <a:pt x="0" y="53"/>
                  </a:lnTo>
                  <a:lnTo>
                    <a:pt x="1155" y="6791"/>
                  </a:lnTo>
                  <a:lnTo>
                    <a:pt x="1453" y="6741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598" name="Google Shape;2598;p19"/>
            <p:cNvSpPr/>
            <p:nvPr/>
          </p:nvSpPr>
          <p:spPr>
            <a:xfrm>
              <a:off x="670680" y="3324960"/>
              <a:ext cx="333720" cy="1625760"/>
            </a:xfrm>
            <a:custGeom>
              <a:avLst/>
              <a:gdLst/>
              <a:ahLst/>
              <a:cxnLst/>
              <a:rect l="l" t="t" r="r" b="b"/>
              <a:pathLst>
                <a:path w="37135" h="164361" extrusionOk="0">
                  <a:moveTo>
                    <a:pt x="17543" y="0"/>
                  </a:moveTo>
                  <a:lnTo>
                    <a:pt x="86" y="148307"/>
                  </a:lnTo>
                  <a:cubicBezTo>
                    <a:pt x="0" y="149033"/>
                    <a:pt x="582" y="149589"/>
                    <a:pt x="1224" y="149589"/>
                  </a:cubicBezTo>
                  <a:cubicBezTo>
                    <a:pt x="1424" y="149589"/>
                    <a:pt x="1630" y="149536"/>
                    <a:pt x="1823" y="149416"/>
                  </a:cubicBezTo>
                  <a:lnTo>
                    <a:pt x="13047" y="142510"/>
                  </a:lnTo>
                  <a:cubicBezTo>
                    <a:pt x="13542" y="142205"/>
                    <a:pt x="14091" y="142060"/>
                    <a:pt x="14634" y="142060"/>
                  </a:cubicBezTo>
                  <a:cubicBezTo>
                    <a:pt x="15611" y="142060"/>
                    <a:pt x="16569" y="142532"/>
                    <a:pt x="17153" y="143400"/>
                  </a:cubicBezTo>
                  <a:lnTo>
                    <a:pt x="31248" y="164361"/>
                  </a:lnTo>
                  <a:lnTo>
                    <a:pt x="37135" y="76187"/>
                  </a:lnTo>
                  <a:lnTo>
                    <a:pt x="17543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9"/>
            <p:cNvSpPr/>
            <p:nvPr/>
          </p:nvSpPr>
          <p:spPr>
            <a:xfrm>
              <a:off x="668160" y="3321720"/>
              <a:ext cx="339120" cy="1631520"/>
            </a:xfrm>
            <a:custGeom>
              <a:avLst/>
              <a:gdLst/>
              <a:ahLst/>
              <a:cxnLst/>
              <a:rect l="l" t="t" r="r" b="b"/>
              <a:pathLst>
                <a:path w="37719" h="164967" extrusionOk="0">
                  <a:moveTo>
                    <a:pt x="17933" y="1947"/>
                  </a:moveTo>
                  <a:lnTo>
                    <a:pt x="37111" y="76519"/>
                  </a:lnTo>
                  <a:lnTo>
                    <a:pt x="31285" y="163761"/>
                  </a:lnTo>
                  <a:lnTo>
                    <a:pt x="17685" y="143534"/>
                  </a:lnTo>
                  <a:cubicBezTo>
                    <a:pt x="17068" y="142612"/>
                    <a:pt x="16032" y="142058"/>
                    <a:pt x="14923" y="142058"/>
                  </a:cubicBezTo>
                  <a:cubicBezTo>
                    <a:pt x="14922" y="142058"/>
                    <a:pt x="14921" y="142058"/>
                    <a:pt x="14919" y="142058"/>
                  </a:cubicBezTo>
                  <a:cubicBezTo>
                    <a:pt x="14301" y="142058"/>
                    <a:pt x="13695" y="142230"/>
                    <a:pt x="13169" y="142555"/>
                  </a:cubicBezTo>
                  <a:lnTo>
                    <a:pt x="1945" y="149463"/>
                  </a:lnTo>
                  <a:cubicBezTo>
                    <a:pt x="1809" y="149546"/>
                    <a:pt x="1656" y="149588"/>
                    <a:pt x="1503" y="149588"/>
                  </a:cubicBezTo>
                  <a:cubicBezTo>
                    <a:pt x="1345" y="149588"/>
                    <a:pt x="1187" y="149543"/>
                    <a:pt x="1049" y="149455"/>
                  </a:cubicBezTo>
                  <a:cubicBezTo>
                    <a:pt x="777" y="149281"/>
                    <a:pt x="628" y="148967"/>
                    <a:pt x="665" y="148646"/>
                  </a:cubicBezTo>
                  <a:lnTo>
                    <a:pt x="17933" y="1947"/>
                  </a:lnTo>
                  <a:close/>
                  <a:moveTo>
                    <a:pt x="17823" y="0"/>
                  </a:moveTo>
                  <a:cubicBezTo>
                    <a:pt x="17816" y="0"/>
                    <a:pt x="17809" y="1"/>
                    <a:pt x="17803" y="1"/>
                  </a:cubicBezTo>
                  <a:cubicBezTo>
                    <a:pt x="17656" y="11"/>
                    <a:pt x="17539" y="123"/>
                    <a:pt x="17522" y="268"/>
                  </a:cubicBezTo>
                  <a:lnTo>
                    <a:pt x="65" y="148574"/>
                  </a:lnTo>
                  <a:cubicBezTo>
                    <a:pt x="0" y="149126"/>
                    <a:pt x="255" y="149666"/>
                    <a:pt x="724" y="149964"/>
                  </a:cubicBezTo>
                  <a:cubicBezTo>
                    <a:pt x="961" y="150116"/>
                    <a:pt x="1232" y="150192"/>
                    <a:pt x="1502" y="150192"/>
                  </a:cubicBezTo>
                  <a:cubicBezTo>
                    <a:pt x="1765" y="150192"/>
                    <a:pt x="2029" y="150121"/>
                    <a:pt x="2262" y="149977"/>
                  </a:cubicBezTo>
                  <a:lnTo>
                    <a:pt x="13486" y="143071"/>
                  </a:lnTo>
                  <a:cubicBezTo>
                    <a:pt x="13932" y="142795"/>
                    <a:pt x="14428" y="142662"/>
                    <a:pt x="14918" y="142662"/>
                  </a:cubicBezTo>
                  <a:cubicBezTo>
                    <a:pt x="15798" y="142662"/>
                    <a:pt x="16659" y="143089"/>
                    <a:pt x="17182" y="143872"/>
                  </a:cubicBezTo>
                  <a:lnTo>
                    <a:pt x="31277" y="164833"/>
                  </a:lnTo>
                  <a:cubicBezTo>
                    <a:pt x="31333" y="164916"/>
                    <a:pt x="31427" y="164966"/>
                    <a:pt x="31528" y="164966"/>
                  </a:cubicBezTo>
                  <a:cubicBezTo>
                    <a:pt x="31553" y="164966"/>
                    <a:pt x="31581" y="164962"/>
                    <a:pt x="31606" y="164955"/>
                  </a:cubicBezTo>
                  <a:cubicBezTo>
                    <a:pt x="31731" y="164922"/>
                    <a:pt x="31821" y="164813"/>
                    <a:pt x="31829" y="164684"/>
                  </a:cubicBezTo>
                  <a:lnTo>
                    <a:pt x="37717" y="76510"/>
                  </a:lnTo>
                  <a:cubicBezTo>
                    <a:pt x="37719" y="76477"/>
                    <a:pt x="37716" y="76446"/>
                    <a:pt x="37709" y="76414"/>
                  </a:cubicBezTo>
                  <a:lnTo>
                    <a:pt x="18115" y="228"/>
                  </a:lnTo>
                  <a:cubicBezTo>
                    <a:pt x="18081" y="94"/>
                    <a:pt x="17960" y="0"/>
                    <a:pt x="178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9"/>
            <p:cNvSpPr/>
            <p:nvPr/>
          </p:nvSpPr>
          <p:spPr>
            <a:xfrm>
              <a:off x="684360" y="3359520"/>
              <a:ext cx="248040" cy="1508400"/>
            </a:xfrm>
            <a:custGeom>
              <a:avLst/>
              <a:gdLst/>
              <a:ahLst/>
              <a:cxnLst/>
              <a:rect l="l" t="t" r="r" b="b"/>
              <a:pathLst>
                <a:path w="27627" h="152511" extrusionOk="0">
                  <a:moveTo>
                    <a:pt x="16140" y="0"/>
                  </a:moveTo>
                  <a:cubicBezTo>
                    <a:pt x="16025" y="0"/>
                    <a:pt x="15910" y="74"/>
                    <a:pt x="15894" y="222"/>
                  </a:cubicBezTo>
                  <a:lnTo>
                    <a:pt x="113" y="141082"/>
                  </a:lnTo>
                  <a:cubicBezTo>
                    <a:pt x="1" y="142085"/>
                    <a:pt x="807" y="142832"/>
                    <a:pt x="1682" y="142832"/>
                  </a:cubicBezTo>
                  <a:cubicBezTo>
                    <a:pt x="1996" y="142832"/>
                    <a:pt x="2318" y="142736"/>
                    <a:pt x="2610" y="142521"/>
                  </a:cubicBezTo>
                  <a:lnTo>
                    <a:pt x="10816" y="136461"/>
                  </a:lnTo>
                  <a:cubicBezTo>
                    <a:pt x="11515" y="135946"/>
                    <a:pt x="12325" y="135699"/>
                    <a:pt x="13128" y="135699"/>
                  </a:cubicBezTo>
                  <a:cubicBezTo>
                    <a:pt x="14396" y="135699"/>
                    <a:pt x="15643" y="136315"/>
                    <a:pt x="16394" y="137462"/>
                  </a:cubicBezTo>
                  <a:lnTo>
                    <a:pt x="25994" y="152116"/>
                  </a:lnTo>
                  <a:cubicBezTo>
                    <a:pt x="26174" y="152389"/>
                    <a:pt x="26443" y="152510"/>
                    <a:pt x="26709" y="152510"/>
                  </a:cubicBezTo>
                  <a:cubicBezTo>
                    <a:pt x="27172" y="152510"/>
                    <a:pt x="27627" y="152144"/>
                    <a:pt x="27585" y="151577"/>
                  </a:cubicBezTo>
                  <a:lnTo>
                    <a:pt x="16390" y="231"/>
                  </a:lnTo>
                  <a:cubicBezTo>
                    <a:pt x="16378" y="78"/>
                    <a:pt x="16259" y="0"/>
                    <a:pt x="16140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9"/>
            <p:cNvSpPr/>
            <p:nvPr/>
          </p:nvSpPr>
          <p:spPr>
            <a:xfrm>
              <a:off x="682200" y="3356640"/>
              <a:ext cx="253080" cy="1514160"/>
            </a:xfrm>
            <a:custGeom>
              <a:avLst/>
              <a:gdLst/>
              <a:ahLst/>
              <a:cxnLst/>
              <a:rect l="l" t="t" r="r" b="b"/>
              <a:pathLst>
                <a:path w="28204" h="153115" extrusionOk="0">
                  <a:moveTo>
                    <a:pt x="16403" y="1132"/>
                  </a:moveTo>
                  <a:lnTo>
                    <a:pt x="27557" y="151900"/>
                  </a:lnTo>
                  <a:cubicBezTo>
                    <a:pt x="27580" y="152223"/>
                    <a:pt x="27375" y="152409"/>
                    <a:pt x="27175" y="152478"/>
                  </a:cubicBezTo>
                  <a:cubicBezTo>
                    <a:pt x="27115" y="152498"/>
                    <a:pt x="27049" y="152510"/>
                    <a:pt x="26980" y="152510"/>
                  </a:cubicBezTo>
                  <a:cubicBezTo>
                    <a:pt x="26819" y="152510"/>
                    <a:pt x="26645" y="152442"/>
                    <a:pt x="26521" y="152251"/>
                  </a:cubicBezTo>
                  <a:lnTo>
                    <a:pt x="16920" y="137597"/>
                  </a:lnTo>
                  <a:cubicBezTo>
                    <a:pt x="16290" y="136629"/>
                    <a:pt x="15285" y="135965"/>
                    <a:pt x="14146" y="135766"/>
                  </a:cubicBezTo>
                  <a:cubicBezTo>
                    <a:pt x="13898" y="135720"/>
                    <a:pt x="13644" y="135697"/>
                    <a:pt x="13392" y="135697"/>
                  </a:cubicBezTo>
                  <a:cubicBezTo>
                    <a:pt x="12498" y="135699"/>
                    <a:pt x="11627" y="135987"/>
                    <a:pt x="10910" y="136521"/>
                  </a:cubicBezTo>
                  <a:lnTo>
                    <a:pt x="2702" y="142580"/>
                  </a:lnTo>
                  <a:cubicBezTo>
                    <a:pt x="2480" y="142746"/>
                    <a:pt x="2215" y="142829"/>
                    <a:pt x="1948" y="142829"/>
                  </a:cubicBezTo>
                  <a:cubicBezTo>
                    <a:pt x="1730" y="142829"/>
                    <a:pt x="1511" y="142773"/>
                    <a:pt x="1314" y="142659"/>
                  </a:cubicBezTo>
                  <a:cubicBezTo>
                    <a:pt x="877" y="142407"/>
                    <a:pt x="630" y="141920"/>
                    <a:pt x="686" y="141418"/>
                  </a:cubicBezTo>
                  <a:lnTo>
                    <a:pt x="16403" y="1132"/>
                  </a:lnTo>
                  <a:close/>
                  <a:moveTo>
                    <a:pt x="16412" y="1"/>
                  </a:moveTo>
                  <a:cubicBezTo>
                    <a:pt x="16116" y="1"/>
                    <a:pt x="15898" y="204"/>
                    <a:pt x="15866" y="490"/>
                  </a:cubicBezTo>
                  <a:lnTo>
                    <a:pt x="86" y="141349"/>
                  </a:lnTo>
                  <a:cubicBezTo>
                    <a:pt x="1" y="142102"/>
                    <a:pt x="355" y="142805"/>
                    <a:pt x="1011" y="143182"/>
                  </a:cubicBezTo>
                  <a:cubicBezTo>
                    <a:pt x="1308" y="143353"/>
                    <a:pt x="1631" y="143438"/>
                    <a:pt x="1952" y="143438"/>
                  </a:cubicBezTo>
                  <a:cubicBezTo>
                    <a:pt x="2342" y="143438"/>
                    <a:pt x="2728" y="143314"/>
                    <a:pt x="3062" y="143068"/>
                  </a:cubicBezTo>
                  <a:lnTo>
                    <a:pt x="11268" y="137007"/>
                  </a:lnTo>
                  <a:cubicBezTo>
                    <a:pt x="11913" y="136531"/>
                    <a:pt x="12661" y="136304"/>
                    <a:pt x="13402" y="136304"/>
                  </a:cubicBezTo>
                  <a:cubicBezTo>
                    <a:pt x="14571" y="136304"/>
                    <a:pt x="15721" y="136872"/>
                    <a:pt x="16415" y="137930"/>
                  </a:cubicBezTo>
                  <a:lnTo>
                    <a:pt x="26015" y="152584"/>
                  </a:lnTo>
                  <a:cubicBezTo>
                    <a:pt x="26227" y="152913"/>
                    <a:pt x="26593" y="153114"/>
                    <a:pt x="26984" y="153114"/>
                  </a:cubicBezTo>
                  <a:cubicBezTo>
                    <a:pt x="27114" y="153114"/>
                    <a:pt x="27245" y="153093"/>
                    <a:pt x="27368" y="153051"/>
                  </a:cubicBezTo>
                  <a:cubicBezTo>
                    <a:pt x="27877" y="152883"/>
                    <a:pt x="28204" y="152389"/>
                    <a:pt x="28159" y="151856"/>
                  </a:cubicBezTo>
                  <a:lnTo>
                    <a:pt x="16963" y="511"/>
                  </a:lnTo>
                  <a:cubicBezTo>
                    <a:pt x="16946" y="224"/>
                    <a:pt x="16710" y="1"/>
                    <a:pt x="16425" y="1"/>
                  </a:cubicBezTo>
                  <a:cubicBezTo>
                    <a:pt x="16420" y="1"/>
                    <a:pt x="16416" y="1"/>
                    <a:pt x="164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9"/>
            <p:cNvSpPr/>
            <p:nvPr/>
          </p:nvSpPr>
          <p:spPr>
            <a:xfrm>
              <a:off x="684360" y="3341160"/>
              <a:ext cx="248040" cy="1526760"/>
            </a:xfrm>
            <a:custGeom>
              <a:avLst/>
              <a:gdLst/>
              <a:ahLst/>
              <a:cxnLst/>
              <a:rect l="l" t="t" r="r" b="b"/>
              <a:pathLst>
                <a:path w="27628" h="154379" extrusionOk="0">
                  <a:moveTo>
                    <a:pt x="16179" y="0"/>
                  </a:moveTo>
                  <a:cubicBezTo>
                    <a:pt x="16153" y="0"/>
                    <a:pt x="16128" y="16"/>
                    <a:pt x="16122" y="48"/>
                  </a:cubicBezTo>
                  <a:lnTo>
                    <a:pt x="112" y="142950"/>
                  </a:lnTo>
                  <a:cubicBezTo>
                    <a:pt x="1" y="143953"/>
                    <a:pt x="808" y="144700"/>
                    <a:pt x="1682" y="144700"/>
                  </a:cubicBezTo>
                  <a:cubicBezTo>
                    <a:pt x="1995" y="144700"/>
                    <a:pt x="2318" y="144604"/>
                    <a:pt x="2609" y="144389"/>
                  </a:cubicBezTo>
                  <a:lnTo>
                    <a:pt x="10817" y="138329"/>
                  </a:lnTo>
                  <a:cubicBezTo>
                    <a:pt x="11515" y="137814"/>
                    <a:pt x="12326" y="137567"/>
                    <a:pt x="13128" y="137567"/>
                  </a:cubicBezTo>
                  <a:cubicBezTo>
                    <a:pt x="14396" y="137567"/>
                    <a:pt x="15643" y="138183"/>
                    <a:pt x="16394" y="139330"/>
                  </a:cubicBezTo>
                  <a:lnTo>
                    <a:pt x="25995" y="153984"/>
                  </a:lnTo>
                  <a:cubicBezTo>
                    <a:pt x="26174" y="154257"/>
                    <a:pt x="26443" y="154378"/>
                    <a:pt x="26709" y="154378"/>
                  </a:cubicBezTo>
                  <a:cubicBezTo>
                    <a:pt x="27172" y="154378"/>
                    <a:pt x="27627" y="154012"/>
                    <a:pt x="27586" y="153445"/>
                  </a:cubicBezTo>
                  <a:lnTo>
                    <a:pt x="16237" y="51"/>
                  </a:lnTo>
                  <a:cubicBezTo>
                    <a:pt x="16232" y="17"/>
                    <a:pt x="16205" y="0"/>
                    <a:pt x="161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9"/>
            <p:cNvSpPr/>
            <p:nvPr/>
          </p:nvSpPr>
          <p:spPr>
            <a:xfrm>
              <a:off x="801720" y="4676400"/>
              <a:ext cx="130680" cy="191520"/>
            </a:xfrm>
            <a:custGeom>
              <a:avLst/>
              <a:gdLst/>
              <a:ahLst/>
              <a:cxnLst/>
              <a:rect l="l" t="t" r="r" b="b"/>
              <a:pathLst>
                <a:path w="14627" h="19458" extrusionOk="0">
                  <a:moveTo>
                    <a:pt x="13215" y="0"/>
                  </a:moveTo>
                  <a:lnTo>
                    <a:pt x="0" y="2589"/>
                  </a:lnTo>
                  <a:cubicBezTo>
                    <a:pt x="69" y="2597"/>
                    <a:pt x="135" y="2626"/>
                    <a:pt x="201" y="2652"/>
                  </a:cubicBezTo>
                  <a:cubicBezTo>
                    <a:pt x="1443" y="2675"/>
                    <a:pt x="2657" y="3284"/>
                    <a:pt x="3394" y="4409"/>
                  </a:cubicBezTo>
                  <a:lnTo>
                    <a:pt x="12994" y="19063"/>
                  </a:lnTo>
                  <a:cubicBezTo>
                    <a:pt x="13174" y="19336"/>
                    <a:pt x="13443" y="19457"/>
                    <a:pt x="13709" y="19457"/>
                  </a:cubicBezTo>
                  <a:cubicBezTo>
                    <a:pt x="14172" y="19457"/>
                    <a:pt x="14627" y="19091"/>
                    <a:pt x="14585" y="18524"/>
                  </a:cubicBezTo>
                  <a:lnTo>
                    <a:pt x="132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9"/>
            <p:cNvSpPr/>
            <p:nvPr/>
          </p:nvSpPr>
          <p:spPr>
            <a:xfrm>
              <a:off x="798840" y="4673520"/>
              <a:ext cx="136440" cy="197640"/>
            </a:xfrm>
            <a:custGeom>
              <a:avLst/>
              <a:gdLst/>
              <a:ahLst/>
              <a:cxnLst/>
              <a:rect l="l" t="t" r="r" b="b"/>
              <a:pathLst>
                <a:path w="15239" h="20063" extrusionOk="0">
                  <a:moveTo>
                    <a:pt x="13245" y="666"/>
                  </a:moveTo>
                  <a:lnTo>
                    <a:pt x="14591" y="18848"/>
                  </a:lnTo>
                  <a:cubicBezTo>
                    <a:pt x="14614" y="19171"/>
                    <a:pt x="14409" y="19357"/>
                    <a:pt x="14209" y="19426"/>
                  </a:cubicBezTo>
                  <a:cubicBezTo>
                    <a:pt x="14149" y="19446"/>
                    <a:pt x="14083" y="19458"/>
                    <a:pt x="14015" y="19458"/>
                  </a:cubicBezTo>
                  <a:cubicBezTo>
                    <a:pt x="13853" y="19458"/>
                    <a:pt x="13679" y="19390"/>
                    <a:pt x="13555" y="19199"/>
                  </a:cubicBezTo>
                  <a:lnTo>
                    <a:pt x="3954" y="4545"/>
                  </a:lnTo>
                  <a:cubicBezTo>
                    <a:pt x="3453" y="3782"/>
                    <a:pt x="2715" y="3201"/>
                    <a:pt x="1854" y="2896"/>
                  </a:cubicBezTo>
                  <a:lnTo>
                    <a:pt x="13245" y="666"/>
                  </a:lnTo>
                  <a:close/>
                  <a:moveTo>
                    <a:pt x="13523" y="1"/>
                  </a:moveTo>
                  <a:cubicBezTo>
                    <a:pt x="13503" y="1"/>
                    <a:pt x="13483" y="3"/>
                    <a:pt x="13463" y="7"/>
                  </a:cubicBezTo>
                  <a:lnTo>
                    <a:pt x="248" y="2594"/>
                  </a:lnTo>
                  <a:cubicBezTo>
                    <a:pt x="104" y="2622"/>
                    <a:pt x="0" y="2751"/>
                    <a:pt x="5" y="2899"/>
                  </a:cubicBezTo>
                  <a:cubicBezTo>
                    <a:pt x="8" y="3045"/>
                    <a:pt x="118" y="3170"/>
                    <a:pt x="264" y="3190"/>
                  </a:cubicBezTo>
                  <a:cubicBezTo>
                    <a:pt x="303" y="3198"/>
                    <a:pt x="342" y="3211"/>
                    <a:pt x="379" y="3228"/>
                  </a:cubicBezTo>
                  <a:cubicBezTo>
                    <a:pt x="379" y="3228"/>
                    <a:pt x="396" y="3236"/>
                    <a:pt x="396" y="3236"/>
                  </a:cubicBezTo>
                  <a:cubicBezTo>
                    <a:pt x="429" y="3249"/>
                    <a:pt x="465" y="3256"/>
                    <a:pt x="502" y="3257"/>
                  </a:cubicBezTo>
                  <a:cubicBezTo>
                    <a:pt x="1692" y="3276"/>
                    <a:pt x="2795" y="3883"/>
                    <a:pt x="3449" y="4878"/>
                  </a:cubicBezTo>
                  <a:lnTo>
                    <a:pt x="13049" y="19532"/>
                  </a:lnTo>
                  <a:cubicBezTo>
                    <a:pt x="13261" y="19861"/>
                    <a:pt x="13627" y="20062"/>
                    <a:pt x="14018" y="20062"/>
                  </a:cubicBezTo>
                  <a:cubicBezTo>
                    <a:pt x="14150" y="20062"/>
                    <a:pt x="14279" y="20041"/>
                    <a:pt x="14403" y="19999"/>
                  </a:cubicBezTo>
                  <a:cubicBezTo>
                    <a:pt x="14911" y="19831"/>
                    <a:pt x="15239" y="19337"/>
                    <a:pt x="15193" y="18804"/>
                  </a:cubicBezTo>
                  <a:lnTo>
                    <a:pt x="13823" y="280"/>
                  </a:lnTo>
                  <a:cubicBezTo>
                    <a:pt x="13817" y="194"/>
                    <a:pt x="13774" y="116"/>
                    <a:pt x="13705" y="63"/>
                  </a:cubicBezTo>
                  <a:cubicBezTo>
                    <a:pt x="13653" y="22"/>
                    <a:pt x="13588" y="1"/>
                    <a:pt x="135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9"/>
            <p:cNvSpPr/>
            <p:nvPr/>
          </p:nvSpPr>
          <p:spPr>
            <a:xfrm>
              <a:off x="801720" y="4676400"/>
              <a:ext cx="130680" cy="191520"/>
            </a:xfrm>
            <a:custGeom>
              <a:avLst/>
              <a:gdLst/>
              <a:ahLst/>
              <a:cxnLst/>
              <a:rect l="l" t="t" r="r" b="b"/>
              <a:pathLst>
                <a:path w="14627" h="19458" extrusionOk="0">
                  <a:moveTo>
                    <a:pt x="13215" y="0"/>
                  </a:moveTo>
                  <a:lnTo>
                    <a:pt x="0" y="2589"/>
                  </a:lnTo>
                  <a:cubicBezTo>
                    <a:pt x="69" y="2597"/>
                    <a:pt x="135" y="2626"/>
                    <a:pt x="201" y="2652"/>
                  </a:cubicBezTo>
                  <a:cubicBezTo>
                    <a:pt x="1443" y="2675"/>
                    <a:pt x="2657" y="3284"/>
                    <a:pt x="3394" y="4409"/>
                  </a:cubicBezTo>
                  <a:lnTo>
                    <a:pt x="12994" y="19063"/>
                  </a:lnTo>
                  <a:cubicBezTo>
                    <a:pt x="13174" y="19336"/>
                    <a:pt x="13443" y="19457"/>
                    <a:pt x="13709" y="19457"/>
                  </a:cubicBezTo>
                  <a:cubicBezTo>
                    <a:pt x="14172" y="19457"/>
                    <a:pt x="14627" y="19091"/>
                    <a:pt x="14585" y="18524"/>
                  </a:cubicBezTo>
                  <a:lnTo>
                    <a:pt x="132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9"/>
            <p:cNvSpPr/>
            <p:nvPr/>
          </p:nvSpPr>
          <p:spPr>
            <a:xfrm>
              <a:off x="831960" y="3323880"/>
              <a:ext cx="1522080" cy="1626480"/>
            </a:xfrm>
            <a:custGeom>
              <a:avLst/>
              <a:gdLst/>
              <a:ahLst/>
              <a:cxnLst/>
              <a:rect l="l" t="t" r="r" b="b"/>
              <a:pathLst>
                <a:path w="168941" h="164451" extrusionOk="0">
                  <a:moveTo>
                    <a:pt x="0" y="0"/>
                  </a:moveTo>
                  <a:lnTo>
                    <a:pt x="13349" y="164451"/>
                  </a:lnTo>
                  <a:lnTo>
                    <a:pt x="168941" y="134801"/>
                  </a:lnTo>
                  <a:lnTo>
                    <a:pt x="132371" y="6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2607" name="Google Shape;2607;p19"/>
            <p:cNvSpPr/>
            <p:nvPr/>
          </p:nvSpPr>
          <p:spPr>
            <a:xfrm>
              <a:off x="829440" y="3321000"/>
              <a:ext cx="1527840" cy="1632600"/>
            </a:xfrm>
            <a:custGeom>
              <a:avLst/>
              <a:gdLst/>
              <a:ahLst/>
              <a:cxnLst/>
              <a:rect l="l" t="t" r="r" b="b"/>
              <a:pathLst>
                <a:path w="169589" h="165056" extrusionOk="0">
                  <a:moveTo>
                    <a:pt x="637" y="620"/>
                  </a:moveTo>
                  <a:lnTo>
                    <a:pt x="132446" y="7144"/>
                  </a:lnTo>
                  <a:lnTo>
                    <a:pt x="132446" y="7144"/>
                  </a:lnTo>
                  <a:lnTo>
                    <a:pt x="168866" y="134868"/>
                  </a:lnTo>
                  <a:lnTo>
                    <a:pt x="13929" y="164392"/>
                  </a:lnTo>
                  <a:lnTo>
                    <a:pt x="637" y="620"/>
                  </a:lnTo>
                  <a:close/>
                  <a:moveTo>
                    <a:pt x="302" y="0"/>
                  </a:moveTo>
                  <a:cubicBezTo>
                    <a:pt x="222" y="0"/>
                    <a:pt x="146" y="34"/>
                    <a:pt x="91" y="92"/>
                  </a:cubicBezTo>
                  <a:cubicBezTo>
                    <a:pt x="31" y="155"/>
                    <a:pt x="1" y="241"/>
                    <a:pt x="8" y="327"/>
                  </a:cubicBezTo>
                  <a:lnTo>
                    <a:pt x="13355" y="164777"/>
                  </a:lnTo>
                  <a:cubicBezTo>
                    <a:pt x="13368" y="164933"/>
                    <a:pt x="13498" y="165055"/>
                    <a:pt x="13656" y="165055"/>
                  </a:cubicBezTo>
                  <a:cubicBezTo>
                    <a:pt x="13674" y="165055"/>
                    <a:pt x="13693" y="165054"/>
                    <a:pt x="13712" y="165050"/>
                  </a:cubicBezTo>
                  <a:lnTo>
                    <a:pt x="169305" y="135401"/>
                  </a:lnTo>
                  <a:cubicBezTo>
                    <a:pt x="169480" y="135368"/>
                    <a:pt x="169589" y="135192"/>
                    <a:pt x="169540" y="135021"/>
                  </a:cubicBezTo>
                  <a:lnTo>
                    <a:pt x="132971" y="6770"/>
                  </a:lnTo>
                  <a:cubicBezTo>
                    <a:pt x="132935" y="6645"/>
                    <a:pt x="132823" y="6556"/>
                    <a:pt x="132694" y="6551"/>
                  </a:cubicBezTo>
                  <a:lnTo>
                    <a:pt x="325" y="1"/>
                  </a:lnTo>
                  <a:cubicBezTo>
                    <a:pt x="317" y="1"/>
                    <a:pt x="309" y="0"/>
                    <a:pt x="3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9"/>
            <p:cNvSpPr/>
            <p:nvPr/>
          </p:nvSpPr>
          <p:spPr>
            <a:xfrm>
              <a:off x="897120" y="3359160"/>
              <a:ext cx="1400400" cy="1505520"/>
            </a:xfrm>
            <a:custGeom>
              <a:avLst/>
              <a:gdLst/>
              <a:ahLst/>
              <a:cxnLst/>
              <a:rect l="l" t="t" r="r" b="b"/>
              <a:pathLst>
                <a:path w="155478" h="152213" extrusionOk="0">
                  <a:moveTo>
                    <a:pt x="0" y="1"/>
                  </a:moveTo>
                  <a:lnTo>
                    <a:pt x="9165" y="152212"/>
                  </a:lnTo>
                  <a:lnTo>
                    <a:pt x="155478" y="125611"/>
                  </a:lnTo>
                  <a:lnTo>
                    <a:pt x="124637" y="73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09" name="Google Shape;2609;p19"/>
            <p:cNvSpPr/>
            <p:nvPr/>
          </p:nvSpPr>
          <p:spPr>
            <a:xfrm>
              <a:off x="894240" y="3356280"/>
              <a:ext cx="1406520" cy="1511280"/>
            </a:xfrm>
            <a:custGeom>
              <a:avLst/>
              <a:gdLst/>
              <a:ahLst/>
              <a:cxnLst/>
              <a:rect l="l" t="t" r="r" b="b"/>
              <a:pathLst>
                <a:path w="156123" h="152817" extrusionOk="0">
                  <a:moveTo>
                    <a:pt x="629" y="624"/>
                  </a:moveTo>
                  <a:lnTo>
                    <a:pt x="124708" y="7947"/>
                  </a:lnTo>
                  <a:lnTo>
                    <a:pt x="155410" y="125673"/>
                  </a:lnTo>
                  <a:lnTo>
                    <a:pt x="9754" y="152156"/>
                  </a:lnTo>
                  <a:lnTo>
                    <a:pt x="629" y="624"/>
                  </a:lnTo>
                  <a:close/>
                  <a:moveTo>
                    <a:pt x="320" y="0"/>
                  </a:moveTo>
                  <a:cubicBezTo>
                    <a:pt x="236" y="0"/>
                    <a:pt x="155" y="32"/>
                    <a:pt x="93" y="89"/>
                  </a:cubicBezTo>
                  <a:cubicBezTo>
                    <a:pt x="33" y="149"/>
                    <a:pt x="0" y="234"/>
                    <a:pt x="6" y="321"/>
                  </a:cubicBezTo>
                  <a:lnTo>
                    <a:pt x="9172" y="152533"/>
                  </a:lnTo>
                  <a:cubicBezTo>
                    <a:pt x="9181" y="152692"/>
                    <a:pt x="9313" y="152817"/>
                    <a:pt x="9473" y="152817"/>
                  </a:cubicBezTo>
                  <a:cubicBezTo>
                    <a:pt x="9492" y="152817"/>
                    <a:pt x="9509" y="152815"/>
                    <a:pt x="9528" y="152812"/>
                  </a:cubicBezTo>
                  <a:lnTo>
                    <a:pt x="155840" y="126209"/>
                  </a:lnTo>
                  <a:cubicBezTo>
                    <a:pt x="156012" y="126178"/>
                    <a:pt x="156122" y="126006"/>
                    <a:pt x="156078" y="125837"/>
                  </a:cubicBezTo>
                  <a:lnTo>
                    <a:pt x="125237" y="7582"/>
                  </a:lnTo>
                  <a:cubicBezTo>
                    <a:pt x="125204" y="7455"/>
                    <a:pt x="125094" y="7364"/>
                    <a:pt x="124963" y="7357"/>
                  </a:cubicBezTo>
                  <a:lnTo>
                    <a:pt x="325" y="0"/>
                  </a:lnTo>
                  <a:cubicBezTo>
                    <a:pt x="324" y="0"/>
                    <a:pt x="322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9"/>
            <p:cNvSpPr/>
            <p:nvPr/>
          </p:nvSpPr>
          <p:spPr>
            <a:xfrm>
              <a:off x="977760" y="4038480"/>
              <a:ext cx="1260000" cy="774720"/>
            </a:xfrm>
            <a:custGeom>
              <a:avLst/>
              <a:gdLst/>
              <a:ahLst/>
              <a:cxnLst/>
              <a:rect l="l" t="t" r="r" b="b"/>
              <a:pathLst>
                <a:path w="139898" h="78398" extrusionOk="0">
                  <a:moveTo>
                    <a:pt x="127547" y="1"/>
                  </a:moveTo>
                  <a:lnTo>
                    <a:pt x="0" y="6252"/>
                  </a:lnTo>
                  <a:lnTo>
                    <a:pt x="6958" y="78397"/>
                  </a:lnTo>
                  <a:lnTo>
                    <a:pt x="139898" y="54227"/>
                  </a:lnTo>
                  <a:lnTo>
                    <a:pt x="1275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11" name="Google Shape;2611;p19"/>
            <p:cNvSpPr/>
            <p:nvPr/>
          </p:nvSpPr>
          <p:spPr>
            <a:xfrm>
              <a:off x="974880" y="4035600"/>
              <a:ext cx="1266120" cy="780840"/>
            </a:xfrm>
            <a:custGeom>
              <a:avLst/>
              <a:gdLst/>
              <a:ahLst/>
              <a:cxnLst/>
              <a:rect l="l" t="t" r="r" b="b"/>
              <a:pathLst>
                <a:path w="140551" h="79004" extrusionOk="0">
                  <a:moveTo>
                    <a:pt x="127630" y="618"/>
                  </a:moveTo>
                  <a:lnTo>
                    <a:pt x="139853" y="54289"/>
                  </a:lnTo>
                  <a:lnTo>
                    <a:pt x="7548" y="78346"/>
                  </a:lnTo>
                  <a:lnTo>
                    <a:pt x="650" y="6841"/>
                  </a:lnTo>
                  <a:lnTo>
                    <a:pt x="127630" y="618"/>
                  </a:lnTo>
                  <a:close/>
                  <a:moveTo>
                    <a:pt x="127882" y="1"/>
                  </a:moveTo>
                  <a:cubicBezTo>
                    <a:pt x="127873" y="1"/>
                    <a:pt x="127863" y="1"/>
                    <a:pt x="127853" y="2"/>
                  </a:cubicBezTo>
                  <a:lnTo>
                    <a:pt x="305" y="6253"/>
                  </a:lnTo>
                  <a:cubicBezTo>
                    <a:pt x="133" y="6261"/>
                    <a:pt x="1" y="6413"/>
                    <a:pt x="18" y="6585"/>
                  </a:cubicBezTo>
                  <a:lnTo>
                    <a:pt x="6976" y="78731"/>
                  </a:lnTo>
                  <a:cubicBezTo>
                    <a:pt x="6990" y="78886"/>
                    <a:pt x="7121" y="79004"/>
                    <a:pt x="7277" y="79004"/>
                  </a:cubicBezTo>
                  <a:cubicBezTo>
                    <a:pt x="7296" y="79004"/>
                    <a:pt x="7313" y="79002"/>
                    <a:pt x="7331" y="78999"/>
                  </a:cubicBezTo>
                  <a:lnTo>
                    <a:pt x="140273" y="54828"/>
                  </a:lnTo>
                  <a:cubicBezTo>
                    <a:pt x="140442" y="54797"/>
                    <a:pt x="140551" y="54632"/>
                    <a:pt x="140512" y="54464"/>
                  </a:cubicBezTo>
                  <a:lnTo>
                    <a:pt x="128163" y="237"/>
                  </a:lnTo>
                  <a:cubicBezTo>
                    <a:pt x="128132" y="103"/>
                    <a:pt x="128019" y="1"/>
                    <a:pt x="127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9"/>
            <p:cNvSpPr/>
            <p:nvPr/>
          </p:nvSpPr>
          <p:spPr>
            <a:xfrm>
              <a:off x="1189080" y="4549680"/>
              <a:ext cx="18720" cy="228240"/>
            </a:xfrm>
            <a:custGeom>
              <a:avLst/>
              <a:gdLst/>
              <a:ahLst/>
              <a:cxnLst/>
              <a:rect l="l" t="t" r="r" b="b"/>
              <a:pathLst>
                <a:path w="2208" h="23179" extrusionOk="0">
                  <a:moveTo>
                    <a:pt x="2208" y="23178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13" name="Google Shape;2613;p19"/>
            <p:cNvSpPr/>
            <p:nvPr/>
          </p:nvSpPr>
          <p:spPr>
            <a:xfrm>
              <a:off x="1186200" y="4546440"/>
              <a:ext cx="24480" cy="234360"/>
            </a:xfrm>
            <a:custGeom>
              <a:avLst/>
              <a:gdLst/>
              <a:ahLst/>
              <a:cxnLst/>
              <a:rect l="l" t="t" r="r" b="b"/>
              <a:pathLst>
                <a:path w="2842" h="23783" extrusionOk="0">
                  <a:moveTo>
                    <a:pt x="312" y="0"/>
                  </a:moveTo>
                  <a:cubicBezTo>
                    <a:pt x="304" y="0"/>
                    <a:pt x="297" y="1"/>
                    <a:pt x="289" y="1"/>
                  </a:cubicBezTo>
                  <a:cubicBezTo>
                    <a:pt x="123" y="17"/>
                    <a:pt x="1" y="166"/>
                    <a:pt x="17" y="332"/>
                  </a:cubicBezTo>
                  <a:lnTo>
                    <a:pt x="2224" y="23509"/>
                  </a:lnTo>
                  <a:cubicBezTo>
                    <a:pt x="2238" y="23664"/>
                    <a:pt x="2369" y="23782"/>
                    <a:pt x="2525" y="23782"/>
                  </a:cubicBezTo>
                  <a:lnTo>
                    <a:pt x="2553" y="23782"/>
                  </a:lnTo>
                  <a:cubicBezTo>
                    <a:pt x="2720" y="23767"/>
                    <a:pt x="2841" y="23618"/>
                    <a:pt x="2826" y="23451"/>
                  </a:cubicBezTo>
                  <a:lnTo>
                    <a:pt x="619" y="273"/>
                  </a:lnTo>
                  <a:cubicBezTo>
                    <a:pt x="604" y="115"/>
                    <a:pt x="470" y="0"/>
                    <a:pt x="3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9"/>
            <p:cNvSpPr/>
            <p:nvPr/>
          </p:nvSpPr>
          <p:spPr>
            <a:xfrm>
              <a:off x="1373040" y="4552200"/>
              <a:ext cx="18000" cy="190080"/>
            </a:xfrm>
            <a:custGeom>
              <a:avLst/>
              <a:gdLst/>
              <a:ahLst/>
              <a:cxnLst/>
              <a:rect l="l" t="t" r="r" b="b"/>
              <a:pathLst>
                <a:path w="2132" h="19315" extrusionOk="0">
                  <a:moveTo>
                    <a:pt x="2132" y="19315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15" name="Google Shape;2615;p19"/>
            <p:cNvSpPr/>
            <p:nvPr/>
          </p:nvSpPr>
          <p:spPr>
            <a:xfrm>
              <a:off x="1370520" y="4549320"/>
              <a:ext cx="23760" cy="195840"/>
            </a:xfrm>
            <a:custGeom>
              <a:avLst/>
              <a:gdLst/>
              <a:ahLst/>
              <a:cxnLst/>
              <a:rect l="l" t="t" r="r" b="b"/>
              <a:pathLst>
                <a:path w="2766" h="19913" extrusionOk="0">
                  <a:moveTo>
                    <a:pt x="317" y="1"/>
                  </a:moveTo>
                  <a:cubicBezTo>
                    <a:pt x="306" y="1"/>
                    <a:pt x="295" y="2"/>
                    <a:pt x="283" y="3"/>
                  </a:cubicBezTo>
                  <a:cubicBezTo>
                    <a:pt x="120" y="20"/>
                    <a:pt x="1" y="166"/>
                    <a:pt x="15" y="330"/>
                  </a:cubicBezTo>
                  <a:lnTo>
                    <a:pt x="2145" y="19644"/>
                  </a:lnTo>
                  <a:cubicBezTo>
                    <a:pt x="2162" y="19797"/>
                    <a:pt x="2292" y="19912"/>
                    <a:pt x="2446" y="19912"/>
                  </a:cubicBezTo>
                  <a:cubicBezTo>
                    <a:pt x="2449" y="19912"/>
                    <a:pt x="2452" y="19913"/>
                    <a:pt x="2455" y="19913"/>
                  </a:cubicBezTo>
                  <a:cubicBezTo>
                    <a:pt x="2463" y="19913"/>
                    <a:pt x="2470" y="19912"/>
                    <a:pt x="2479" y="19910"/>
                  </a:cubicBezTo>
                  <a:cubicBezTo>
                    <a:pt x="2645" y="19893"/>
                    <a:pt x="2765" y="19743"/>
                    <a:pt x="2747" y="19578"/>
                  </a:cubicBezTo>
                  <a:lnTo>
                    <a:pt x="615" y="264"/>
                  </a:lnTo>
                  <a:cubicBezTo>
                    <a:pt x="595" y="112"/>
                    <a:pt x="467" y="1"/>
                    <a:pt x="3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9"/>
            <p:cNvSpPr/>
            <p:nvPr/>
          </p:nvSpPr>
          <p:spPr>
            <a:xfrm>
              <a:off x="1549800" y="4552200"/>
              <a:ext cx="21240" cy="151920"/>
            </a:xfrm>
            <a:custGeom>
              <a:avLst/>
              <a:gdLst/>
              <a:ahLst/>
              <a:cxnLst/>
              <a:rect l="l" t="t" r="r" b="b"/>
              <a:pathLst>
                <a:path w="2483" h="15453" extrusionOk="0">
                  <a:moveTo>
                    <a:pt x="2483" y="15453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17" name="Google Shape;2617;p19"/>
            <p:cNvSpPr/>
            <p:nvPr/>
          </p:nvSpPr>
          <p:spPr>
            <a:xfrm>
              <a:off x="1546920" y="4549320"/>
              <a:ext cx="27000" cy="157680"/>
            </a:xfrm>
            <a:custGeom>
              <a:avLst/>
              <a:gdLst/>
              <a:ahLst/>
              <a:cxnLst/>
              <a:rect l="l" t="t" r="r" b="b"/>
              <a:pathLst>
                <a:path w="3134" h="16058" extrusionOk="0">
                  <a:moveTo>
                    <a:pt x="320" y="0"/>
                  </a:moveTo>
                  <a:cubicBezTo>
                    <a:pt x="306" y="0"/>
                    <a:pt x="292" y="1"/>
                    <a:pt x="277" y="3"/>
                  </a:cubicBezTo>
                  <a:cubicBezTo>
                    <a:pt x="112" y="30"/>
                    <a:pt x="0" y="185"/>
                    <a:pt x="26" y="350"/>
                  </a:cubicBezTo>
                  <a:lnTo>
                    <a:pt x="2510" y="15802"/>
                  </a:lnTo>
                  <a:cubicBezTo>
                    <a:pt x="2533" y="15948"/>
                    <a:pt x="2660" y="16057"/>
                    <a:pt x="2808" y="16057"/>
                  </a:cubicBezTo>
                  <a:cubicBezTo>
                    <a:pt x="2824" y="16057"/>
                    <a:pt x="2841" y="16056"/>
                    <a:pt x="2857" y="16053"/>
                  </a:cubicBezTo>
                  <a:cubicBezTo>
                    <a:pt x="3022" y="16027"/>
                    <a:pt x="3133" y="15871"/>
                    <a:pt x="3107" y="15706"/>
                  </a:cubicBezTo>
                  <a:lnTo>
                    <a:pt x="624" y="254"/>
                  </a:lnTo>
                  <a:cubicBezTo>
                    <a:pt x="598" y="105"/>
                    <a:pt x="468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9"/>
            <p:cNvSpPr/>
            <p:nvPr/>
          </p:nvSpPr>
          <p:spPr>
            <a:xfrm>
              <a:off x="1730880" y="4488120"/>
              <a:ext cx="25560" cy="181440"/>
            </a:xfrm>
            <a:custGeom>
              <a:avLst/>
              <a:gdLst/>
              <a:ahLst/>
              <a:cxnLst/>
              <a:rect l="l" t="t" r="r" b="b"/>
              <a:pathLst>
                <a:path w="2960" h="18424" extrusionOk="0">
                  <a:moveTo>
                    <a:pt x="2960" y="18424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19" name="Google Shape;2619;p19"/>
            <p:cNvSpPr/>
            <p:nvPr/>
          </p:nvSpPr>
          <p:spPr>
            <a:xfrm>
              <a:off x="1728000" y="4484880"/>
              <a:ext cx="31320" cy="187200"/>
            </a:xfrm>
            <a:custGeom>
              <a:avLst/>
              <a:gdLst/>
              <a:ahLst/>
              <a:cxnLst/>
              <a:rect l="l" t="t" r="r" b="b"/>
              <a:pathLst>
                <a:path w="3612" h="19029" extrusionOk="0">
                  <a:moveTo>
                    <a:pt x="327" y="1"/>
                  </a:moveTo>
                  <a:cubicBezTo>
                    <a:pt x="311" y="1"/>
                    <a:pt x="295" y="2"/>
                    <a:pt x="278" y="5"/>
                  </a:cubicBezTo>
                  <a:cubicBezTo>
                    <a:pt x="113" y="30"/>
                    <a:pt x="0" y="187"/>
                    <a:pt x="27" y="352"/>
                  </a:cubicBezTo>
                  <a:lnTo>
                    <a:pt x="2987" y="18773"/>
                  </a:lnTo>
                  <a:cubicBezTo>
                    <a:pt x="3010" y="18919"/>
                    <a:pt x="3137" y="19027"/>
                    <a:pt x="3285" y="19028"/>
                  </a:cubicBezTo>
                  <a:cubicBezTo>
                    <a:pt x="3302" y="19028"/>
                    <a:pt x="3318" y="19027"/>
                    <a:pt x="3335" y="19024"/>
                  </a:cubicBezTo>
                  <a:cubicBezTo>
                    <a:pt x="3498" y="18997"/>
                    <a:pt x="3612" y="18842"/>
                    <a:pt x="3586" y="18677"/>
                  </a:cubicBezTo>
                  <a:lnTo>
                    <a:pt x="625" y="256"/>
                  </a:lnTo>
                  <a:cubicBezTo>
                    <a:pt x="601" y="107"/>
                    <a:pt x="473" y="1"/>
                    <a:pt x="3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9"/>
            <p:cNvSpPr/>
            <p:nvPr/>
          </p:nvSpPr>
          <p:spPr>
            <a:xfrm>
              <a:off x="1897920" y="4460040"/>
              <a:ext cx="21600" cy="176760"/>
            </a:xfrm>
            <a:custGeom>
              <a:avLst/>
              <a:gdLst/>
              <a:ahLst/>
              <a:cxnLst/>
              <a:rect l="l" t="t" r="r" b="b"/>
              <a:pathLst>
                <a:path w="2522" h="17980" extrusionOk="0">
                  <a:moveTo>
                    <a:pt x="2522" y="17980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21" name="Google Shape;2621;p19"/>
            <p:cNvSpPr/>
            <p:nvPr/>
          </p:nvSpPr>
          <p:spPr>
            <a:xfrm>
              <a:off x="1895040" y="4457160"/>
              <a:ext cx="27360" cy="182880"/>
            </a:xfrm>
            <a:custGeom>
              <a:avLst/>
              <a:gdLst/>
              <a:ahLst/>
              <a:cxnLst/>
              <a:rect l="l" t="t" r="r" b="b"/>
              <a:pathLst>
                <a:path w="3164" h="18584" extrusionOk="0">
                  <a:moveTo>
                    <a:pt x="319" y="1"/>
                  </a:moveTo>
                  <a:cubicBezTo>
                    <a:pt x="306" y="1"/>
                    <a:pt x="294" y="1"/>
                    <a:pt x="281" y="3"/>
                  </a:cubicBezTo>
                  <a:cubicBezTo>
                    <a:pt x="117" y="26"/>
                    <a:pt x="0" y="178"/>
                    <a:pt x="23" y="344"/>
                  </a:cubicBezTo>
                  <a:lnTo>
                    <a:pt x="2544" y="18323"/>
                  </a:lnTo>
                  <a:cubicBezTo>
                    <a:pt x="2564" y="18472"/>
                    <a:pt x="2692" y="18582"/>
                    <a:pt x="2842" y="18583"/>
                  </a:cubicBezTo>
                  <a:cubicBezTo>
                    <a:pt x="2857" y="18582"/>
                    <a:pt x="2871" y="18581"/>
                    <a:pt x="2884" y="18579"/>
                  </a:cubicBezTo>
                  <a:cubicBezTo>
                    <a:pt x="3049" y="18555"/>
                    <a:pt x="3163" y="18403"/>
                    <a:pt x="3142" y="18238"/>
                  </a:cubicBezTo>
                  <a:lnTo>
                    <a:pt x="621" y="259"/>
                  </a:lnTo>
                  <a:cubicBezTo>
                    <a:pt x="597" y="109"/>
                    <a:pt x="467" y="1"/>
                    <a:pt x="3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9"/>
            <p:cNvSpPr/>
            <p:nvPr/>
          </p:nvSpPr>
          <p:spPr>
            <a:xfrm>
              <a:off x="2043360" y="4392360"/>
              <a:ext cx="32760" cy="212760"/>
            </a:xfrm>
            <a:custGeom>
              <a:avLst/>
              <a:gdLst/>
              <a:ahLst/>
              <a:cxnLst/>
              <a:rect l="l" t="t" r="r" b="b"/>
              <a:pathLst>
                <a:path w="3754" h="21624" extrusionOk="0">
                  <a:moveTo>
                    <a:pt x="3754" y="21623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23" name="Google Shape;2623;p19"/>
            <p:cNvSpPr/>
            <p:nvPr/>
          </p:nvSpPr>
          <p:spPr>
            <a:xfrm>
              <a:off x="2040480" y="4389120"/>
              <a:ext cx="38520" cy="218880"/>
            </a:xfrm>
            <a:custGeom>
              <a:avLst/>
              <a:gdLst/>
              <a:ahLst/>
              <a:cxnLst/>
              <a:rect l="l" t="t" r="r" b="b"/>
              <a:pathLst>
                <a:path w="4408" h="22229" extrusionOk="0">
                  <a:moveTo>
                    <a:pt x="335" y="0"/>
                  </a:moveTo>
                  <a:cubicBezTo>
                    <a:pt x="315" y="0"/>
                    <a:pt x="296" y="2"/>
                    <a:pt x="276" y="6"/>
                  </a:cubicBezTo>
                  <a:cubicBezTo>
                    <a:pt x="111" y="35"/>
                    <a:pt x="1" y="191"/>
                    <a:pt x="31" y="356"/>
                  </a:cubicBezTo>
                  <a:lnTo>
                    <a:pt x="3784" y="21978"/>
                  </a:lnTo>
                  <a:cubicBezTo>
                    <a:pt x="3809" y="22123"/>
                    <a:pt x="3933" y="22229"/>
                    <a:pt x="4081" y="22229"/>
                  </a:cubicBezTo>
                  <a:cubicBezTo>
                    <a:pt x="4098" y="22229"/>
                    <a:pt x="4115" y="22227"/>
                    <a:pt x="4133" y="22223"/>
                  </a:cubicBezTo>
                  <a:cubicBezTo>
                    <a:pt x="4297" y="22196"/>
                    <a:pt x="4408" y="22038"/>
                    <a:pt x="4379" y="21873"/>
                  </a:cubicBezTo>
                  <a:lnTo>
                    <a:pt x="626" y="252"/>
                  </a:lnTo>
                  <a:cubicBezTo>
                    <a:pt x="600" y="107"/>
                    <a:pt x="477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9"/>
            <p:cNvSpPr/>
            <p:nvPr/>
          </p:nvSpPr>
          <p:spPr>
            <a:xfrm>
              <a:off x="2426040" y="4127760"/>
              <a:ext cx="45360" cy="70200"/>
            </a:xfrm>
            <a:custGeom>
              <a:avLst/>
              <a:gdLst/>
              <a:ahLst/>
              <a:cxnLst/>
              <a:rect l="l" t="t" r="r" b="b"/>
              <a:pathLst>
                <a:path w="5167" h="7197" extrusionOk="0">
                  <a:moveTo>
                    <a:pt x="2093" y="1"/>
                  </a:moveTo>
                  <a:cubicBezTo>
                    <a:pt x="2093" y="1"/>
                    <a:pt x="242" y="1861"/>
                    <a:pt x="121" y="2831"/>
                  </a:cubicBezTo>
                  <a:cubicBezTo>
                    <a:pt x="0" y="3800"/>
                    <a:pt x="970" y="6712"/>
                    <a:pt x="970" y="6712"/>
                  </a:cubicBezTo>
                  <a:lnTo>
                    <a:pt x="3881" y="7197"/>
                  </a:lnTo>
                  <a:lnTo>
                    <a:pt x="5167" y="2128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9"/>
            <p:cNvSpPr/>
            <p:nvPr/>
          </p:nvSpPr>
          <p:spPr>
            <a:xfrm>
              <a:off x="2423160" y="4124880"/>
              <a:ext cx="51120" cy="76320"/>
            </a:xfrm>
            <a:custGeom>
              <a:avLst/>
              <a:gdLst/>
              <a:ahLst/>
              <a:cxnLst/>
              <a:rect l="l" t="t" r="r" b="b"/>
              <a:pathLst>
                <a:path w="5797" h="7804" extrusionOk="0">
                  <a:moveTo>
                    <a:pt x="2439" y="698"/>
                  </a:moveTo>
                  <a:lnTo>
                    <a:pt x="5129" y="2561"/>
                  </a:lnTo>
                  <a:lnTo>
                    <a:pt x="3962" y="7157"/>
                  </a:lnTo>
                  <a:lnTo>
                    <a:pt x="1507" y="6747"/>
                  </a:lnTo>
                  <a:cubicBezTo>
                    <a:pt x="1216" y="5846"/>
                    <a:pt x="642" y="3864"/>
                    <a:pt x="727" y="3172"/>
                  </a:cubicBezTo>
                  <a:cubicBezTo>
                    <a:pt x="808" y="2534"/>
                    <a:pt x="1865" y="1303"/>
                    <a:pt x="2439" y="698"/>
                  </a:cubicBezTo>
                  <a:close/>
                  <a:moveTo>
                    <a:pt x="2399" y="1"/>
                  </a:moveTo>
                  <a:cubicBezTo>
                    <a:pt x="2321" y="1"/>
                    <a:pt x="2243" y="31"/>
                    <a:pt x="2185" y="90"/>
                  </a:cubicBezTo>
                  <a:cubicBezTo>
                    <a:pt x="1987" y="288"/>
                    <a:pt x="257" y="2055"/>
                    <a:pt x="127" y="3098"/>
                  </a:cubicBezTo>
                  <a:cubicBezTo>
                    <a:pt x="1" y="4106"/>
                    <a:pt x="888" y="6807"/>
                    <a:pt x="990" y="7111"/>
                  </a:cubicBezTo>
                  <a:cubicBezTo>
                    <a:pt x="1024" y="7217"/>
                    <a:pt x="1116" y="7296"/>
                    <a:pt x="1226" y="7315"/>
                  </a:cubicBezTo>
                  <a:lnTo>
                    <a:pt x="4137" y="7799"/>
                  </a:lnTo>
                  <a:cubicBezTo>
                    <a:pt x="4154" y="7802"/>
                    <a:pt x="4170" y="7803"/>
                    <a:pt x="4187" y="7803"/>
                  </a:cubicBezTo>
                  <a:cubicBezTo>
                    <a:pt x="4326" y="7803"/>
                    <a:pt x="4446" y="7709"/>
                    <a:pt x="4479" y="7574"/>
                  </a:cubicBezTo>
                  <a:lnTo>
                    <a:pt x="5765" y="2505"/>
                  </a:lnTo>
                  <a:cubicBezTo>
                    <a:pt x="5796" y="2383"/>
                    <a:pt x="5748" y="2254"/>
                    <a:pt x="5645" y="2183"/>
                  </a:cubicBezTo>
                  <a:lnTo>
                    <a:pt x="2570" y="54"/>
                  </a:lnTo>
                  <a:cubicBezTo>
                    <a:pt x="2518" y="18"/>
                    <a:pt x="2458" y="1"/>
                    <a:pt x="23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9"/>
            <p:cNvSpPr/>
            <p:nvPr/>
          </p:nvSpPr>
          <p:spPr>
            <a:xfrm>
              <a:off x="903600" y="3775320"/>
              <a:ext cx="1345680" cy="994320"/>
            </a:xfrm>
            <a:custGeom>
              <a:avLst/>
              <a:gdLst/>
              <a:ahLst/>
              <a:cxnLst/>
              <a:rect l="l" t="t" r="r" b="b"/>
              <a:pathLst>
                <a:path w="149385" h="100565" extrusionOk="0">
                  <a:moveTo>
                    <a:pt x="0" y="0"/>
                  </a:moveTo>
                  <a:cubicBezTo>
                    <a:pt x="0" y="1"/>
                    <a:pt x="3073" y="44199"/>
                    <a:pt x="5895" y="60322"/>
                  </a:cubicBezTo>
                  <a:cubicBezTo>
                    <a:pt x="8717" y="76445"/>
                    <a:pt x="13955" y="100565"/>
                    <a:pt x="13955" y="100565"/>
                  </a:cubicBezTo>
                  <a:cubicBezTo>
                    <a:pt x="13955" y="100565"/>
                    <a:pt x="104645" y="86521"/>
                    <a:pt x="149384" y="67578"/>
                  </a:cubicBezTo>
                  <a:lnTo>
                    <a:pt x="145757" y="50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9"/>
            <p:cNvSpPr/>
            <p:nvPr/>
          </p:nvSpPr>
          <p:spPr>
            <a:xfrm>
              <a:off x="866880" y="3342600"/>
              <a:ext cx="1665000" cy="1388160"/>
            </a:xfrm>
            <a:custGeom>
              <a:avLst/>
              <a:gdLst/>
              <a:ahLst/>
              <a:cxnLst/>
              <a:rect l="l" t="t" r="r" b="b"/>
              <a:pathLst>
                <a:path w="184803" h="140385" extrusionOk="0">
                  <a:moveTo>
                    <a:pt x="0" y="0"/>
                  </a:moveTo>
                  <a:cubicBezTo>
                    <a:pt x="1237" y="99559"/>
                    <a:pt x="31126" y="140384"/>
                    <a:pt x="31126" y="140384"/>
                  </a:cubicBezTo>
                  <a:cubicBezTo>
                    <a:pt x="31126" y="140384"/>
                    <a:pt x="63935" y="137845"/>
                    <a:pt x="101769" y="123713"/>
                  </a:cubicBezTo>
                  <a:cubicBezTo>
                    <a:pt x="138128" y="110131"/>
                    <a:pt x="184802" y="84611"/>
                    <a:pt x="184802" y="84611"/>
                  </a:cubicBezTo>
                  <a:lnTo>
                    <a:pt x="184802" y="84611"/>
                  </a:lnTo>
                  <a:cubicBezTo>
                    <a:pt x="184802" y="84611"/>
                    <a:pt x="184532" y="84629"/>
                    <a:pt x="184035" y="84629"/>
                  </a:cubicBezTo>
                  <a:cubicBezTo>
                    <a:pt x="180219" y="84629"/>
                    <a:pt x="163027" y="83560"/>
                    <a:pt x="152110" y="64996"/>
                  </a:cubicBezTo>
                  <a:cubicBezTo>
                    <a:pt x="139770" y="44016"/>
                    <a:pt x="127369" y="6865"/>
                    <a:pt x="127369" y="68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9"/>
            <p:cNvSpPr/>
            <p:nvPr/>
          </p:nvSpPr>
          <p:spPr>
            <a:xfrm>
              <a:off x="864000" y="3339720"/>
              <a:ext cx="1670760" cy="1394280"/>
            </a:xfrm>
            <a:custGeom>
              <a:avLst/>
              <a:gdLst/>
              <a:ahLst/>
              <a:cxnLst/>
              <a:rect l="l" t="t" r="r" b="b"/>
              <a:pathLst>
                <a:path w="185438" h="140990" extrusionOk="0">
                  <a:moveTo>
                    <a:pt x="613" y="622"/>
                  </a:moveTo>
                  <a:lnTo>
                    <a:pt x="127453" y="7459"/>
                  </a:lnTo>
                  <a:cubicBezTo>
                    <a:pt x="128448" y="10403"/>
                    <a:pt x="140402" y="45467"/>
                    <a:pt x="152155" y="65454"/>
                  </a:cubicBezTo>
                  <a:cubicBezTo>
                    <a:pt x="162708" y="83396"/>
                    <a:pt x="179294" y="85108"/>
                    <a:pt x="183903" y="85224"/>
                  </a:cubicBezTo>
                  <a:cubicBezTo>
                    <a:pt x="176749" y="89085"/>
                    <a:pt x="134876" y="111440"/>
                    <a:pt x="101969" y="123732"/>
                  </a:cubicBezTo>
                  <a:cubicBezTo>
                    <a:pt x="66002" y="137168"/>
                    <a:pt x="34187" y="140146"/>
                    <a:pt x="31578" y="140372"/>
                  </a:cubicBezTo>
                  <a:cubicBezTo>
                    <a:pt x="30677" y="139081"/>
                    <a:pt x="23678" y="128696"/>
                    <a:pt x="16619" y="107733"/>
                  </a:cubicBezTo>
                  <a:cubicBezTo>
                    <a:pt x="9682" y="87130"/>
                    <a:pt x="1282" y="51839"/>
                    <a:pt x="613" y="622"/>
                  </a:cubicBezTo>
                  <a:close/>
                  <a:moveTo>
                    <a:pt x="307" y="1"/>
                  </a:moveTo>
                  <a:cubicBezTo>
                    <a:pt x="139" y="1"/>
                    <a:pt x="1" y="137"/>
                    <a:pt x="4" y="306"/>
                  </a:cubicBezTo>
                  <a:cubicBezTo>
                    <a:pt x="643" y="51774"/>
                    <a:pt x="9081" y="87239"/>
                    <a:pt x="16046" y="107926"/>
                  </a:cubicBezTo>
                  <a:cubicBezTo>
                    <a:pt x="23600" y="130362"/>
                    <a:pt x="31113" y="140763"/>
                    <a:pt x="31189" y="140865"/>
                  </a:cubicBezTo>
                  <a:cubicBezTo>
                    <a:pt x="31245" y="140944"/>
                    <a:pt x="31336" y="140990"/>
                    <a:pt x="31432" y="140990"/>
                  </a:cubicBezTo>
                  <a:cubicBezTo>
                    <a:pt x="31439" y="140990"/>
                    <a:pt x="31448" y="140988"/>
                    <a:pt x="31455" y="140988"/>
                  </a:cubicBezTo>
                  <a:cubicBezTo>
                    <a:pt x="31785" y="140963"/>
                    <a:pt x="64741" y="138284"/>
                    <a:pt x="102182" y="124298"/>
                  </a:cubicBezTo>
                  <a:cubicBezTo>
                    <a:pt x="138143" y="110865"/>
                    <a:pt x="184786" y="85436"/>
                    <a:pt x="185253" y="85179"/>
                  </a:cubicBezTo>
                  <a:cubicBezTo>
                    <a:pt x="185378" y="85112"/>
                    <a:pt x="185438" y="84966"/>
                    <a:pt x="185398" y="84830"/>
                  </a:cubicBezTo>
                  <a:cubicBezTo>
                    <a:pt x="185362" y="84704"/>
                    <a:pt x="185244" y="84611"/>
                    <a:pt x="185119" y="84611"/>
                  </a:cubicBezTo>
                  <a:cubicBezTo>
                    <a:pt x="185109" y="84611"/>
                    <a:pt x="185099" y="84612"/>
                    <a:pt x="185088" y="84613"/>
                  </a:cubicBezTo>
                  <a:cubicBezTo>
                    <a:pt x="185068" y="84614"/>
                    <a:pt x="184850" y="84626"/>
                    <a:pt x="184462" y="84626"/>
                  </a:cubicBezTo>
                  <a:cubicBezTo>
                    <a:pt x="180956" y="84626"/>
                    <a:pt x="163567" y="83662"/>
                    <a:pt x="152676" y="65146"/>
                  </a:cubicBezTo>
                  <a:cubicBezTo>
                    <a:pt x="140495" y="44434"/>
                    <a:pt x="128087" y="7443"/>
                    <a:pt x="127962" y="7072"/>
                  </a:cubicBezTo>
                  <a:cubicBezTo>
                    <a:pt x="127922" y="6955"/>
                    <a:pt x="127816" y="6873"/>
                    <a:pt x="127691" y="6866"/>
                  </a:cubicBezTo>
                  <a:lnTo>
                    <a:pt x="322" y="1"/>
                  </a:lnTo>
                  <a:cubicBezTo>
                    <a:pt x="317" y="1"/>
                    <a:pt x="312" y="1"/>
                    <a:pt x="3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9"/>
            <p:cNvSpPr/>
            <p:nvPr/>
          </p:nvSpPr>
          <p:spPr>
            <a:xfrm>
              <a:off x="956520" y="3277440"/>
              <a:ext cx="86040" cy="143280"/>
            </a:xfrm>
            <a:custGeom>
              <a:avLst/>
              <a:gdLst/>
              <a:ahLst/>
              <a:cxnLst/>
              <a:rect l="l" t="t" r="r" b="b"/>
              <a:pathLst>
                <a:path w="9663" h="14601" extrusionOk="0">
                  <a:moveTo>
                    <a:pt x="4612" y="0"/>
                  </a:moveTo>
                  <a:cubicBezTo>
                    <a:pt x="2246" y="0"/>
                    <a:pt x="536" y="2100"/>
                    <a:pt x="0" y="5390"/>
                  </a:cubicBezTo>
                  <a:lnTo>
                    <a:pt x="2424" y="5525"/>
                  </a:lnTo>
                  <a:cubicBezTo>
                    <a:pt x="2801" y="3626"/>
                    <a:pt x="3543" y="2419"/>
                    <a:pt x="4612" y="2419"/>
                  </a:cubicBezTo>
                  <a:cubicBezTo>
                    <a:pt x="5858" y="2419"/>
                    <a:pt x="7243" y="4424"/>
                    <a:pt x="7243" y="7300"/>
                  </a:cubicBezTo>
                  <a:cubicBezTo>
                    <a:pt x="7243" y="10177"/>
                    <a:pt x="5858" y="12182"/>
                    <a:pt x="4612" y="12182"/>
                  </a:cubicBezTo>
                  <a:cubicBezTo>
                    <a:pt x="3944" y="12182"/>
                    <a:pt x="3404" y="12723"/>
                    <a:pt x="3404" y="13391"/>
                  </a:cubicBezTo>
                  <a:cubicBezTo>
                    <a:pt x="3404" y="14059"/>
                    <a:pt x="3944" y="14601"/>
                    <a:pt x="4612" y="14601"/>
                  </a:cubicBezTo>
                  <a:cubicBezTo>
                    <a:pt x="7443" y="14601"/>
                    <a:pt x="9663" y="11393"/>
                    <a:pt x="9663" y="7300"/>
                  </a:cubicBezTo>
                  <a:cubicBezTo>
                    <a:pt x="9663" y="3206"/>
                    <a:pt x="7446" y="0"/>
                    <a:pt x="4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9"/>
            <p:cNvSpPr/>
            <p:nvPr/>
          </p:nvSpPr>
          <p:spPr>
            <a:xfrm>
              <a:off x="953640" y="3274200"/>
              <a:ext cx="91800" cy="149400"/>
            </a:xfrm>
            <a:custGeom>
              <a:avLst/>
              <a:gdLst/>
              <a:ahLst/>
              <a:cxnLst/>
              <a:rect l="l" t="t" r="r" b="b"/>
              <a:pathLst>
                <a:path w="10317" h="15207" extrusionOk="0">
                  <a:moveTo>
                    <a:pt x="4965" y="605"/>
                  </a:moveTo>
                  <a:cubicBezTo>
                    <a:pt x="7628" y="605"/>
                    <a:pt x="9713" y="3679"/>
                    <a:pt x="9713" y="7603"/>
                  </a:cubicBezTo>
                  <a:cubicBezTo>
                    <a:pt x="9713" y="11527"/>
                    <a:pt x="7628" y="14601"/>
                    <a:pt x="4965" y="14601"/>
                  </a:cubicBezTo>
                  <a:cubicBezTo>
                    <a:pt x="4961" y="14601"/>
                    <a:pt x="4956" y="14602"/>
                    <a:pt x="4952" y="14602"/>
                  </a:cubicBezTo>
                  <a:cubicBezTo>
                    <a:pt x="4452" y="14602"/>
                    <a:pt x="4047" y="14196"/>
                    <a:pt x="4047" y="13694"/>
                  </a:cubicBezTo>
                  <a:cubicBezTo>
                    <a:pt x="4047" y="13193"/>
                    <a:pt x="4452" y="12787"/>
                    <a:pt x="4952" y="12787"/>
                  </a:cubicBezTo>
                  <a:cubicBezTo>
                    <a:pt x="4956" y="12787"/>
                    <a:pt x="4961" y="12787"/>
                    <a:pt x="4965" y="12787"/>
                  </a:cubicBezTo>
                  <a:cubicBezTo>
                    <a:pt x="6383" y="12787"/>
                    <a:pt x="7899" y="10703"/>
                    <a:pt x="7899" y="7603"/>
                  </a:cubicBezTo>
                  <a:cubicBezTo>
                    <a:pt x="7899" y="4502"/>
                    <a:pt x="6383" y="2420"/>
                    <a:pt x="4965" y="2420"/>
                  </a:cubicBezTo>
                  <a:cubicBezTo>
                    <a:pt x="3839" y="2420"/>
                    <a:pt x="2980" y="3515"/>
                    <a:pt x="2535" y="5511"/>
                  </a:cubicBezTo>
                  <a:lnTo>
                    <a:pt x="710" y="5409"/>
                  </a:lnTo>
                  <a:cubicBezTo>
                    <a:pt x="1288" y="2394"/>
                    <a:pt x="2864" y="605"/>
                    <a:pt x="4965" y="605"/>
                  </a:cubicBezTo>
                  <a:close/>
                  <a:moveTo>
                    <a:pt x="4965" y="1"/>
                  </a:moveTo>
                  <a:cubicBezTo>
                    <a:pt x="2503" y="1"/>
                    <a:pt x="621" y="2163"/>
                    <a:pt x="55" y="5644"/>
                  </a:cubicBezTo>
                  <a:lnTo>
                    <a:pt x="1" y="5975"/>
                  </a:lnTo>
                  <a:lnTo>
                    <a:pt x="3022" y="6143"/>
                  </a:lnTo>
                  <a:lnTo>
                    <a:pt x="3073" y="5885"/>
                  </a:lnTo>
                  <a:cubicBezTo>
                    <a:pt x="3433" y="4066"/>
                    <a:pt x="4124" y="3025"/>
                    <a:pt x="4965" y="3025"/>
                  </a:cubicBezTo>
                  <a:cubicBezTo>
                    <a:pt x="5938" y="3025"/>
                    <a:pt x="7294" y="4766"/>
                    <a:pt x="7294" y="7603"/>
                  </a:cubicBezTo>
                  <a:cubicBezTo>
                    <a:pt x="7294" y="10441"/>
                    <a:pt x="5938" y="12182"/>
                    <a:pt x="4965" y="12182"/>
                  </a:cubicBezTo>
                  <a:cubicBezTo>
                    <a:pt x="4960" y="12182"/>
                    <a:pt x="4955" y="12182"/>
                    <a:pt x="4949" y="12182"/>
                  </a:cubicBezTo>
                  <a:cubicBezTo>
                    <a:pt x="4115" y="12182"/>
                    <a:pt x="3438" y="12858"/>
                    <a:pt x="3438" y="13694"/>
                  </a:cubicBezTo>
                  <a:cubicBezTo>
                    <a:pt x="3438" y="14530"/>
                    <a:pt x="4115" y="15206"/>
                    <a:pt x="4949" y="15206"/>
                  </a:cubicBezTo>
                  <a:cubicBezTo>
                    <a:pt x="4955" y="15206"/>
                    <a:pt x="4960" y="15206"/>
                    <a:pt x="4965" y="15206"/>
                  </a:cubicBezTo>
                  <a:cubicBezTo>
                    <a:pt x="7966" y="15206"/>
                    <a:pt x="10317" y="11866"/>
                    <a:pt x="10317" y="7603"/>
                  </a:cubicBezTo>
                  <a:cubicBezTo>
                    <a:pt x="10317" y="3340"/>
                    <a:pt x="7966" y="1"/>
                    <a:pt x="49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9"/>
            <p:cNvSpPr/>
            <p:nvPr/>
          </p:nvSpPr>
          <p:spPr>
            <a:xfrm>
              <a:off x="1023120" y="3366720"/>
              <a:ext cx="7560" cy="15840"/>
            </a:xfrm>
            <a:custGeom>
              <a:avLst/>
              <a:gdLst/>
              <a:ahLst/>
              <a:cxnLst/>
              <a:rect l="l" t="t" r="r" b="b"/>
              <a:pathLst>
                <a:path w="974" h="1697" extrusionOk="0">
                  <a:moveTo>
                    <a:pt x="721" y="0"/>
                  </a:moveTo>
                  <a:cubicBezTo>
                    <a:pt x="621" y="0"/>
                    <a:pt x="530" y="67"/>
                    <a:pt x="502" y="169"/>
                  </a:cubicBezTo>
                  <a:cubicBezTo>
                    <a:pt x="392" y="581"/>
                    <a:pt x="247" y="986"/>
                    <a:pt x="69" y="1375"/>
                  </a:cubicBezTo>
                  <a:cubicBezTo>
                    <a:pt x="1" y="1526"/>
                    <a:pt x="111" y="1696"/>
                    <a:pt x="276" y="1696"/>
                  </a:cubicBezTo>
                  <a:cubicBezTo>
                    <a:pt x="365" y="1696"/>
                    <a:pt x="446" y="1645"/>
                    <a:pt x="482" y="1565"/>
                  </a:cubicBezTo>
                  <a:cubicBezTo>
                    <a:pt x="670" y="1152"/>
                    <a:pt x="823" y="723"/>
                    <a:pt x="941" y="286"/>
                  </a:cubicBezTo>
                  <a:cubicBezTo>
                    <a:pt x="974" y="164"/>
                    <a:pt x="902" y="41"/>
                    <a:pt x="780" y="8"/>
                  </a:cubicBezTo>
                  <a:cubicBezTo>
                    <a:pt x="760" y="3"/>
                    <a:pt x="740" y="0"/>
                    <a:pt x="7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9"/>
            <p:cNvSpPr/>
            <p:nvPr/>
          </p:nvSpPr>
          <p:spPr>
            <a:xfrm>
              <a:off x="965160" y="3286800"/>
              <a:ext cx="69120" cy="69120"/>
            </a:xfrm>
            <a:custGeom>
              <a:avLst/>
              <a:gdLst/>
              <a:ahLst/>
              <a:cxnLst/>
              <a:rect l="l" t="t" r="r" b="b"/>
              <a:pathLst>
                <a:path w="7797" h="7078" extrusionOk="0">
                  <a:moveTo>
                    <a:pt x="3621" y="1"/>
                  </a:moveTo>
                  <a:cubicBezTo>
                    <a:pt x="967" y="1"/>
                    <a:pt x="42" y="3240"/>
                    <a:pt x="32" y="3274"/>
                  </a:cubicBezTo>
                  <a:cubicBezTo>
                    <a:pt x="0" y="3394"/>
                    <a:pt x="71" y="3516"/>
                    <a:pt x="190" y="3550"/>
                  </a:cubicBezTo>
                  <a:cubicBezTo>
                    <a:pt x="210" y="3556"/>
                    <a:pt x="230" y="3558"/>
                    <a:pt x="251" y="3558"/>
                  </a:cubicBezTo>
                  <a:cubicBezTo>
                    <a:pt x="349" y="3558"/>
                    <a:pt x="439" y="3494"/>
                    <a:pt x="469" y="3395"/>
                  </a:cubicBezTo>
                  <a:cubicBezTo>
                    <a:pt x="476" y="3363"/>
                    <a:pt x="1293" y="453"/>
                    <a:pt x="3618" y="453"/>
                  </a:cubicBezTo>
                  <a:cubicBezTo>
                    <a:pt x="3684" y="453"/>
                    <a:pt x="3751" y="455"/>
                    <a:pt x="3820" y="460"/>
                  </a:cubicBezTo>
                  <a:cubicBezTo>
                    <a:pt x="4479" y="506"/>
                    <a:pt x="5124" y="876"/>
                    <a:pt x="5687" y="1532"/>
                  </a:cubicBezTo>
                  <a:cubicBezTo>
                    <a:pt x="6769" y="2795"/>
                    <a:pt x="7335" y="4826"/>
                    <a:pt x="7163" y="6832"/>
                  </a:cubicBezTo>
                  <a:cubicBezTo>
                    <a:pt x="7152" y="6957"/>
                    <a:pt x="7245" y="7066"/>
                    <a:pt x="7370" y="7077"/>
                  </a:cubicBezTo>
                  <a:lnTo>
                    <a:pt x="7390" y="7077"/>
                  </a:lnTo>
                  <a:cubicBezTo>
                    <a:pt x="7506" y="7077"/>
                    <a:pt x="7605" y="6987"/>
                    <a:pt x="7615" y="6871"/>
                  </a:cubicBezTo>
                  <a:cubicBezTo>
                    <a:pt x="7797" y="4748"/>
                    <a:pt x="7189" y="2590"/>
                    <a:pt x="6031" y="1237"/>
                  </a:cubicBezTo>
                  <a:cubicBezTo>
                    <a:pt x="5388" y="488"/>
                    <a:pt x="4634" y="62"/>
                    <a:pt x="3851" y="9"/>
                  </a:cubicBezTo>
                  <a:cubicBezTo>
                    <a:pt x="3773" y="3"/>
                    <a:pt x="3696" y="1"/>
                    <a:pt x="36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9"/>
            <p:cNvSpPr/>
            <p:nvPr/>
          </p:nvSpPr>
          <p:spPr>
            <a:xfrm>
              <a:off x="1146240" y="3287880"/>
              <a:ext cx="86040" cy="143280"/>
            </a:xfrm>
            <a:custGeom>
              <a:avLst/>
              <a:gdLst/>
              <a:ahLst/>
              <a:cxnLst/>
              <a:rect l="l" t="t" r="r" b="b"/>
              <a:pathLst>
                <a:path w="9663" h="14602" extrusionOk="0">
                  <a:moveTo>
                    <a:pt x="4612" y="1"/>
                  </a:moveTo>
                  <a:cubicBezTo>
                    <a:pt x="2246" y="1"/>
                    <a:pt x="536" y="2100"/>
                    <a:pt x="0" y="5391"/>
                  </a:cubicBezTo>
                  <a:lnTo>
                    <a:pt x="2424" y="5525"/>
                  </a:lnTo>
                  <a:cubicBezTo>
                    <a:pt x="2800" y="3627"/>
                    <a:pt x="3543" y="2420"/>
                    <a:pt x="4612" y="2420"/>
                  </a:cubicBezTo>
                  <a:cubicBezTo>
                    <a:pt x="5857" y="2420"/>
                    <a:pt x="7243" y="4425"/>
                    <a:pt x="7243" y="7301"/>
                  </a:cubicBezTo>
                  <a:cubicBezTo>
                    <a:pt x="7243" y="10177"/>
                    <a:pt x="5857" y="12182"/>
                    <a:pt x="4612" y="12182"/>
                  </a:cubicBezTo>
                  <a:cubicBezTo>
                    <a:pt x="3944" y="12182"/>
                    <a:pt x="3404" y="12724"/>
                    <a:pt x="3404" y="13392"/>
                  </a:cubicBezTo>
                  <a:cubicBezTo>
                    <a:pt x="3404" y="14060"/>
                    <a:pt x="3944" y="14601"/>
                    <a:pt x="4612" y="14601"/>
                  </a:cubicBezTo>
                  <a:cubicBezTo>
                    <a:pt x="7442" y="14601"/>
                    <a:pt x="9662" y="11394"/>
                    <a:pt x="9662" y="7301"/>
                  </a:cubicBezTo>
                  <a:cubicBezTo>
                    <a:pt x="9662" y="3208"/>
                    <a:pt x="7444" y="1"/>
                    <a:pt x="4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9"/>
            <p:cNvSpPr/>
            <p:nvPr/>
          </p:nvSpPr>
          <p:spPr>
            <a:xfrm>
              <a:off x="1143000" y="3284640"/>
              <a:ext cx="91800" cy="149400"/>
            </a:xfrm>
            <a:custGeom>
              <a:avLst/>
              <a:gdLst/>
              <a:ahLst/>
              <a:cxnLst/>
              <a:rect l="l" t="t" r="r" b="b"/>
              <a:pathLst>
                <a:path w="10317" h="15205" extrusionOk="0">
                  <a:moveTo>
                    <a:pt x="4965" y="604"/>
                  </a:moveTo>
                  <a:cubicBezTo>
                    <a:pt x="7628" y="604"/>
                    <a:pt x="9713" y="3678"/>
                    <a:pt x="9713" y="7602"/>
                  </a:cubicBezTo>
                  <a:cubicBezTo>
                    <a:pt x="9713" y="11526"/>
                    <a:pt x="7628" y="14600"/>
                    <a:pt x="4965" y="14600"/>
                  </a:cubicBezTo>
                  <a:cubicBezTo>
                    <a:pt x="4961" y="14600"/>
                    <a:pt x="4956" y="14600"/>
                    <a:pt x="4952" y="14600"/>
                  </a:cubicBezTo>
                  <a:cubicBezTo>
                    <a:pt x="4452" y="14600"/>
                    <a:pt x="4046" y="14194"/>
                    <a:pt x="4046" y="13693"/>
                  </a:cubicBezTo>
                  <a:cubicBezTo>
                    <a:pt x="4046" y="13191"/>
                    <a:pt x="4452" y="12786"/>
                    <a:pt x="4952" y="12786"/>
                  </a:cubicBezTo>
                  <a:cubicBezTo>
                    <a:pt x="4956" y="12786"/>
                    <a:pt x="4961" y="12786"/>
                    <a:pt x="4965" y="12786"/>
                  </a:cubicBezTo>
                  <a:cubicBezTo>
                    <a:pt x="6382" y="12786"/>
                    <a:pt x="7899" y="10703"/>
                    <a:pt x="7899" y="7602"/>
                  </a:cubicBezTo>
                  <a:cubicBezTo>
                    <a:pt x="7899" y="4502"/>
                    <a:pt x="6382" y="2418"/>
                    <a:pt x="4965" y="2418"/>
                  </a:cubicBezTo>
                  <a:cubicBezTo>
                    <a:pt x="3838" y="2418"/>
                    <a:pt x="2980" y="3513"/>
                    <a:pt x="2534" y="5510"/>
                  </a:cubicBezTo>
                  <a:lnTo>
                    <a:pt x="710" y="5408"/>
                  </a:lnTo>
                  <a:cubicBezTo>
                    <a:pt x="1287" y="2393"/>
                    <a:pt x="2864" y="604"/>
                    <a:pt x="4965" y="604"/>
                  </a:cubicBezTo>
                  <a:close/>
                  <a:moveTo>
                    <a:pt x="4965" y="1"/>
                  </a:moveTo>
                  <a:cubicBezTo>
                    <a:pt x="2503" y="1"/>
                    <a:pt x="621" y="2162"/>
                    <a:pt x="55" y="5643"/>
                  </a:cubicBezTo>
                  <a:lnTo>
                    <a:pt x="1" y="5974"/>
                  </a:lnTo>
                  <a:lnTo>
                    <a:pt x="3022" y="6143"/>
                  </a:lnTo>
                  <a:lnTo>
                    <a:pt x="3073" y="5885"/>
                  </a:lnTo>
                  <a:cubicBezTo>
                    <a:pt x="3433" y="4067"/>
                    <a:pt x="4124" y="3023"/>
                    <a:pt x="4965" y="3023"/>
                  </a:cubicBezTo>
                  <a:cubicBezTo>
                    <a:pt x="5938" y="3023"/>
                    <a:pt x="7294" y="4764"/>
                    <a:pt x="7294" y="7602"/>
                  </a:cubicBezTo>
                  <a:cubicBezTo>
                    <a:pt x="7294" y="10440"/>
                    <a:pt x="5938" y="12181"/>
                    <a:pt x="4965" y="12181"/>
                  </a:cubicBezTo>
                  <a:cubicBezTo>
                    <a:pt x="4960" y="12181"/>
                    <a:pt x="4954" y="12181"/>
                    <a:pt x="4949" y="12181"/>
                  </a:cubicBezTo>
                  <a:cubicBezTo>
                    <a:pt x="4115" y="12181"/>
                    <a:pt x="3437" y="12857"/>
                    <a:pt x="3437" y="13693"/>
                  </a:cubicBezTo>
                  <a:cubicBezTo>
                    <a:pt x="3437" y="14529"/>
                    <a:pt x="4115" y="15205"/>
                    <a:pt x="4949" y="15205"/>
                  </a:cubicBezTo>
                  <a:cubicBezTo>
                    <a:pt x="4954" y="15205"/>
                    <a:pt x="4960" y="15205"/>
                    <a:pt x="4965" y="15205"/>
                  </a:cubicBezTo>
                  <a:cubicBezTo>
                    <a:pt x="7966" y="15205"/>
                    <a:pt x="10316" y="11864"/>
                    <a:pt x="10316" y="7602"/>
                  </a:cubicBezTo>
                  <a:cubicBezTo>
                    <a:pt x="10316" y="3338"/>
                    <a:pt x="7966" y="1"/>
                    <a:pt x="49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9"/>
            <p:cNvSpPr/>
            <p:nvPr/>
          </p:nvSpPr>
          <p:spPr>
            <a:xfrm>
              <a:off x="1212480" y="3377160"/>
              <a:ext cx="7560" cy="15840"/>
            </a:xfrm>
            <a:custGeom>
              <a:avLst/>
              <a:gdLst/>
              <a:ahLst/>
              <a:cxnLst/>
              <a:rect l="l" t="t" r="r" b="b"/>
              <a:pathLst>
                <a:path w="974" h="1697" extrusionOk="0">
                  <a:moveTo>
                    <a:pt x="720" y="0"/>
                  </a:moveTo>
                  <a:cubicBezTo>
                    <a:pt x="621" y="0"/>
                    <a:pt x="529" y="67"/>
                    <a:pt x="502" y="167"/>
                  </a:cubicBezTo>
                  <a:cubicBezTo>
                    <a:pt x="391" y="582"/>
                    <a:pt x="247" y="986"/>
                    <a:pt x="69" y="1376"/>
                  </a:cubicBezTo>
                  <a:cubicBezTo>
                    <a:pt x="0" y="1526"/>
                    <a:pt x="111" y="1697"/>
                    <a:pt x="275" y="1697"/>
                  </a:cubicBezTo>
                  <a:cubicBezTo>
                    <a:pt x="364" y="1697"/>
                    <a:pt x="446" y="1644"/>
                    <a:pt x="482" y="1563"/>
                  </a:cubicBezTo>
                  <a:cubicBezTo>
                    <a:pt x="669" y="1151"/>
                    <a:pt x="823" y="723"/>
                    <a:pt x="940" y="285"/>
                  </a:cubicBezTo>
                  <a:cubicBezTo>
                    <a:pt x="973" y="165"/>
                    <a:pt x="902" y="40"/>
                    <a:pt x="780" y="8"/>
                  </a:cubicBezTo>
                  <a:cubicBezTo>
                    <a:pt x="760" y="3"/>
                    <a:pt x="740" y="0"/>
                    <a:pt x="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9"/>
            <p:cNvSpPr/>
            <p:nvPr/>
          </p:nvSpPr>
          <p:spPr>
            <a:xfrm>
              <a:off x="1154520" y="3297240"/>
              <a:ext cx="69120" cy="69120"/>
            </a:xfrm>
            <a:custGeom>
              <a:avLst/>
              <a:gdLst/>
              <a:ahLst/>
              <a:cxnLst/>
              <a:rect l="l" t="t" r="r" b="b"/>
              <a:pathLst>
                <a:path w="7797" h="7077" extrusionOk="0">
                  <a:moveTo>
                    <a:pt x="3618" y="0"/>
                  </a:moveTo>
                  <a:cubicBezTo>
                    <a:pt x="973" y="0"/>
                    <a:pt x="40" y="3240"/>
                    <a:pt x="32" y="3273"/>
                  </a:cubicBezTo>
                  <a:cubicBezTo>
                    <a:pt x="0" y="3392"/>
                    <a:pt x="70" y="3515"/>
                    <a:pt x="189" y="3548"/>
                  </a:cubicBezTo>
                  <a:cubicBezTo>
                    <a:pt x="210" y="3554"/>
                    <a:pt x="231" y="3557"/>
                    <a:pt x="252" y="3557"/>
                  </a:cubicBezTo>
                  <a:cubicBezTo>
                    <a:pt x="350" y="3557"/>
                    <a:pt x="439" y="3493"/>
                    <a:pt x="469" y="3395"/>
                  </a:cubicBezTo>
                  <a:cubicBezTo>
                    <a:pt x="476" y="3363"/>
                    <a:pt x="1292" y="453"/>
                    <a:pt x="3620" y="453"/>
                  </a:cubicBezTo>
                  <a:cubicBezTo>
                    <a:pt x="3686" y="453"/>
                    <a:pt x="3752" y="455"/>
                    <a:pt x="3819" y="460"/>
                  </a:cubicBezTo>
                  <a:cubicBezTo>
                    <a:pt x="4479" y="504"/>
                    <a:pt x="5124" y="876"/>
                    <a:pt x="5687" y="1532"/>
                  </a:cubicBezTo>
                  <a:cubicBezTo>
                    <a:pt x="6769" y="2795"/>
                    <a:pt x="7335" y="4824"/>
                    <a:pt x="7163" y="6830"/>
                  </a:cubicBezTo>
                  <a:cubicBezTo>
                    <a:pt x="7151" y="6955"/>
                    <a:pt x="7245" y="7065"/>
                    <a:pt x="7369" y="7077"/>
                  </a:cubicBezTo>
                  <a:lnTo>
                    <a:pt x="7389" y="7077"/>
                  </a:lnTo>
                  <a:cubicBezTo>
                    <a:pt x="7507" y="7077"/>
                    <a:pt x="7604" y="6986"/>
                    <a:pt x="7614" y="6870"/>
                  </a:cubicBezTo>
                  <a:cubicBezTo>
                    <a:pt x="7796" y="4746"/>
                    <a:pt x="7189" y="2588"/>
                    <a:pt x="6031" y="1237"/>
                  </a:cubicBezTo>
                  <a:cubicBezTo>
                    <a:pt x="5387" y="486"/>
                    <a:pt x="4633" y="62"/>
                    <a:pt x="3851" y="9"/>
                  </a:cubicBezTo>
                  <a:cubicBezTo>
                    <a:pt x="3772" y="3"/>
                    <a:pt x="3694" y="0"/>
                    <a:pt x="36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9"/>
            <p:cNvSpPr/>
            <p:nvPr/>
          </p:nvSpPr>
          <p:spPr>
            <a:xfrm>
              <a:off x="1335600" y="3298320"/>
              <a:ext cx="86040" cy="143280"/>
            </a:xfrm>
            <a:custGeom>
              <a:avLst/>
              <a:gdLst/>
              <a:ahLst/>
              <a:cxnLst/>
              <a:rect l="l" t="t" r="r" b="b"/>
              <a:pathLst>
                <a:path w="9662" h="14601" extrusionOk="0">
                  <a:moveTo>
                    <a:pt x="4613" y="1"/>
                  </a:moveTo>
                  <a:cubicBezTo>
                    <a:pt x="2246" y="1"/>
                    <a:pt x="537" y="2100"/>
                    <a:pt x="1" y="5389"/>
                  </a:cubicBezTo>
                  <a:lnTo>
                    <a:pt x="2424" y="5524"/>
                  </a:lnTo>
                  <a:cubicBezTo>
                    <a:pt x="2801" y="3625"/>
                    <a:pt x="3543" y="2418"/>
                    <a:pt x="4613" y="2418"/>
                  </a:cubicBezTo>
                  <a:cubicBezTo>
                    <a:pt x="5858" y="2418"/>
                    <a:pt x="7244" y="4423"/>
                    <a:pt x="7244" y="7300"/>
                  </a:cubicBezTo>
                  <a:cubicBezTo>
                    <a:pt x="7244" y="10177"/>
                    <a:pt x="5858" y="12182"/>
                    <a:pt x="4613" y="12182"/>
                  </a:cubicBezTo>
                  <a:cubicBezTo>
                    <a:pt x="3945" y="12182"/>
                    <a:pt x="3404" y="12723"/>
                    <a:pt x="3404" y="13391"/>
                  </a:cubicBezTo>
                  <a:cubicBezTo>
                    <a:pt x="3404" y="14058"/>
                    <a:pt x="3945" y="14600"/>
                    <a:pt x="4613" y="14600"/>
                  </a:cubicBezTo>
                  <a:cubicBezTo>
                    <a:pt x="7443" y="14600"/>
                    <a:pt x="9661" y="11394"/>
                    <a:pt x="9661" y="7300"/>
                  </a:cubicBezTo>
                  <a:cubicBezTo>
                    <a:pt x="9661" y="3207"/>
                    <a:pt x="7444" y="1"/>
                    <a:pt x="4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9"/>
            <p:cNvSpPr/>
            <p:nvPr/>
          </p:nvSpPr>
          <p:spPr>
            <a:xfrm>
              <a:off x="1332360" y="3295080"/>
              <a:ext cx="91800" cy="149400"/>
            </a:xfrm>
            <a:custGeom>
              <a:avLst/>
              <a:gdLst/>
              <a:ahLst/>
              <a:cxnLst/>
              <a:rect l="l" t="t" r="r" b="b"/>
              <a:pathLst>
                <a:path w="10316" h="15205" extrusionOk="0">
                  <a:moveTo>
                    <a:pt x="4965" y="605"/>
                  </a:moveTo>
                  <a:cubicBezTo>
                    <a:pt x="7627" y="605"/>
                    <a:pt x="9713" y="3678"/>
                    <a:pt x="9713" y="7602"/>
                  </a:cubicBezTo>
                  <a:cubicBezTo>
                    <a:pt x="9713" y="11526"/>
                    <a:pt x="7627" y="14600"/>
                    <a:pt x="4965" y="14600"/>
                  </a:cubicBezTo>
                  <a:cubicBezTo>
                    <a:pt x="4960" y="14600"/>
                    <a:pt x="4956" y="14600"/>
                    <a:pt x="4951" y="14600"/>
                  </a:cubicBezTo>
                  <a:cubicBezTo>
                    <a:pt x="4452" y="14600"/>
                    <a:pt x="4046" y="14194"/>
                    <a:pt x="4046" y="13693"/>
                  </a:cubicBezTo>
                  <a:cubicBezTo>
                    <a:pt x="4046" y="13191"/>
                    <a:pt x="4452" y="12787"/>
                    <a:pt x="4951" y="12787"/>
                  </a:cubicBezTo>
                  <a:cubicBezTo>
                    <a:pt x="4956" y="12787"/>
                    <a:pt x="4960" y="12787"/>
                    <a:pt x="4965" y="12787"/>
                  </a:cubicBezTo>
                  <a:cubicBezTo>
                    <a:pt x="6382" y="12787"/>
                    <a:pt x="7898" y="10703"/>
                    <a:pt x="7898" y="7602"/>
                  </a:cubicBezTo>
                  <a:cubicBezTo>
                    <a:pt x="7898" y="4502"/>
                    <a:pt x="6382" y="2418"/>
                    <a:pt x="4965" y="2418"/>
                  </a:cubicBezTo>
                  <a:cubicBezTo>
                    <a:pt x="3838" y="2418"/>
                    <a:pt x="2980" y="3513"/>
                    <a:pt x="2534" y="5509"/>
                  </a:cubicBezTo>
                  <a:lnTo>
                    <a:pt x="710" y="5409"/>
                  </a:lnTo>
                  <a:cubicBezTo>
                    <a:pt x="1287" y="2394"/>
                    <a:pt x="2864" y="605"/>
                    <a:pt x="4965" y="605"/>
                  </a:cubicBezTo>
                  <a:close/>
                  <a:moveTo>
                    <a:pt x="4965" y="0"/>
                  </a:moveTo>
                  <a:cubicBezTo>
                    <a:pt x="2502" y="0"/>
                    <a:pt x="621" y="2163"/>
                    <a:pt x="55" y="5643"/>
                  </a:cubicBezTo>
                  <a:lnTo>
                    <a:pt x="0" y="5975"/>
                  </a:lnTo>
                  <a:lnTo>
                    <a:pt x="3021" y="6143"/>
                  </a:lnTo>
                  <a:lnTo>
                    <a:pt x="3073" y="5885"/>
                  </a:lnTo>
                  <a:cubicBezTo>
                    <a:pt x="3433" y="4066"/>
                    <a:pt x="4123" y="3023"/>
                    <a:pt x="4965" y="3023"/>
                  </a:cubicBezTo>
                  <a:cubicBezTo>
                    <a:pt x="5938" y="3023"/>
                    <a:pt x="7293" y="4766"/>
                    <a:pt x="7293" y="7602"/>
                  </a:cubicBezTo>
                  <a:cubicBezTo>
                    <a:pt x="7293" y="10439"/>
                    <a:pt x="5938" y="12182"/>
                    <a:pt x="4965" y="12182"/>
                  </a:cubicBezTo>
                  <a:cubicBezTo>
                    <a:pt x="4958" y="12182"/>
                    <a:pt x="4952" y="12182"/>
                    <a:pt x="4946" y="12182"/>
                  </a:cubicBezTo>
                  <a:cubicBezTo>
                    <a:pt x="4113" y="12182"/>
                    <a:pt x="3437" y="12857"/>
                    <a:pt x="3437" y="13693"/>
                  </a:cubicBezTo>
                  <a:cubicBezTo>
                    <a:pt x="3437" y="14529"/>
                    <a:pt x="4115" y="15205"/>
                    <a:pt x="4949" y="15205"/>
                  </a:cubicBezTo>
                  <a:cubicBezTo>
                    <a:pt x="4954" y="15205"/>
                    <a:pt x="4959" y="15205"/>
                    <a:pt x="4965" y="15204"/>
                  </a:cubicBezTo>
                  <a:cubicBezTo>
                    <a:pt x="7966" y="15204"/>
                    <a:pt x="10316" y="11865"/>
                    <a:pt x="10316" y="7602"/>
                  </a:cubicBezTo>
                  <a:cubicBezTo>
                    <a:pt x="10316" y="3340"/>
                    <a:pt x="7966" y="0"/>
                    <a:pt x="49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9"/>
            <p:cNvSpPr/>
            <p:nvPr/>
          </p:nvSpPr>
          <p:spPr>
            <a:xfrm>
              <a:off x="1401840" y="3387600"/>
              <a:ext cx="7560" cy="15840"/>
            </a:xfrm>
            <a:custGeom>
              <a:avLst/>
              <a:gdLst/>
              <a:ahLst/>
              <a:cxnLst/>
              <a:rect l="l" t="t" r="r" b="b"/>
              <a:pathLst>
                <a:path w="956" h="1698" extrusionOk="0">
                  <a:moveTo>
                    <a:pt x="704" y="1"/>
                  </a:moveTo>
                  <a:cubicBezTo>
                    <a:pt x="604" y="1"/>
                    <a:pt x="512" y="68"/>
                    <a:pt x="486" y="168"/>
                  </a:cubicBezTo>
                  <a:cubicBezTo>
                    <a:pt x="376" y="582"/>
                    <a:pt x="231" y="986"/>
                    <a:pt x="53" y="1376"/>
                  </a:cubicBezTo>
                  <a:cubicBezTo>
                    <a:pt x="0" y="1489"/>
                    <a:pt x="52" y="1624"/>
                    <a:pt x="165" y="1677"/>
                  </a:cubicBezTo>
                  <a:cubicBezTo>
                    <a:pt x="194" y="1690"/>
                    <a:pt x="227" y="1697"/>
                    <a:pt x="258" y="1697"/>
                  </a:cubicBezTo>
                  <a:cubicBezTo>
                    <a:pt x="347" y="1697"/>
                    <a:pt x="429" y="1646"/>
                    <a:pt x="466" y="1564"/>
                  </a:cubicBezTo>
                  <a:cubicBezTo>
                    <a:pt x="654" y="1151"/>
                    <a:pt x="807" y="724"/>
                    <a:pt x="924" y="286"/>
                  </a:cubicBezTo>
                  <a:cubicBezTo>
                    <a:pt x="956" y="165"/>
                    <a:pt x="884" y="41"/>
                    <a:pt x="764" y="9"/>
                  </a:cubicBezTo>
                  <a:cubicBezTo>
                    <a:pt x="744" y="4"/>
                    <a:pt x="724" y="1"/>
                    <a:pt x="7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9"/>
            <p:cNvSpPr/>
            <p:nvPr/>
          </p:nvSpPr>
          <p:spPr>
            <a:xfrm>
              <a:off x="1343880" y="3307680"/>
              <a:ext cx="69120" cy="69120"/>
            </a:xfrm>
            <a:custGeom>
              <a:avLst/>
              <a:gdLst/>
              <a:ahLst/>
              <a:cxnLst/>
              <a:rect l="l" t="t" r="r" b="b"/>
              <a:pathLst>
                <a:path w="7797" h="7079" extrusionOk="0">
                  <a:moveTo>
                    <a:pt x="3615" y="1"/>
                  </a:moveTo>
                  <a:cubicBezTo>
                    <a:pt x="969" y="1"/>
                    <a:pt x="41" y="3239"/>
                    <a:pt x="32" y="3274"/>
                  </a:cubicBezTo>
                  <a:cubicBezTo>
                    <a:pt x="1" y="3394"/>
                    <a:pt x="71" y="3516"/>
                    <a:pt x="190" y="3550"/>
                  </a:cubicBezTo>
                  <a:cubicBezTo>
                    <a:pt x="210" y="3556"/>
                    <a:pt x="231" y="3559"/>
                    <a:pt x="251" y="3559"/>
                  </a:cubicBezTo>
                  <a:cubicBezTo>
                    <a:pt x="350" y="3559"/>
                    <a:pt x="440" y="3494"/>
                    <a:pt x="469" y="3396"/>
                  </a:cubicBezTo>
                  <a:cubicBezTo>
                    <a:pt x="476" y="3364"/>
                    <a:pt x="1292" y="454"/>
                    <a:pt x="3624" y="454"/>
                  </a:cubicBezTo>
                  <a:cubicBezTo>
                    <a:pt x="3688" y="454"/>
                    <a:pt x="3754" y="456"/>
                    <a:pt x="3820" y="461"/>
                  </a:cubicBezTo>
                  <a:cubicBezTo>
                    <a:pt x="4479" y="506"/>
                    <a:pt x="5124" y="876"/>
                    <a:pt x="5687" y="1533"/>
                  </a:cubicBezTo>
                  <a:cubicBezTo>
                    <a:pt x="6769" y="2795"/>
                    <a:pt x="7336" y="4826"/>
                    <a:pt x="7164" y="6832"/>
                  </a:cubicBezTo>
                  <a:cubicBezTo>
                    <a:pt x="7152" y="6957"/>
                    <a:pt x="7245" y="7066"/>
                    <a:pt x="7370" y="7077"/>
                  </a:cubicBezTo>
                  <a:cubicBezTo>
                    <a:pt x="7377" y="7079"/>
                    <a:pt x="7383" y="7079"/>
                    <a:pt x="7390" y="7079"/>
                  </a:cubicBezTo>
                  <a:cubicBezTo>
                    <a:pt x="7507" y="7077"/>
                    <a:pt x="7605" y="6989"/>
                    <a:pt x="7615" y="6871"/>
                  </a:cubicBezTo>
                  <a:cubicBezTo>
                    <a:pt x="7797" y="4749"/>
                    <a:pt x="7189" y="2590"/>
                    <a:pt x="6031" y="1237"/>
                  </a:cubicBezTo>
                  <a:cubicBezTo>
                    <a:pt x="5388" y="486"/>
                    <a:pt x="4634" y="62"/>
                    <a:pt x="3852" y="9"/>
                  </a:cubicBezTo>
                  <a:cubicBezTo>
                    <a:pt x="3771" y="3"/>
                    <a:pt x="3692" y="1"/>
                    <a:pt x="3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9"/>
            <p:cNvSpPr/>
            <p:nvPr/>
          </p:nvSpPr>
          <p:spPr>
            <a:xfrm>
              <a:off x="1524960" y="3308760"/>
              <a:ext cx="86040" cy="143280"/>
            </a:xfrm>
            <a:custGeom>
              <a:avLst/>
              <a:gdLst/>
              <a:ahLst/>
              <a:cxnLst/>
              <a:rect l="l" t="t" r="r" b="b"/>
              <a:pathLst>
                <a:path w="9662" h="14600" extrusionOk="0">
                  <a:moveTo>
                    <a:pt x="4612" y="0"/>
                  </a:moveTo>
                  <a:cubicBezTo>
                    <a:pt x="2246" y="0"/>
                    <a:pt x="536" y="2100"/>
                    <a:pt x="0" y="5389"/>
                  </a:cubicBezTo>
                  <a:lnTo>
                    <a:pt x="2424" y="5524"/>
                  </a:lnTo>
                  <a:cubicBezTo>
                    <a:pt x="2801" y="3625"/>
                    <a:pt x="3543" y="2420"/>
                    <a:pt x="4612" y="2420"/>
                  </a:cubicBezTo>
                  <a:cubicBezTo>
                    <a:pt x="5858" y="2420"/>
                    <a:pt x="7243" y="4423"/>
                    <a:pt x="7243" y="7301"/>
                  </a:cubicBezTo>
                  <a:cubicBezTo>
                    <a:pt x="7243" y="10177"/>
                    <a:pt x="5858" y="12182"/>
                    <a:pt x="4612" y="12182"/>
                  </a:cubicBezTo>
                  <a:cubicBezTo>
                    <a:pt x="3944" y="12182"/>
                    <a:pt x="3404" y="12724"/>
                    <a:pt x="3404" y="13392"/>
                  </a:cubicBezTo>
                  <a:cubicBezTo>
                    <a:pt x="3404" y="14059"/>
                    <a:pt x="3944" y="14600"/>
                    <a:pt x="4612" y="14600"/>
                  </a:cubicBezTo>
                  <a:cubicBezTo>
                    <a:pt x="7443" y="14600"/>
                    <a:pt x="9661" y="11394"/>
                    <a:pt x="9661" y="7301"/>
                  </a:cubicBezTo>
                  <a:cubicBezTo>
                    <a:pt x="9661" y="3206"/>
                    <a:pt x="7444" y="0"/>
                    <a:pt x="4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9"/>
            <p:cNvSpPr/>
            <p:nvPr/>
          </p:nvSpPr>
          <p:spPr>
            <a:xfrm>
              <a:off x="1521720" y="3305880"/>
              <a:ext cx="91800" cy="149400"/>
            </a:xfrm>
            <a:custGeom>
              <a:avLst/>
              <a:gdLst/>
              <a:ahLst/>
              <a:cxnLst/>
              <a:rect l="l" t="t" r="r" b="b"/>
              <a:pathLst>
                <a:path w="10317" h="15204" extrusionOk="0">
                  <a:moveTo>
                    <a:pt x="4967" y="604"/>
                  </a:moveTo>
                  <a:cubicBezTo>
                    <a:pt x="7628" y="604"/>
                    <a:pt x="9713" y="3678"/>
                    <a:pt x="9713" y="7602"/>
                  </a:cubicBezTo>
                  <a:cubicBezTo>
                    <a:pt x="9713" y="11526"/>
                    <a:pt x="7628" y="14598"/>
                    <a:pt x="4967" y="14598"/>
                  </a:cubicBezTo>
                  <a:cubicBezTo>
                    <a:pt x="4469" y="14593"/>
                    <a:pt x="4072" y="14188"/>
                    <a:pt x="4072" y="13693"/>
                  </a:cubicBezTo>
                  <a:cubicBezTo>
                    <a:pt x="4072" y="13197"/>
                    <a:pt x="4469" y="12793"/>
                    <a:pt x="4967" y="12785"/>
                  </a:cubicBezTo>
                  <a:cubicBezTo>
                    <a:pt x="6383" y="12785"/>
                    <a:pt x="7899" y="10702"/>
                    <a:pt x="7899" y="7602"/>
                  </a:cubicBezTo>
                  <a:cubicBezTo>
                    <a:pt x="7899" y="4501"/>
                    <a:pt x="6383" y="2418"/>
                    <a:pt x="4967" y="2418"/>
                  </a:cubicBezTo>
                  <a:cubicBezTo>
                    <a:pt x="3839" y="2418"/>
                    <a:pt x="2980" y="3513"/>
                    <a:pt x="2535" y="5509"/>
                  </a:cubicBezTo>
                  <a:lnTo>
                    <a:pt x="710" y="5408"/>
                  </a:lnTo>
                  <a:cubicBezTo>
                    <a:pt x="1288" y="2392"/>
                    <a:pt x="2863" y="604"/>
                    <a:pt x="4967" y="604"/>
                  </a:cubicBezTo>
                  <a:close/>
                  <a:moveTo>
                    <a:pt x="4965" y="0"/>
                  </a:moveTo>
                  <a:cubicBezTo>
                    <a:pt x="2503" y="0"/>
                    <a:pt x="621" y="2162"/>
                    <a:pt x="55" y="5643"/>
                  </a:cubicBezTo>
                  <a:lnTo>
                    <a:pt x="1" y="5975"/>
                  </a:lnTo>
                  <a:lnTo>
                    <a:pt x="3022" y="6141"/>
                  </a:lnTo>
                  <a:lnTo>
                    <a:pt x="3074" y="5883"/>
                  </a:lnTo>
                  <a:cubicBezTo>
                    <a:pt x="3433" y="4065"/>
                    <a:pt x="4124" y="3022"/>
                    <a:pt x="4967" y="3022"/>
                  </a:cubicBezTo>
                  <a:cubicBezTo>
                    <a:pt x="5938" y="3022"/>
                    <a:pt x="7296" y="4764"/>
                    <a:pt x="7296" y="7602"/>
                  </a:cubicBezTo>
                  <a:cubicBezTo>
                    <a:pt x="7296" y="10438"/>
                    <a:pt x="5938" y="12181"/>
                    <a:pt x="4967" y="12181"/>
                  </a:cubicBezTo>
                  <a:cubicBezTo>
                    <a:pt x="4137" y="12189"/>
                    <a:pt x="3470" y="12864"/>
                    <a:pt x="3470" y="13693"/>
                  </a:cubicBezTo>
                  <a:cubicBezTo>
                    <a:pt x="3470" y="14521"/>
                    <a:pt x="4137" y="15195"/>
                    <a:pt x="4967" y="15203"/>
                  </a:cubicBezTo>
                  <a:cubicBezTo>
                    <a:pt x="7966" y="15203"/>
                    <a:pt x="10317" y="11865"/>
                    <a:pt x="10317" y="7602"/>
                  </a:cubicBezTo>
                  <a:cubicBezTo>
                    <a:pt x="10317" y="3340"/>
                    <a:pt x="7966" y="0"/>
                    <a:pt x="49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9"/>
            <p:cNvSpPr/>
            <p:nvPr/>
          </p:nvSpPr>
          <p:spPr>
            <a:xfrm>
              <a:off x="1591560" y="3398040"/>
              <a:ext cx="7560" cy="15840"/>
            </a:xfrm>
            <a:custGeom>
              <a:avLst/>
              <a:gdLst/>
              <a:ahLst/>
              <a:cxnLst/>
              <a:rect l="l" t="t" r="r" b="b"/>
              <a:pathLst>
                <a:path w="960" h="1701" extrusionOk="0">
                  <a:moveTo>
                    <a:pt x="705" y="1"/>
                  </a:moveTo>
                  <a:cubicBezTo>
                    <a:pt x="603" y="1"/>
                    <a:pt x="510" y="70"/>
                    <a:pt x="485" y="173"/>
                  </a:cubicBezTo>
                  <a:cubicBezTo>
                    <a:pt x="375" y="587"/>
                    <a:pt x="230" y="990"/>
                    <a:pt x="52" y="1380"/>
                  </a:cubicBezTo>
                  <a:cubicBezTo>
                    <a:pt x="1" y="1494"/>
                    <a:pt x="51" y="1629"/>
                    <a:pt x="166" y="1681"/>
                  </a:cubicBezTo>
                  <a:cubicBezTo>
                    <a:pt x="194" y="1694"/>
                    <a:pt x="226" y="1701"/>
                    <a:pt x="259" y="1701"/>
                  </a:cubicBezTo>
                  <a:cubicBezTo>
                    <a:pt x="348" y="1701"/>
                    <a:pt x="428" y="1649"/>
                    <a:pt x="465" y="1569"/>
                  </a:cubicBezTo>
                  <a:cubicBezTo>
                    <a:pt x="653" y="1156"/>
                    <a:pt x="806" y="729"/>
                    <a:pt x="924" y="291"/>
                  </a:cubicBezTo>
                  <a:cubicBezTo>
                    <a:pt x="960" y="169"/>
                    <a:pt x="888" y="41"/>
                    <a:pt x="765" y="8"/>
                  </a:cubicBezTo>
                  <a:cubicBezTo>
                    <a:pt x="745" y="3"/>
                    <a:pt x="725" y="1"/>
                    <a:pt x="7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9"/>
            <p:cNvSpPr/>
            <p:nvPr/>
          </p:nvSpPr>
          <p:spPr>
            <a:xfrm>
              <a:off x="1533240" y="3318120"/>
              <a:ext cx="69120" cy="69120"/>
            </a:xfrm>
            <a:custGeom>
              <a:avLst/>
              <a:gdLst/>
              <a:ahLst/>
              <a:cxnLst/>
              <a:rect l="l" t="t" r="r" b="b"/>
              <a:pathLst>
                <a:path w="7797" h="7078" extrusionOk="0">
                  <a:moveTo>
                    <a:pt x="3628" y="0"/>
                  </a:moveTo>
                  <a:cubicBezTo>
                    <a:pt x="971" y="0"/>
                    <a:pt x="42" y="3239"/>
                    <a:pt x="32" y="3272"/>
                  </a:cubicBezTo>
                  <a:cubicBezTo>
                    <a:pt x="0" y="3393"/>
                    <a:pt x="71" y="3516"/>
                    <a:pt x="190" y="3549"/>
                  </a:cubicBezTo>
                  <a:cubicBezTo>
                    <a:pt x="210" y="3555"/>
                    <a:pt x="230" y="3557"/>
                    <a:pt x="251" y="3557"/>
                  </a:cubicBezTo>
                  <a:cubicBezTo>
                    <a:pt x="349" y="3557"/>
                    <a:pt x="439" y="3493"/>
                    <a:pt x="469" y="3394"/>
                  </a:cubicBezTo>
                  <a:cubicBezTo>
                    <a:pt x="477" y="3364"/>
                    <a:pt x="1313" y="455"/>
                    <a:pt x="3636" y="455"/>
                  </a:cubicBezTo>
                  <a:cubicBezTo>
                    <a:pt x="3696" y="455"/>
                    <a:pt x="3758" y="457"/>
                    <a:pt x="3821" y="461"/>
                  </a:cubicBezTo>
                  <a:cubicBezTo>
                    <a:pt x="4479" y="505"/>
                    <a:pt x="5124" y="876"/>
                    <a:pt x="5686" y="1531"/>
                  </a:cubicBezTo>
                  <a:cubicBezTo>
                    <a:pt x="6769" y="2794"/>
                    <a:pt x="7335" y="4825"/>
                    <a:pt x="7163" y="6831"/>
                  </a:cubicBezTo>
                  <a:cubicBezTo>
                    <a:pt x="7152" y="6956"/>
                    <a:pt x="7245" y="7066"/>
                    <a:pt x="7370" y="7076"/>
                  </a:cubicBezTo>
                  <a:cubicBezTo>
                    <a:pt x="7377" y="7077"/>
                    <a:pt x="7382" y="7077"/>
                    <a:pt x="7390" y="7077"/>
                  </a:cubicBezTo>
                  <a:cubicBezTo>
                    <a:pt x="7507" y="7077"/>
                    <a:pt x="7605" y="6987"/>
                    <a:pt x="7615" y="6870"/>
                  </a:cubicBezTo>
                  <a:cubicBezTo>
                    <a:pt x="7797" y="4747"/>
                    <a:pt x="7189" y="2589"/>
                    <a:pt x="6031" y="1236"/>
                  </a:cubicBezTo>
                  <a:cubicBezTo>
                    <a:pt x="5388" y="486"/>
                    <a:pt x="4634" y="62"/>
                    <a:pt x="3851" y="8"/>
                  </a:cubicBezTo>
                  <a:cubicBezTo>
                    <a:pt x="3776" y="3"/>
                    <a:pt x="3701" y="0"/>
                    <a:pt x="36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9"/>
            <p:cNvSpPr/>
            <p:nvPr/>
          </p:nvSpPr>
          <p:spPr>
            <a:xfrm>
              <a:off x="1717560" y="3318120"/>
              <a:ext cx="86040" cy="143280"/>
            </a:xfrm>
            <a:custGeom>
              <a:avLst/>
              <a:gdLst/>
              <a:ahLst/>
              <a:cxnLst/>
              <a:rect l="l" t="t" r="r" b="b"/>
              <a:pathLst>
                <a:path w="9662" h="14602" extrusionOk="0">
                  <a:moveTo>
                    <a:pt x="4613" y="1"/>
                  </a:moveTo>
                  <a:cubicBezTo>
                    <a:pt x="2246" y="1"/>
                    <a:pt x="535" y="2100"/>
                    <a:pt x="1" y="5391"/>
                  </a:cubicBezTo>
                  <a:lnTo>
                    <a:pt x="2424" y="5525"/>
                  </a:lnTo>
                  <a:cubicBezTo>
                    <a:pt x="2800" y="3626"/>
                    <a:pt x="3543" y="2420"/>
                    <a:pt x="4613" y="2420"/>
                  </a:cubicBezTo>
                  <a:cubicBezTo>
                    <a:pt x="5858" y="2420"/>
                    <a:pt x="7244" y="4425"/>
                    <a:pt x="7244" y="7301"/>
                  </a:cubicBezTo>
                  <a:cubicBezTo>
                    <a:pt x="7244" y="10177"/>
                    <a:pt x="5858" y="12182"/>
                    <a:pt x="4613" y="12182"/>
                  </a:cubicBezTo>
                  <a:cubicBezTo>
                    <a:pt x="3945" y="12182"/>
                    <a:pt x="3404" y="12724"/>
                    <a:pt x="3404" y="13392"/>
                  </a:cubicBezTo>
                  <a:cubicBezTo>
                    <a:pt x="3404" y="14060"/>
                    <a:pt x="3945" y="14601"/>
                    <a:pt x="4613" y="14601"/>
                  </a:cubicBezTo>
                  <a:cubicBezTo>
                    <a:pt x="7443" y="14601"/>
                    <a:pt x="9661" y="11394"/>
                    <a:pt x="9661" y="7301"/>
                  </a:cubicBezTo>
                  <a:cubicBezTo>
                    <a:pt x="9661" y="3208"/>
                    <a:pt x="7444" y="1"/>
                    <a:pt x="4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9"/>
            <p:cNvSpPr/>
            <p:nvPr/>
          </p:nvSpPr>
          <p:spPr>
            <a:xfrm>
              <a:off x="1714680" y="3314880"/>
              <a:ext cx="91800" cy="149400"/>
            </a:xfrm>
            <a:custGeom>
              <a:avLst/>
              <a:gdLst/>
              <a:ahLst/>
              <a:cxnLst/>
              <a:rect l="l" t="t" r="r" b="b"/>
              <a:pathLst>
                <a:path w="10316" h="15205" extrusionOk="0">
                  <a:moveTo>
                    <a:pt x="4966" y="605"/>
                  </a:moveTo>
                  <a:cubicBezTo>
                    <a:pt x="7627" y="605"/>
                    <a:pt x="9713" y="3679"/>
                    <a:pt x="9713" y="7603"/>
                  </a:cubicBezTo>
                  <a:cubicBezTo>
                    <a:pt x="9713" y="11527"/>
                    <a:pt x="7627" y="14601"/>
                    <a:pt x="4966" y="14601"/>
                  </a:cubicBezTo>
                  <a:cubicBezTo>
                    <a:pt x="4962" y="14601"/>
                    <a:pt x="4959" y="14601"/>
                    <a:pt x="4955" y="14601"/>
                  </a:cubicBezTo>
                  <a:cubicBezTo>
                    <a:pt x="4454" y="14601"/>
                    <a:pt x="4046" y="14196"/>
                    <a:pt x="4046" y="13694"/>
                  </a:cubicBezTo>
                  <a:cubicBezTo>
                    <a:pt x="4046" y="13192"/>
                    <a:pt x="4453" y="12786"/>
                    <a:pt x="4953" y="12786"/>
                  </a:cubicBezTo>
                  <a:cubicBezTo>
                    <a:pt x="4957" y="12786"/>
                    <a:pt x="4962" y="12787"/>
                    <a:pt x="4966" y="12787"/>
                  </a:cubicBezTo>
                  <a:cubicBezTo>
                    <a:pt x="6382" y="12787"/>
                    <a:pt x="7898" y="10703"/>
                    <a:pt x="7898" y="7603"/>
                  </a:cubicBezTo>
                  <a:cubicBezTo>
                    <a:pt x="7898" y="4502"/>
                    <a:pt x="6382" y="2419"/>
                    <a:pt x="4966" y="2419"/>
                  </a:cubicBezTo>
                  <a:cubicBezTo>
                    <a:pt x="3838" y="2419"/>
                    <a:pt x="2980" y="3514"/>
                    <a:pt x="2534" y="5511"/>
                  </a:cubicBezTo>
                  <a:lnTo>
                    <a:pt x="710" y="5409"/>
                  </a:lnTo>
                  <a:cubicBezTo>
                    <a:pt x="1289" y="2394"/>
                    <a:pt x="2864" y="605"/>
                    <a:pt x="4966" y="605"/>
                  </a:cubicBezTo>
                  <a:close/>
                  <a:moveTo>
                    <a:pt x="4965" y="0"/>
                  </a:moveTo>
                  <a:cubicBezTo>
                    <a:pt x="2502" y="0"/>
                    <a:pt x="621" y="2163"/>
                    <a:pt x="55" y="5642"/>
                  </a:cubicBezTo>
                  <a:lnTo>
                    <a:pt x="0" y="5975"/>
                  </a:lnTo>
                  <a:lnTo>
                    <a:pt x="3021" y="6143"/>
                  </a:lnTo>
                  <a:lnTo>
                    <a:pt x="3073" y="5885"/>
                  </a:lnTo>
                  <a:cubicBezTo>
                    <a:pt x="3433" y="4066"/>
                    <a:pt x="4123" y="3023"/>
                    <a:pt x="4966" y="3023"/>
                  </a:cubicBezTo>
                  <a:cubicBezTo>
                    <a:pt x="5938" y="3023"/>
                    <a:pt x="7295" y="4765"/>
                    <a:pt x="7295" y="7603"/>
                  </a:cubicBezTo>
                  <a:cubicBezTo>
                    <a:pt x="7295" y="10441"/>
                    <a:pt x="5938" y="12182"/>
                    <a:pt x="4966" y="12182"/>
                  </a:cubicBezTo>
                  <a:cubicBezTo>
                    <a:pt x="4961" y="12182"/>
                    <a:pt x="4955" y="12182"/>
                    <a:pt x="4950" y="12182"/>
                  </a:cubicBezTo>
                  <a:cubicBezTo>
                    <a:pt x="4116" y="12182"/>
                    <a:pt x="3437" y="12858"/>
                    <a:pt x="3437" y="13694"/>
                  </a:cubicBezTo>
                  <a:cubicBezTo>
                    <a:pt x="3437" y="14529"/>
                    <a:pt x="4115" y="15204"/>
                    <a:pt x="4948" y="15204"/>
                  </a:cubicBezTo>
                  <a:cubicBezTo>
                    <a:pt x="4954" y="15204"/>
                    <a:pt x="4960" y="15204"/>
                    <a:pt x="4966" y="15204"/>
                  </a:cubicBezTo>
                  <a:cubicBezTo>
                    <a:pt x="7967" y="15204"/>
                    <a:pt x="10316" y="11865"/>
                    <a:pt x="10316" y="7602"/>
                  </a:cubicBezTo>
                  <a:cubicBezTo>
                    <a:pt x="10316" y="3339"/>
                    <a:pt x="7966" y="0"/>
                    <a:pt x="49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9"/>
            <p:cNvSpPr/>
            <p:nvPr/>
          </p:nvSpPr>
          <p:spPr>
            <a:xfrm>
              <a:off x="1784160" y="3407400"/>
              <a:ext cx="7560" cy="15840"/>
            </a:xfrm>
            <a:custGeom>
              <a:avLst/>
              <a:gdLst/>
              <a:ahLst/>
              <a:cxnLst/>
              <a:rect l="l" t="t" r="r" b="b"/>
              <a:pathLst>
                <a:path w="956" h="1697" extrusionOk="0">
                  <a:moveTo>
                    <a:pt x="704" y="1"/>
                  </a:moveTo>
                  <a:cubicBezTo>
                    <a:pt x="604" y="1"/>
                    <a:pt x="512" y="68"/>
                    <a:pt x="484" y="169"/>
                  </a:cubicBezTo>
                  <a:cubicBezTo>
                    <a:pt x="374" y="583"/>
                    <a:pt x="229" y="986"/>
                    <a:pt x="52" y="1376"/>
                  </a:cubicBezTo>
                  <a:cubicBezTo>
                    <a:pt x="0" y="1491"/>
                    <a:pt x="50" y="1625"/>
                    <a:pt x="165" y="1677"/>
                  </a:cubicBezTo>
                  <a:cubicBezTo>
                    <a:pt x="194" y="1690"/>
                    <a:pt x="225" y="1697"/>
                    <a:pt x="258" y="1697"/>
                  </a:cubicBezTo>
                  <a:cubicBezTo>
                    <a:pt x="347" y="1697"/>
                    <a:pt x="427" y="1645"/>
                    <a:pt x="464" y="1565"/>
                  </a:cubicBezTo>
                  <a:cubicBezTo>
                    <a:pt x="652" y="1152"/>
                    <a:pt x="805" y="725"/>
                    <a:pt x="923" y="287"/>
                  </a:cubicBezTo>
                  <a:cubicBezTo>
                    <a:pt x="956" y="166"/>
                    <a:pt x="883" y="42"/>
                    <a:pt x="762" y="9"/>
                  </a:cubicBezTo>
                  <a:cubicBezTo>
                    <a:pt x="743" y="3"/>
                    <a:pt x="723" y="1"/>
                    <a:pt x="7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9"/>
            <p:cNvSpPr/>
            <p:nvPr/>
          </p:nvSpPr>
          <p:spPr>
            <a:xfrm>
              <a:off x="1726200" y="3327480"/>
              <a:ext cx="69120" cy="69120"/>
            </a:xfrm>
            <a:custGeom>
              <a:avLst/>
              <a:gdLst/>
              <a:ahLst/>
              <a:cxnLst/>
              <a:rect l="l" t="t" r="r" b="b"/>
              <a:pathLst>
                <a:path w="7800" h="7077" extrusionOk="0">
                  <a:moveTo>
                    <a:pt x="3632" y="1"/>
                  </a:moveTo>
                  <a:cubicBezTo>
                    <a:pt x="974" y="1"/>
                    <a:pt x="45" y="3240"/>
                    <a:pt x="35" y="3273"/>
                  </a:cubicBezTo>
                  <a:cubicBezTo>
                    <a:pt x="1" y="3393"/>
                    <a:pt x="73" y="3518"/>
                    <a:pt x="193" y="3553"/>
                  </a:cubicBezTo>
                  <a:cubicBezTo>
                    <a:pt x="213" y="3558"/>
                    <a:pt x="233" y="3561"/>
                    <a:pt x="253" y="3561"/>
                  </a:cubicBezTo>
                  <a:cubicBezTo>
                    <a:pt x="352" y="3561"/>
                    <a:pt x="444" y="3495"/>
                    <a:pt x="472" y="3395"/>
                  </a:cubicBezTo>
                  <a:cubicBezTo>
                    <a:pt x="481" y="3364"/>
                    <a:pt x="1315" y="453"/>
                    <a:pt x="3632" y="453"/>
                  </a:cubicBezTo>
                  <a:cubicBezTo>
                    <a:pt x="3694" y="453"/>
                    <a:pt x="3758" y="455"/>
                    <a:pt x="3823" y="460"/>
                  </a:cubicBezTo>
                  <a:cubicBezTo>
                    <a:pt x="4482" y="506"/>
                    <a:pt x="5127" y="875"/>
                    <a:pt x="5689" y="1532"/>
                  </a:cubicBezTo>
                  <a:cubicBezTo>
                    <a:pt x="6772" y="2794"/>
                    <a:pt x="7338" y="4825"/>
                    <a:pt x="7167" y="6832"/>
                  </a:cubicBezTo>
                  <a:cubicBezTo>
                    <a:pt x="7155" y="6956"/>
                    <a:pt x="7248" y="7065"/>
                    <a:pt x="7373" y="7077"/>
                  </a:cubicBezTo>
                  <a:lnTo>
                    <a:pt x="7393" y="7077"/>
                  </a:lnTo>
                  <a:cubicBezTo>
                    <a:pt x="7509" y="7077"/>
                    <a:pt x="7608" y="6986"/>
                    <a:pt x="7618" y="6870"/>
                  </a:cubicBezTo>
                  <a:cubicBezTo>
                    <a:pt x="7800" y="4748"/>
                    <a:pt x="7192" y="2588"/>
                    <a:pt x="6034" y="1237"/>
                  </a:cubicBezTo>
                  <a:cubicBezTo>
                    <a:pt x="5391" y="487"/>
                    <a:pt x="4637" y="61"/>
                    <a:pt x="3855" y="8"/>
                  </a:cubicBezTo>
                  <a:cubicBezTo>
                    <a:pt x="3779" y="3"/>
                    <a:pt x="3705" y="1"/>
                    <a:pt x="3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9"/>
            <p:cNvSpPr/>
            <p:nvPr/>
          </p:nvSpPr>
          <p:spPr>
            <a:xfrm>
              <a:off x="1902960" y="3328920"/>
              <a:ext cx="86040" cy="143280"/>
            </a:xfrm>
            <a:custGeom>
              <a:avLst/>
              <a:gdLst/>
              <a:ahLst/>
              <a:cxnLst/>
              <a:rect l="l" t="t" r="r" b="b"/>
              <a:pathLst>
                <a:path w="9663" h="14601" extrusionOk="0">
                  <a:moveTo>
                    <a:pt x="4614" y="1"/>
                  </a:moveTo>
                  <a:cubicBezTo>
                    <a:pt x="2246" y="1"/>
                    <a:pt x="536" y="2100"/>
                    <a:pt x="0" y="5389"/>
                  </a:cubicBezTo>
                  <a:lnTo>
                    <a:pt x="2424" y="5524"/>
                  </a:lnTo>
                  <a:cubicBezTo>
                    <a:pt x="2801" y="3625"/>
                    <a:pt x="3544" y="2418"/>
                    <a:pt x="4614" y="2418"/>
                  </a:cubicBezTo>
                  <a:cubicBezTo>
                    <a:pt x="5858" y="2418"/>
                    <a:pt x="7243" y="4423"/>
                    <a:pt x="7243" y="7301"/>
                  </a:cubicBezTo>
                  <a:cubicBezTo>
                    <a:pt x="7243" y="10177"/>
                    <a:pt x="5858" y="12182"/>
                    <a:pt x="4614" y="12182"/>
                  </a:cubicBezTo>
                  <a:cubicBezTo>
                    <a:pt x="3946" y="12182"/>
                    <a:pt x="3404" y="12724"/>
                    <a:pt x="3404" y="13392"/>
                  </a:cubicBezTo>
                  <a:cubicBezTo>
                    <a:pt x="3404" y="14058"/>
                    <a:pt x="3946" y="14600"/>
                    <a:pt x="4614" y="14600"/>
                  </a:cubicBezTo>
                  <a:cubicBezTo>
                    <a:pt x="7444" y="14600"/>
                    <a:pt x="9663" y="11394"/>
                    <a:pt x="9663" y="7301"/>
                  </a:cubicBezTo>
                  <a:cubicBezTo>
                    <a:pt x="9663" y="3208"/>
                    <a:pt x="7444" y="1"/>
                    <a:pt x="4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9"/>
            <p:cNvSpPr/>
            <p:nvPr/>
          </p:nvSpPr>
          <p:spPr>
            <a:xfrm>
              <a:off x="1899720" y="3326040"/>
              <a:ext cx="91800" cy="149400"/>
            </a:xfrm>
            <a:custGeom>
              <a:avLst/>
              <a:gdLst/>
              <a:ahLst/>
              <a:cxnLst/>
              <a:rect l="l" t="t" r="r" b="b"/>
              <a:pathLst>
                <a:path w="10315" h="15205" extrusionOk="0">
                  <a:moveTo>
                    <a:pt x="4965" y="605"/>
                  </a:moveTo>
                  <a:cubicBezTo>
                    <a:pt x="7626" y="605"/>
                    <a:pt x="9711" y="3678"/>
                    <a:pt x="9711" y="7602"/>
                  </a:cubicBezTo>
                  <a:cubicBezTo>
                    <a:pt x="9711" y="11526"/>
                    <a:pt x="7626" y="14600"/>
                    <a:pt x="4965" y="14600"/>
                  </a:cubicBezTo>
                  <a:cubicBezTo>
                    <a:pt x="4463" y="14600"/>
                    <a:pt x="4057" y="14194"/>
                    <a:pt x="4057" y="13693"/>
                  </a:cubicBezTo>
                  <a:cubicBezTo>
                    <a:pt x="4057" y="13192"/>
                    <a:pt x="4463" y="12787"/>
                    <a:pt x="4965" y="12787"/>
                  </a:cubicBezTo>
                  <a:cubicBezTo>
                    <a:pt x="6381" y="12787"/>
                    <a:pt x="7897" y="10703"/>
                    <a:pt x="7897" y="7602"/>
                  </a:cubicBezTo>
                  <a:cubicBezTo>
                    <a:pt x="7897" y="4502"/>
                    <a:pt x="6381" y="2418"/>
                    <a:pt x="4965" y="2418"/>
                  </a:cubicBezTo>
                  <a:cubicBezTo>
                    <a:pt x="3837" y="2418"/>
                    <a:pt x="2978" y="3513"/>
                    <a:pt x="2533" y="5509"/>
                  </a:cubicBezTo>
                  <a:lnTo>
                    <a:pt x="710" y="5409"/>
                  </a:lnTo>
                  <a:cubicBezTo>
                    <a:pt x="1287" y="2392"/>
                    <a:pt x="2862" y="605"/>
                    <a:pt x="4965" y="605"/>
                  </a:cubicBezTo>
                  <a:close/>
                  <a:moveTo>
                    <a:pt x="4963" y="0"/>
                  </a:moveTo>
                  <a:cubicBezTo>
                    <a:pt x="2501" y="0"/>
                    <a:pt x="619" y="2162"/>
                    <a:pt x="53" y="5643"/>
                  </a:cubicBezTo>
                  <a:lnTo>
                    <a:pt x="0" y="5975"/>
                  </a:lnTo>
                  <a:lnTo>
                    <a:pt x="3021" y="6143"/>
                  </a:lnTo>
                  <a:lnTo>
                    <a:pt x="3071" y="5885"/>
                  </a:lnTo>
                  <a:cubicBezTo>
                    <a:pt x="3431" y="4066"/>
                    <a:pt x="4122" y="3023"/>
                    <a:pt x="4965" y="3023"/>
                  </a:cubicBezTo>
                  <a:cubicBezTo>
                    <a:pt x="5936" y="3023"/>
                    <a:pt x="7293" y="4766"/>
                    <a:pt x="7293" y="7602"/>
                  </a:cubicBezTo>
                  <a:cubicBezTo>
                    <a:pt x="7293" y="10439"/>
                    <a:pt x="5936" y="12182"/>
                    <a:pt x="4965" y="12182"/>
                  </a:cubicBezTo>
                  <a:cubicBezTo>
                    <a:pt x="4129" y="12182"/>
                    <a:pt x="3453" y="12858"/>
                    <a:pt x="3453" y="13693"/>
                  </a:cubicBezTo>
                  <a:cubicBezTo>
                    <a:pt x="3453" y="14528"/>
                    <a:pt x="4129" y="15205"/>
                    <a:pt x="4965" y="15205"/>
                  </a:cubicBezTo>
                  <a:cubicBezTo>
                    <a:pt x="7966" y="15205"/>
                    <a:pt x="10314" y="11865"/>
                    <a:pt x="10314" y="7602"/>
                  </a:cubicBezTo>
                  <a:cubicBezTo>
                    <a:pt x="10314" y="3340"/>
                    <a:pt x="7964" y="0"/>
                    <a:pt x="49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9"/>
            <p:cNvSpPr/>
            <p:nvPr/>
          </p:nvSpPr>
          <p:spPr>
            <a:xfrm>
              <a:off x="1969200" y="3418200"/>
              <a:ext cx="7560" cy="15840"/>
            </a:xfrm>
            <a:custGeom>
              <a:avLst/>
              <a:gdLst/>
              <a:ahLst/>
              <a:cxnLst/>
              <a:rect l="l" t="t" r="r" b="b"/>
              <a:pathLst>
                <a:path w="973" h="1698" extrusionOk="0">
                  <a:moveTo>
                    <a:pt x="722" y="0"/>
                  </a:moveTo>
                  <a:cubicBezTo>
                    <a:pt x="621" y="0"/>
                    <a:pt x="529" y="67"/>
                    <a:pt x="503" y="168"/>
                  </a:cubicBezTo>
                  <a:cubicBezTo>
                    <a:pt x="391" y="582"/>
                    <a:pt x="246" y="986"/>
                    <a:pt x="70" y="1376"/>
                  </a:cubicBezTo>
                  <a:cubicBezTo>
                    <a:pt x="1" y="1525"/>
                    <a:pt x="110" y="1696"/>
                    <a:pt x="275" y="1697"/>
                  </a:cubicBezTo>
                  <a:cubicBezTo>
                    <a:pt x="363" y="1697"/>
                    <a:pt x="445" y="1644"/>
                    <a:pt x="481" y="1564"/>
                  </a:cubicBezTo>
                  <a:cubicBezTo>
                    <a:pt x="669" y="1151"/>
                    <a:pt x="824" y="724"/>
                    <a:pt x="940" y="286"/>
                  </a:cubicBezTo>
                  <a:cubicBezTo>
                    <a:pt x="973" y="165"/>
                    <a:pt x="901" y="41"/>
                    <a:pt x="779" y="8"/>
                  </a:cubicBezTo>
                  <a:cubicBezTo>
                    <a:pt x="760" y="3"/>
                    <a:pt x="741" y="0"/>
                    <a:pt x="7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9"/>
            <p:cNvSpPr/>
            <p:nvPr/>
          </p:nvSpPr>
          <p:spPr>
            <a:xfrm>
              <a:off x="1911600" y="3338640"/>
              <a:ext cx="69120" cy="69120"/>
            </a:xfrm>
            <a:custGeom>
              <a:avLst/>
              <a:gdLst/>
              <a:ahLst/>
              <a:cxnLst/>
              <a:rect l="l" t="t" r="r" b="b"/>
              <a:pathLst>
                <a:path w="7797" h="7078" extrusionOk="0">
                  <a:moveTo>
                    <a:pt x="3621" y="0"/>
                  </a:moveTo>
                  <a:cubicBezTo>
                    <a:pt x="967" y="0"/>
                    <a:pt x="42" y="3239"/>
                    <a:pt x="32" y="3273"/>
                  </a:cubicBezTo>
                  <a:cubicBezTo>
                    <a:pt x="0" y="3393"/>
                    <a:pt x="71" y="3515"/>
                    <a:pt x="190" y="3549"/>
                  </a:cubicBezTo>
                  <a:cubicBezTo>
                    <a:pt x="210" y="3555"/>
                    <a:pt x="230" y="3558"/>
                    <a:pt x="250" y="3558"/>
                  </a:cubicBezTo>
                  <a:cubicBezTo>
                    <a:pt x="349" y="3558"/>
                    <a:pt x="439" y="3493"/>
                    <a:pt x="469" y="3395"/>
                  </a:cubicBezTo>
                  <a:cubicBezTo>
                    <a:pt x="477" y="3364"/>
                    <a:pt x="1310" y="455"/>
                    <a:pt x="3628" y="455"/>
                  </a:cubicBezTo>
                  <a:cubicBezTo>
                    <a:pt x="3691" y="455"/>
                    <a:pt x="3755" y="457"/>
                    <a:pt x="3820" y="461"/>
                  </a:cubicBezTo>
                  <a:cubicBezTo>
                    <a:pt x="4479" y="505"/>
                    <a:pt x="5125" y="877"/>
                    <a:pt x="5687" y="1532"/>
                  </a:cubicBezTo>
                  <a:cubicBezTo>
                    <a:pt x="6769" y="2794"/>
                    <a:pt x="7335" y="4825"/>
                    <a:pt x="7163" y="6831"/>
                  </a:cubicBezTo>
                  <a:cubicBezTo>
                    <a:pt x="7152" y="6956"/>
                    <a:pt x="7245" y="7065"/>
                    <a:pt x="7370" y="7076"/>
                  </a:cubicBezTo>
                  <a:cubicBezTo>
                    <a:pt x="7377" y="7076"/>
                    <a:pt x="7382" y="7078"/>
                    <a:pt x="7390" y="7078"/>
                  </a:cubicBezTo>
                  <a:cubicBezTo>
                    <a:pt x="7507" y="7076"/>
                    <a:pt x="7605" y="6988"/>
                    <a:pt x="7615" y="6870"/>
                  </a:cubicBezTo>
                  <a:cubicBezTo>
                    <a:pt x="7797" y="4748"/>
                    <a:pt x="7190" y="2589"/>
                    <a:pt x="6031" y="1236"/>
                  </a:cubicBezTo>
                  <a:cubicBezTo>
                    <a:pt x="5387" y="487"/>
                    <a:pt x="4634" y="61"/>
                    <a:pt x="3851" y="8"/>
                  </a:cubicBezTo>
                  <a:cubicBezTo>
                    <a:pt x="3773" y="3"/>
                    <a:pt x="3696" y="0"/>
                    <a:pt x="36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9"/>
            <p:cNvSpPr/>
            <p:nvPr/>
          </p:nvSpPr>
          <p:spPr>
            <a:xfrm>
              <a:off x="2439000" y="4136400"/>
              <a:ext cx="43200" cy="80640"/>
            </a:xfrm>
            <a:custGeom>
              <a:avLst/>
              <a:gdLst/>
              <a:ahLst/>
              <a:cxnLst/>
              <a:rect l="l" t="t" r="r" b="b"/>
              <a:pathLst>
                <a:path w="4924" h="8247" extrusionOk="0">
                  <a:moveTo>
                    <a:pt x="1282" y="1"/>
                  </a:moveTo>
                  <a:cubicBezTo>
                    <a:pt x="731" y="1"/>
                    <a:pt x="1" y="247"/>
                    <a:pt x="152" y="1603"/>
                  </a:cubicBezTo>
                  <a:cubicBezTo>
                    <a:pt x="388" y="3731"/>
                    <a:pt x="1377" y="4337"/>
                    <a:pt x="1377" y="4337"/>
                  </a:cubicBezTo>
                  <a:cubicBezTo>
                    <a:pt x="1377" y="4337"/>
                    <a:pt x="668" y="5992"/>
                    <a:pt x="904" y="7175"/>
                  </a:cubicBezTo>
                  <a:cubicBezTo>
                    <a:pt x="1033" y="7814"/>
                    <a:pt x="1714" y="8246"/>
                    <a:pt x="2312" y="8246"/>
                  </a:cubicBezTo>
                  <a:cubicBezTo>
                    <a:pt x="2820" y="8246"/>
                    <a:pt x="3269" y="7935"/>
                    <a:pt x="3269" y="7175"/>
                  </a:cubicBezTo>
                  <a:cubicBezTo>
                    <a:pt x="3269" y="5518"/>
                    <a:pt x="4924" y="4337"/>
                    <a:pt x="4924" y="3628"/>
                  </a:cubicBezTo>
                  <a:cubicBezTo>
                    <a:pt x="4924" y="2917"/>
                    <a:pt x="3742" y="1263"/>
                    <a:pt x="3742" y="1263"/>
                  </a:cubicBezTo>
                  <a:lnTo>
                    <a:pt x="1850" y="81"/>
                  </a:lnTo>
                  <a:cubicBezTo>
                    <a:pt x="1850" y="81"/>
                    <a:pt x="1595" y="1"/>
                    <a:pt x="1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9"/>
            <p:cNvSpPr/>
            <p:nvPr/>
          </p:nvSpPr>
          <p:spPr>
            <a:xfrm>
              <a:off x="2436840" y="4133520"/>
              <a:ext cx="48240" cy="86400"/>
            </a:xfrm>
            <a:custGeom>
              <a:avLst/>
              <a:gdLst/>
              <a:ahLst/>
              <a:cxnLst/>
              <a:rect l="l" t="t" r="r" b="b"/>
              <a:pathLst>
                <a:path w="5459" h="8848" extrusionOk="0">
                  <a:moveTo>
                    <a:pt x="1521" y="604"/>
                  </a:moveTo>
                  <a:cubicBezTo>
                    <a:pt x="1668" y="604"/>
                    <a:pt x="1816" y="622"/>
                    <a:pt x="1961" y="660"/>
                  </a:cubicBezTo>
                  <a:lnTo>
                    <a:pt x="3763" y="1788"/>
                  </a:lnTo>
                  <a:cubicBezTo>
                    <a:pt x="4201" y="2407"/>
                    <a:pt x="4856" y="3493"/>
                    <a:pt x="4856" y="3927"/>
                  </a:cubicBezTo>
                  <a:cubicBezTo>
                    <a:pt x="4856" y="4111"/>
                    <a:pt x="4595" y="4468"/>
                    <a:pt x="4341" y="4814"/>
                  </a:cubicBezTo>
                  <a:cubicBezTo>
                    <a:pt x="3859" y="5472"/>
                    <a:pt x="3200" y="6375"/>
                    <a:pt x="3200" y="7474"/>
                  </a:cubicBezTo>
                  <a:cubicBezTo>
                    <a:pt x="3200" y="7937"/>
                    <a:pt x="3004" y="8204"/>
                    <a:pt x="2633" y="8240"/>
                  </a:cubicBezTo>
                  <a:cubicBezTo>
                    <a:pt x="2605" y="8242"/>
                    <a:pt x="2576" y="8244"/>
                    <a:pt x="2547" y="8244"/>
                  </a:cubicBezTo>
                  <a:cubicBezTo>
                    <a:pt x="2096" y="8244"/>
                    <a:pt x="1533" y="7904"/>
                    <a:pt x="1435" y="7416"/>
                  </a:cubicBezTo>
                  <a:cubicBezTo>
                    <a:pt x="1220" y="6341"/>
                    <a:pt x="1882" y="4771"/>
                    <a:pt x="1889" y="4756"/>
                  </a:cubicBezTo>
                  <a:cubicBezTo>
                    <a:pt x="1946" y="4619"/>
                    <a:pt x="1896" y="4462"/>
                    <a:pt x="1773" y="4382"/>
                  </a:cubicBezTo>
                  <a:cubicBezTo>
                    <a:pt x="1764" y="4376"/>
                    <a:pt x="902" y="3797"/>
                    <a:pt x="687" y="1869"/>
                  </a:cubicBezTo>
                  <a:cubicBezTo>
                    <a:pt x="626" y="1330"/>
                    <a:pt x="711" y="962"/>
                    <a:pt x="940" y="773"/>
                  </a:cubicBezTo>
                  <a:cubicBezTo>
                    <a:pt x="1096" y="644"/>
                    <a:pt x="1317" y="604"/>
                    <a:pt x="1521" y="604"/>
                  </a:cubicBezTo>
                  <a:close/>
                  <a:moveTo>
                    <a:pt x="1517" y="0"/>
                  </a:moveTo>
                  <a:cubicBezTo>
                    <a:pt x="1209" y="0"/>
                    <a:pt x="847" y="65"/>
                    <a:pt x="556" y="306"/>
                  </a:cubicBezTo>
                  <a:cubicBezTo>
                    <a:pt x="159" y="632"/>
                    <a:pt x="0" y="1180"/>
                    <a:pt x="85" y="1937"/>
                  </a:cubicBezTo>
                  <a:cubicBezTo>
                    <a:pt x="271" y="3612"/>
                    <a:pt x="914" y="4419"/>
                    <a:pt x="1248" y="4731"/>
                  </a:cubicBezTo>
                  <a:cubicBezTo>
                    <a:pt x="1061" y="5234"/>
                    <a:pt x="639" y="6521"/>
                    <a:pt x="841" y="7534"/>
                  </a:cubicBezTo>
                  <a:cubicBezTo>
                    <a:pt x="1003" y="8341"/>
                    <a:pt x="1842" y="8847"/>
                    <a:pt x="2552" y="8847"/>
                  </a:cubicBezTo>
                  <a:cubicBezTo>
                    <a:pt x="2598" y="8847"/>
                    <a:pt x="2646" y="8844"/>
                    <a:pt x="2691" y="8840"/>
                  </a:cubicBezTo>
                  <a:cubicBezTo>
                    <a:pt x="3229" y="8787"/>
                    <a:pt x="3804" y="8400"/>
                    <a:pt x="3804" y="7474"/>
                  </a:cubicBezTo>
                  <a:cubicBezTo>
                    <a:pt x="3804" y="6573"/>
                    <a:pt x="4371" y="5795"/>
                    <a:pt x="4828" y="5170"/>
                  </a:cubicBezTo>
                  <a:cubicBezTo>
                    <a:pt x="5181" y="4688"/>
                    <a:pt x="5459" y="4307"/>
                    <a:pt x="5459" y="3927"/>
                  </a:cubicBezTo>
                  <a:cubicBezTo>
                    <a:pt x="5459" y="3161"/>
                    <a:pt x="4427" y="1677"/>
                    <a:pt x="4221" y="1388"/>
                  </a:cubicBezTo>
                  <a:cubicBezTo>
                    <a:pt x="4198" y="1355"/>
                    <a:pt x="4168" y="1328"/>
                    <a:pt x="4135" y="1307"/>
                  </a:cubicBezTo>
                  <a:lnTo>
                    <a:pt x="2243" y="125"/>
                  </a:lnTo>
                  <a:cubicBezTo>
                    <a:pt x="2221" y="111"/>
                    <a:pt x="2199" y="101"/>
                    <a:pt x="2174" y="92"/>
                  </a:cubicBezTo>
                  <a:cubicBezTo>
                    <a:pt x="2153" y="86"/>
                    <a:pt x="1871" y="0"/>
                    <a:pt x="1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9"/>
            <p:cNvSpPr/>
            <p:nvPr/>
          </p:nvSpPr>
          <p:spPr>
            <a:xfrm>
              <a:off x="981720" y="3475440"/>
              <a:ext cx="1426320" cy="1175400"/>
            </a:xfrm>
            <a:custGeom>
              <a:avLst/>
              <a:gdLst/>
              <a:ahLst/>
              <a:cxnLst/>
              <a:rect l="l" t="t" r="r" b="b"/>
              <a:pathLst>
                <a:path w="158316" h="118888" extrusionOk="0">
                  <a:moveTo>
                    <a:pt x="75" y="0"/>
                  </a:moveTo>
                  <a:lnTo>
                    <a:pt x="75" y="0"/>
                  </a:lnTo>
                  <a:cubicBezTo>
                    <a:pt x="1" y="84127"/>
                    <a:pt x="25442" y="118887"/>
                    <a:pt x="25442" y="118887"/>
                  </a:cubicBezTo>
                  <a:cubicBezTo>
                    <a:pt x="25442" y="118887"/>
                    <a:pt x="54434" y="116643"/>
                    <a:pt x="87866" y="104155"/>
                  </a:cubicBezTo>
                  <a:cubicBezTo>
                    <a:pt x="119994" y="92154"/>
                    <a:pt x="158316" y="72009"/>
                    <a:pt x="158316" y="72009"/>
                  </a:cubicBezTo>
                  <a:cubicBezTo>
                    <a:pt x="158316" y="72009"/>
                    <a:pt x="146039" y="70234"/>
                    <a:pt x="135135" y="51693"/>
                  </a:cubicBezTo>
                  <a:cubicBezTo>
                    <a:pt x="126373" y="36793"/>
                    <a:pt x="117175" y="13272"/>
                    <a:pt x="113901" y="461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9"/>
            <p:cNvSpPr/>
            <p:nvPr/>
          </p:nvSpPr>
          <p:spPr>
            <a:xfrm>
              <a:off x="979560" y="3472200"/>
              <a:ext cx="1432080" cy="1181520"/>
            </a:xfrm>
            <a:custGeom>
              <a:avLst/>
              <a:gdLst/>
              <a:ahLst/>
              <a:cxnLst/>
              <a:rect l="l" t="t" r="r" b="b"/>
              <a:pathLst>
                <a:path w="158980" h="119493" extrusionOk="0">
                  <a:moveTo>
                    <a:pt x="642" y="618"/>
                  </a:moveTo>
                  <a:lnTo>
                    <a:pt x="113955" y="5209"/>
                  </a:lnTo>
                  <a:cubicBezTo>
                    <a:pt x="117500" y="14574"/>
                    <a:pt x="126504" y="37464"/>
                    <a:pt x="135140" y="52151"/>
                  </a:cubicBezTo>
                  <a:cubicBezTo>
                    <a:pt x="144378" y="67857"/>
                    <a:pt x="154754" y="71636"/>
                    <a:pt x="157712" y="72424"/>
                  </a:cubicBezTo>
                  <a:cubicBezTo>
                    <a:pt x="152259" y="75259"/>
                    <a:pt x="117348" y="93222"/>
                    <a:pt x="88026" y="104175"/>
                  </a:cubicBezTo>
                  <a:cubicBezTo>
                    <a:pt x="56338" y="116013"/>
                    <a:pt x="28299" y="118663"/>
                    <a:pt x="25855" y="118875"/>
                  </a:cubicBezTo>
                  <a:cubicBezTo>
                    <a:pt x="25031" y="117690"/>
                    <a:pt x="19111" y="108837"/>
                    <a:pt x="13271" y="91161"/>
                  </a:cubicBezTo>
                  <a:cubicBezTo>
                    <a:pt x="7504" y="73707"/>
                    <a:pt x="638" y="43840"/>
                    <a:pt x="642" y="618"/>
                  </a:cubicBezTo>
                  <a:close/>
                  <a:moveTo>
                    <a:pt x="342" y="1"/>
                  </a:moveTo>
                  <a:cubicBezTo>
                    <a:pt x="264" y="1"/>
                    <a:pt x="188" y="31"/>
                    <a:pt x="131" y="85"/>
                  </a:cubicBezTo>
                  <a:cubicBezTo>
                    <a:pt x="72" y="143"/>
                    <a:pt x="37" y="220"/>
                    <a:pt x="37" y="303"/>
                  </a:cubicBezTo>
                  <a:cubicBezTo>
                    <a:pt x="0" y="43800"/>
                    <a:pt x="6908" y="73844"/>
                    <a:pt x="12709" y="91389"/>
                  </a:cubicBezTo>
                  <a:cubicBezTo>
                    <a:pt x="19002" y="110419"/>
                    <a:pt x="25399" y="119282"/>
                    <a:pt x="25464" y="119368"/>
                  </a:cubicBezTo>
                  <a:cubicBezTo>
                    <a:pt x="25520" y="119447"/>
                    <a:pt x="25612" y="119493"/>
                    <a:pt x="25708" y="119493"/>
                  </a:cubicBezTo>
                  <a:cubicBezTo>
                    <a:pt x="25715" y="119493"/>
                    <a:pt x="25723" y="119491"/>
                    <a:pt x="25731" y="119491"/>
                  </a:cubicBezTo>
                  <a:cubicBezTo>
                    <a:pt x="26021" y="119468"/>
                    <a:pt x="55148" y="117102"/>
                    <a:pt x="88238" y="104741"/>
                  </a:cubicBezTo>
                  <a:cubicBezTo>
                    <a:pt x="120015" y="92871"/>
                    <a:pt x="158339" y="72781"/>
                    <a:pt x="158722" y="72579"/>
                  </a:cubicBezTo>
                  <a:cubicBezTo>
                    <a:pt x="158980" y="72443"/>
                    <a:pt x="158914" y="72056"/>
                    <a:pt x="158625" y="72013"/>
                  </a:cubicBezTo>
                  <a:cubicBezTo>
                    <a:pt x="158504" y="71996"/>
                    <a:pt x="146353" y="70022"/>
                    <a:pt x="135662" y="51843"/>
                  </a:cubicBezTo>
                  <a:cubicBezTo>
                    <a:pt x="126990" y="37100"/>
                    <a:pt x="117938" y="14038"/>
                    <a:pt x="114450" y="4808"/>
                  </a:cubicBezTo>
                  <a:cubicBezTo>
                    <a:pt x="114407" y="4694"/>
                    <a:pt x="114299" y="4617"/>
                    <a:pt x="114179" y="4613"/>
                  </a:cubicBezTo>
                  <a:lnTo>
                    <a:pt x="353" y="1"/>
                  </a:lnTo>
                  <a:cubicBezTo>
                    <a:pt x="349" y="1"/>
                    <a:pt x="346" y="1"/>
                    <a:pt x="3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9"/>
            <p:cNvSpPr/>
            <p:nvPr/>
          </p:nvSpPr>
          <p:spPr>
            <a:xfrm>
              <a:off x="982440" y="3475440"/>
              <a:ext cx="1088640" cy="230400"/>
            </a:xfrm>
            <a:custGeom>
              <a:avLst/>
              <a:gdLst/>
              <a:ahLst/>
              <a:cxnLst/>
              <a:rect l="l" t="t" r="r" b="b"/>
              <a:pathLst>
                <a:path w="120884" h="23397" extrusionOk="0">
                  <a:moveTo>
                    <a:pt x="7" y="0"/>
                  </a:moveTo>
                  <a:lnTo>
                    <a:pt x="7" y="0"/>
                  </a:lnTo>
                  <a:cubicBezTo>
                    <a:pt x="0" y="8274"/>
                    <a:pt x="242" y="16063"/>
                    <a:pt x="679" y="23396"/>
                  </a:cubicBezTo>
                  <a:lnTo>
                    <a:pt x="120883" y="22273"/>
                  </a:lnTo>
                  <a:cubicBezTo>
                    <a:pt x="117770" y="14875"/>
                    <a:pt x="115248" y="8354"/>
                    <a:pt x="113833" y="461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9"/>
            <p:cNvSpPr/>
            <p:nvPr/>
          </p:nvSpPr>
          <p:spPr>
            <a:xfrm>
              <a:off x="979560" y="3472200"/>
              <a:ext cx="1094760" cy="236520"/>
            </a:xfrm>
            <a:custGeom>
              <a:avLst/>
              <a:gdLst/>
              <a:ahLst/>
              <a:cxnLst/>
              <a:rect l="l" t="t" r="r" b="b"/>
              <a:pathLst>
                <a:path w="121549" h="24001" extrusionOk="0">
                  <a:moveTo>
                    <a:pt x="611" y="618"/>
                  </a:moveTo>
                  <a:lnTo>
                    <a:pt x="113924" y="5207"/>
                  </a:lnTo>
                  <a:cubicBezTo>
                    <a:pt x="115435" y="9203"/>
                    <a:pt x="117814" y="15322"/>
                    <a:pt x="120733" y="22277"/>
                  </a:cubicBezTo>
                  <a:lnTo>
                    <a:pt x="1268" y="23394"/>
                  </a:lnTo>
                  <a:cubicBezTo>
                    <a:pt x="832" y="15990"/>
                    <a:pt x="611" y="8332"/>
                    <a:pt x="611" y="618"/>
                  </a:cubicBezTo>
                  <a:close/>
                  <a:moveTo>
                    <a:pt x="311" y="1"/>
                  </a:moveTo>
                  <a:cubicBezTo>
                    <a:pt x="233" y="1"/>
                    <a:pt x="157" y="30"/>
                    <a:pt x="101" y="84"/>
                  </a:cubicBezTo>
                  <a:cubicBezTo>
                    <a:pt x="41" y="141"/>
                    <a:pt x="8" y="220"/>
                    <a:pt x="8" y="302"/>
                  </a:cubicBezTo>
                  <a:cubicBezTo>
                    <a:pt x="1" y="8234"/>
                    <a:pt x="227" y="16112"/>
                    <a:pt x="681" y="23716"/>
                  </a:cubicBezTo>
                  <a:cubicBezTo>
                    <a:pt x="690" y="23875"/>
                    <a:pt x="823" y="24000"/>
                    <a:pt x="982" y="24000"/>
                  </a:cubicBezTo>
                  <a:lnTo>
                    <a:pt x="987" y="24000"/>
                  </a:lnTo>
                  <a:lnTo>
                    <a:pt x="121190" y="22876"/>
                  </a:lnTo>
                  <a:cubicBezTo>
                    <a:pt x="121405" y="22875"/>
                    <a:pt x="121549" y="22656"/>
                    <a:pt x="121466" y="22458"/>
                  </a:cubicBezTo>
                  <a:cubicBezTo>
                    <a:pt x="118423" y="15229"/>
                    <a:pt x="115954" y="8869"/>
                    <a:pt x="114419" y="4808"/>
                  </a:cubicBezTo>
                  <a:cubicBezTo>
                    <a:pt x="114376" y="4693"/>
                    <a:pt x="114270" y="4617"/>
                    <a:pt x="114148" y="4611"/>
                  </a:cubicBezTo>
                  <a:lnTo>
                    <a:pt x="322" y="1"/>
                  </a:lnTo>
                  <a:cubicBezTo>
                    <a:pt x="318" y="1"/>
                    <a:pt x="315" y="1"/>
                    <a:pt x="3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9"/>
            <p:cNvSpPr/>
            <p:nvPr/>
          </p:nvSpPr>
          <p:spPr>
            <a:xfrm>
              <a:off x="2018520" y="3758400"/>
              <a:ext cx="64080" cy="18720"/>
            </a:xfrm>
            <a:custGeom>
              <a:avLst/>
              <a:gdLst/>
              <a:ahLst/>
              <a:cxnLst/>
              <a:rect l="l" t="t" r="r" b="b"/>
              <a:pathLst>
                <a:path w="7235" h="1998" extrusionOk="0">
                  <a:moveTo>
                    <a:pt x="6311" y="0"/>
                  </a:moveTo>
                  <a:cubicBezTo>
                    <a:pt x="6299" y="0"/>
                    <a:pt x="6287" y="0"/>
                    <a:pt x="6274" y="1"/>
                  </a:cubicBezTo>
                  <a:lnTo>
                    <a:pt x="890" y="184"/>
                  </a:lnTo>
                  <a:cubicBezTo>
                    <a:pt x="393" y="197"/>
                    <a:pt x="0" y="608"/>
                    <a:pt x="9" y="1106"/>
                  </a:cubicBezTo>
                  <a:cubicBezTo>
                    <a:pt x="16" y="1600"/>
                    <a:pt x="420" y="1997"/>
                    <a:pt x="915" y="1997"/>
                  </a:cubicBezTo>
                  <a:cubicBezTo>
                    <a:pt x="917" y="1997"/>
                    <a:pt x="918" y="1997"/>
                    <a:pt x="920" y="1997"/>
                  </a:cubicBezTo>
                  <a:lnTo>
                    <a:pt x="952" y="1997"/>
                  </a:lnTo>
                  <a:lnTo>
                    <a:pt x="6336" y="1814"/>
                  </a:lnTo>
                  <a:cubicBezTo>
                    <a:pt x="6839" y="1799"/>
                    <a:pt x="7235" y="1379"/>
                    <a:pt x="7217" y="876"/>
                  </a:cubicBezTo>
                  <a:cubicBezTo>
                    <a:pt x="7201" y="386"/>
                    <a:pt x="6798" y="0"/>
                    <a:pt x="63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9"/>
            <p:cNvSpPr/>
            <p:nvPr/>
          </p:nvSpPr>
          <p:spPr>
            <a:xfrm>
              <a:off x="1875960" y="3761640"/>
              <a:ext cx="121680" cy="20880"/>
            </a:xfrm>
            <a:custGeom>
              <a:avLst/>
              <a:gdLst/>
              <a:ahLst/>
              <a:cxnLst/>
              <a:rect l="l" t="t" r="r" b="b"/>
              <a:pathLst>
                <a:path w="13631" h="2216" extrusionOk="0">
                  <a:moveTo>
                    <a:pt x="12707" y="1"/>
                  </a:moveTo>
                  <a:cubicBezTo>
                    <a:pt x="12695" y="1"/>
                    <a:pt x="12683" y="1"/>
                    <a:pt x="12671" y="1"/>
                  </a:cubicBezTo>
                  <a:lnTo>
                    <a:pt x="885" y="403"/>
                  </a:lnTo>
                  <a:cubicBezTo>
                    <a:pt x="390" y="418"/>
                    <a:pt x="0" y="828"/>
                    <a:pt x="9" y="1323"/>
                  </a:cubicBezTo>
                  <a:cubicBezTo>
                    <a:pt x="17" y="1817"/>
                    <a:pt x="420" y="2214"/>
                    <a:pt x="915" y="2216"/>
                  </a:cubicBezTo>
                  <a:cubicBezTo>
                    <a:pt x="925" y="2216"/>
                    <a:pt x="935" y="2214"/>
                    <a:pt x="946" y="2214"/>
                  </a:cubicBezTo>
                  <a:lnTo>
                    <a:pt x="12732" y="1814"/>
                  </a:lnTo>
                  <a:cubicBezTo>
                    <a:pt x="13235" y="1800"/>
                    <a:pt x="13631" y="1380"/>
                    <a:pt x="13614" y="877"/>
                  </a:cubicBezTo>
                  <a:cubicBezTo>
                    <a:pt x="13597" y="386"/>
                    <a:pt x="13194" y="1"/>
                    <a:pt x="127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9"/>
            <p:cNvSpPr/>
            <p:nvPr/>
          </p:nvSpPr>
          <p:spPr>
            <a:xfrm>
              <a:off x="1703160" y="3767040"/>
              <a:ext cx="151920" cy="21960"/>
            </a:xfrm>
            <a:custGeom>
              <a:avLst/>
              <a:gdLst/>
              <a:ahLst/>
              <a:cxnLst/>
              <a:rect l="l" t="t" r="r" b="b"/>
              <a:pathLst>
                <a:path w="16988" h="2328" extrusionOk="0">
                  <a:moveTo>
                    <a:pt x="16060" y="0"/>
                  </a:moveTo>
                  <a:cubicBezTo>
                    <a:pt x="16051" y="0"/>
                    <a:pt x="16042" y="0"/>
                    <a:pt x="16033" y="0"/>
                  </a:cubicBezTo>
                  <a:lnTo>
                    <a:pt x="891" y="515"/>
                  </a:lnTo>
                  <a:cubicBezTo>
                    <a:pt x="393" y="529"/>
                    <a:pt x="1" y="939"/>
                    <a:pt x="8" y="1436"/>
                  </a:cubicBezTo>
                  <a:cubicBezTo>
                    <a:pt x="17" y="1932"/>
                    <a:pt x="421" y="2328"/>
                    <a:pt x="916" y="2328"/>
                  </a:cubicBezTo>
                  <a:cubicBezTo>
                    <a:pt x="917" y="2328"/>
                    <a:pt x="919" y="2328"/>
                    <a:pt x="921" y="2328"/>
                  </a:cubicBezTo>
                  <a:lnTo>
                    <a:pt x="951" y="2328"/>
                  </a:lnTo>
                  <a:lnTo>
                    <a:pt x="16095" y="1813"/>
                  </a:lnTo>
                  <a:cubicBezTo>
                    <a:pt x="16595" y="1796"/>
                    <a:pt x="16988" y="1376"/>
                    <a:pt x="16970" y="876"/>
                  </a:cubicBezTo>
                  <a:cubicBezTo>
                    <a:pt x="16954" y="385"/>
                    <a:pt x="16541" y="0"/>
                    <a:pt x="160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9"/>
            <p:cNvSpPr/>
            <p:nvPr/>
          </p:nvSpPr>
          <p:spPr>
            <a:xfrm>
              <a:off x="1527840" y="3773160"/>
              <a:ext cx="160920" cy="22320"/>
            </a:xfrm>
            <a:custGeom>
              <a:avLst/>
              <a:gdLst/>
              <a:ahLst/>
              <a:cxnLst/>
              <a:rect l="l" t="t" r="r" b="b"/>
              <a:pathLst>
                <a:path w="17974" h="2362" extrusionOk="0">
                  <a:moveTo>
                    <a:pt x="17034" y="0"/>
                  </a:moveTo>
                  <a:cubicBezTo>
                    <a:pt x="17030" y="0"/>
                    <a:pt x="17025" y="0"/>
                    <a:pt x="17020" y="0"/>
                  </a:cubicBezTo>
                  <a:lnTo>
                    <a:pt x="883" y="549"/>
                  </a:lnTo>
                  <a:cubicBezTo>
                    <a:pt x="389" y="565"/>
                    <a:pt x="0" y="975"/>
                    <a:pt x="8" y="1469"/>
                  </a:cubicBezTo>
                  <a:cubicBezTo>
                    <a:pt x="16" y="1963"/>
                    <a:pt x="419" y="2360"/>
                    <a:pt x="913" y="2362"/>
                  </a:cubicBezTo>
                  <a:cubicBezTo>
                    <a:pt x="925" y="2362"/>
                    <a:pt x="935" y="2360"/>
                    <a:pt x="945" y="2360"/>
                  </a:cubicBezTo>
                  <a:lnTo>
                    <a:pt x="17082" y="1813"/>
                  </a:lnTo>
                  <a:cubicBezTo>
                    <a:pt x="17582" y="1796"/>
                    <a:pt x="17973" y="1376"/>
                    <a:pt x="17956" y="876"/>
                  </a:cubicBezTo>
                  <a:cubicBezTo>
                    <a:pt x="17940" y="380"/>
                    <a:pt x="17531" y="0"/>
                    <a:pt x="170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9"/>
            <p:cNvSpPr/>
            <p:nvPr/>
          </p:nvSpPr>
          <p:spPr>
            <a:xfrm>
              <a:off x="1357920" y="3780000"/>
              <a:ext cx="149040" cy="21960"/>
            </a:xfrm>
            <a:custGeom>
              <a:avLst/>
              <a:gdLst/>
              <a:ahLst/>
              <a:cxnLst/>
              <a:rect l="l" t="t" r="r" b="b"/>
              <a:pathLst>
                <a:path w="16638" h="2316" extrusionOk="0">
                  <a:moveTo>
                    <a:pt x="15708" y="0"/>
                  </a:moveTo>
                  <a:cubicBezTo>
                    <a:pt x="15700" y="0"/>
                    <a:pt x="15692" y="0"/>
                    <a:pt x="15684" y="1"/>
                  </a:cubicBezTo>
                  <a:lnTo>
                    <a:pt x="890" y="502"/>
                  </a:lnTo>
                  <a:cubicBezTo>
                    <a:pt x="393" y="515"/>
                    <a:pt x="0" y="926"/>
                    <a:pt x="7" y="1424"/>
                  </a:cubicBezTo>
                  <a:cubicBezTo>
                    <a:pt x="16" y="1918"/>
                    <a:pt x="420" y="2315"/>
                    <a:pt x="915" y="2315"/>
                  </a:cubicBezTo>
                  <a:cubicBezTo>
                    <a:pt x="917" y="2315"/>
                    <a:pt x="918" y="2315"/>
                    <a:pt x="920" y="2315"/>
                  </a:cubicBezTo>
                  <a:cubicBezTo>
                    <a:pt x="930" y="2315"/>
                    <a:pt x="940" y="2315"/>
                    <a:pt x="950" y="2314"/>
                  </a:cubicBezTo>
                  <a:lnTo>
                    <a:pt x="15744" y="1812"/>
                  </a:lnTo>
                  <a:cubicBezTo>
                    <a:pt x="16246" y="1796"/>
                    <a:pt x="16637" y="1376"/>
                    <a:pt x="16620" y="876"/>
                  </a:cubicBezTo>
                  <a:cubicBezTo>
                    <a:pt x="16603" y="383"/>
                    <a:pt x="16197" y="0"/>
                    <a:pt x="157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9"/>
            <p:cNvSpPr/>
            <p:nvPr/>
          </p:nvSpPr>
          <p:spPr>
            <a:xfrm>
              <a:off x="1179000" y="3786480"/>
              <a:ext cx="149040" cy="21960"/>
            </a:xfrm>
            <a:custGeom>
              <a:avLst/>
              <a:gdLst/>
              <a:ahLst/>
              <a:cxnLst/>
              <a:rect l="l" t="t" r="r" b="b"/>
              <a:pathLst>
                <a:path w="16645" h="2317" extrusionOk="0">
                  <a:moveTo>
                    <a:pt x="15723" y="0"/>
                  </a:moveTo>
                  <a:cubicBezTo>
                    <a:pt x="15713" y="0"/>
                    <a:pt x="15702" y="0"/>
                    <a:pt x="15691" y="1"/>
                  </a:cubicBezTo>
                  <a:lnTo>
                    <a:pt x="883" y="504"/>
                  </a:lnTo>
                  <a:cubicBezTo>
                    <a:pt x="390" y="521"/>
                    <a:pt x="0" y="931"/>
                    <a:pt x="7" y="1425"/>
                  </a:cubicBezTo>
                  <a:cubicBezTo>
                    <a:pt x="16" y="1920"/>
                    <a:pt x="419" y="2315"/>
                    <a:pt x="913" y="2317"/>
                  </a:cubicBezTo>
                  <a:lnTo>
                    <a:pt x="945" y="2317"/>
                  </a:lnTo>
                  <a:lnTo>
                    <a:pt x="15752" y="1814"/>
                  </a:lnTo>
                  <a:cubicBezTo>
                    <a:pt x="16252" y="1796"/>
                    <a:pt x="16645" y="1377"/>
                    <a:pt x="16627" y="876"/>
                  </a:cubicBezTo>
                  <a:cubicBezTo>
                    <a:pt x="16610" y="387"/>
                    <a:pt x="16209" y="0"/>
                    <a:pt x="15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9"/>
            <p:cNvSpPr/>
            <p:nvPr/>
          </p:nvSpPr>
          <p:spPr>
            <a:xfrm>
              <a:off x="1021680" y="3792600"/>
              <a:ext cx="139680" cy="21600"/>
            </a:xfrm>
            <a:custGeom>
              <a:avLst/>
              <a:gdLst/>
              <a:ahLst/>
              <a:cxnLst/>
              <a:rect l="l" t="t" r="r" b="b"/>
              <a:pathLst>
                <a:path w="15623" h="2283" extrusionOk="0">
                  <a:moveTo>
                    <a:pt x="14707" y="1"/>
                  </a:moveTo>
                  <a:cubicBezTo>
                    <a:pt x="14694" y="1"/>
                    <a:pt x="14681" y="1"/>
                    <a:pt x="14668" y="1"/>
                  </a:cubicBezTo>
                  <a:lnTo>
                    <a:pt x="890" y="469"/>
                  </a:lnTo>
                  <a:cubicBezTo>
                    <a:pt x="393" y="483"/>
                    <a:pt x="0" y="894"/>
                    <a:pt x="7" y="1392"/>
                  </a:cubicBezTo>
                  <a:cubicBezTo>
                    <a:pt x="16" y="1886"/>
                    <a:pt x="420" y="2283"/>
                    <a:pt x="915" y="2283"/>
                  </a:cubicBezTo>
                  <a:cubicBezTo>
                    <a:pt x="917" y="2283"/>
                    <a:pt x="918" y="2283"/>
                    <a:pt x="920" y="2283"/>
                  </a:cubicBezTo>
                  <a:lnTo>
                    <a:pt x="952" y="2282"/>
                  </a:lnTo>
                  <a:lnTo>
                    <a:pt x="14730" y="1814"/>
                  </a:lnTo>
                  <a:cubicBezTo>
                    <a:pt x="15230" y="1797"/>
                    <a:pt x="15623" y="1379"/>
                    <a:pt x="15605" y="877"/>
                  </a:cubicBezTo>
                  <a:cubicBezTo>
                    <a:pt x="15589" y="390"/>
                    <a:pt x="15190" y="1"/>
                    <a:pt x="147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9"/>
            <p:cNvSpPr/>
            <p:nvPr/>
          </p:nvSpPr>
          <p:spPr>
            <a:xfrm>
              <a:off x="1006920" y="3856320"/>
              <a:ext cx="1133640" cy="80280"/>
            </a:xfrm>
            <a:custGeom>
              <a:avLst/>
              <a:gdLst/>
              <a:ahLst/>
              <a:cxnLst/>
              <a:rect l="l" t="t" r="r" b="b"/>
              <a:pathLst>
                <a:path w="125856" h="8236" extrusionOk="0">
                  <a:moveTo>
                    <a:pt x="125545" y="0"/>
                  </a:moveTo>
                  <a:cubicBezTo>
                    <a:pt x="125538" y="0"/>
                    <a:pt x="125531" y="0"/>
                    <a:pt x="125524" y="1"/>
                  </a:cubicBezTo>
                  <a:lnTo>
                    <a:pt x="290" y="7632"/>
                  </a:lnTo>
                  <a:cubicBezTo>
                    <a:pt x="127" y="7641"/>
                    <a:pt x="1" y="7778"/>
                    <a:pt x="6" y="7942"/>
                  </a:cubicBezTo>
                  <a:cubicBezTo>
                    <a:pt x="11" y="8105"/>
                    <a:pt x="144" y="8236"/>
                    <a:pt x="307" y="8236"/>
                  </a:cubicBezTo>
                  <a:lnTo>
                    <a:pt x="326" y="8236"/>
                  </a:lnTo>
                  <a:lnTo>
                    <a:pt x="125560" y="604"/>
                  </a:lnTo>
                  <a:cubicBezTo>
                    <a:pt x="125726" y="594"/>
                    <a:pt x="125855" y="451"/>
                    <a:pt x="125845" y="285"/>
                  </a:cubicBezTo>
                  <a:cubicBezTo>
                    <a:pt x="125836" y="124"/>
                    <a:pt x="125702" y="0"/>
                    <a:pt x="1255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9"/>
            <p:cNvSpPr/>
            <p:nvPr/>
          </p:nvSpPr>
          <p:spPr>
            <a:xfrm>
              <a:off x="1185120" y="3921120"/>
              <a:ext cx="221400" cy="700200"/>
            </a:xfrm>
            <a:custGeom>
              <a:avLst/>
              <a:gdLst/>
              <a:ahLst/>
              <a:cxnLst/>
              <a:rect l="l" t="t" r="r" b="b"/>
              <a:pathLst>
                <a:path w="24667" h="70870" extrusionOk="0">
                  <a:moveTo>
                    <a:pt x="311" y="1"/>
                  </a:moveTo>
                  <a:cubicBezTo>
                    <a:pt x="305" y="1"/>
                    <a:pt x="300" y="1"/>
                    <a:pt x="295" y="1"/>
                  </a:cubicBezTo>
                  <a:cubicBezTo>
                    <a:pt x="128" y="11"/>
                    <a:pt x="1" y="155"/>
                    <a:pt x="12" y="322"/>
                  </a:cubicBezTo>
                  <a:cubicBezTo>
                    <a:pt x="32" y="655"/>
                    <a:pt x="2321" y="34114"/>
                    <a:pt x="24060" y="70722"/>
                  </a:cubicBezTo>
                  <a:cubicBezTo>
                    <a:pt x="24115" y="70814"/>
                    <a:pt x="24214" y="70870"/>
                    <a:pt x="24321" y="70870"/>
                  </a:cubicBezTo>
                  <a:cubicBezTo>
                    <a:pt x="24376" y="70870"/>
                    <a:pt x="24429" y="70855"/>
                    <a:pt x="24474" y="70827"/>
                  </a:cubicBezTo>
                  <a:cubicBezTo>
                    <a:pt x="24619" y="70742"/>
                    <a:pt x="24666" y="70557"/>
                    <a:pt x="24580" y="70414"/>
                  </a:cubicBezTo>
                  <a:cubicBezTo>
                    <a:pt x="2920" y="33938"/>
                    <a:pt x="636" y="616"/>
                    <a:pt x="616" y="284"/>
                  </a:cubicBezTo>
                  <a:cubicBezTo>
                    <a:pt x="603" y="124"/>
                    <a:pt x="470" y="1"/>
                    <a:pt x="3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9"/>
            <p:cNvSpPr/>
            <p:nvPr/>
          </p:nvSpPr>
          <p:spPr>
            <a:xfrm>
              <a:off x="1367280" y="3907800"/>
              <a:ext cx="243360" cy="658080"/>
            </a:xfrm>
            <a:custGeom>
              <a:avLst/>
              <a:gdLst/>
              <a:ahLst/>
              <a:cxnLst/>
              <a:rect l="l" t="t" r="r" b="b"/>
              <a:pathLst>
                <a:path w="27097" h="66589" extrusionOk="0">
                  <a:moveTo>
                    <a:pt x="297" y="0"/>
                  </a:moveTo>
                  <a:cubicBezTo>
                    <a:pt x="296" y="0"/>
                    <a:pt x="295" y="0"/>
                    <a:pt x="294" y="0"/>
                  </a:cubicBezTo>
                  <a:cubicBezTo>
                    <a:pt x="128" y="10"/>
                    <a:pt x="0" y="154"/>
                    <a:pt x="12" y="321"/>
                  </a:cubicBezTo>
                  <a:cubicBezTo>
                    <a:pt x="35" y="704"/>
                    <a:pt x="2613" y="38808"/>
                    <a:pt x="26470" y="66482"/>
                  </a:cubicBezTo>
                  <a:cubicBezTo>
                    <a:pt x="26527" y="66549"/>
                    <a:pt x="26611" y="66588"/>
                    <a:pt x="26699" y="66588"/>
                  </a:cubicBezTo>
                  <a:cubicBezTo>
                    <a:pt x="26957" y="66587"/>
                    <a:pt x="27096" y="66284"/>
                    <a:pt x="26927" y="66088"/>
                  </a:cubicBezTo>
                  <a:cubicBezTo>
                    <a:pt x="3208" y="38572"/>
                    <a:pt x="638" y="664"/>
                    <a:pt x="614" y="284"/>
                  </a:cubicBezTo>
                  <a:cubicBezTo>
                    <a:pt x="605" y="119"/>
                    <a:pt x="466" y="0"/>
                    <a:pt x="2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9"/>
            <p:cNvSpPr/>
            <p:nvPr/>
          </p:nvSpPr>
          <p:spPr>
            <a:xfrm>
              <a:off x="1532520" y="3896640"/>
              <a:ext cx="260280" cy="601200"/>
            </a:xfrm>
            <a:custGeom>
              <a:avLst/>
              <a:gdLst/>
              <a:ahLst/>
              <a:cxnLst/>
              <a:rect l="l" t="t" r="r" b="b"/>
              <a:pathLst>
                <a:path w="28978" h="60869" extrusionOk="0">
                  <a:moveTo>
                    <a:pt x="323" y="0"/>
                  </a:moveTo>
                  <a:cubicBezTo>
                    <a:pt x="315" y="0"/>
                    <a:pt x="306" y="1"/>
                    <a:pt x="297" y="2"/>
                  </a:cubicBezTo>
                  <a:cubicBezTo>
                    <a:pt x="131" y="6"/>
                    <a:pt x="1" y="146"/>
                    <a:pt x="5" y="314"/>
                  </a:cubicBezTo>
                  <a:cubicBezTo>
                    <a:pt x="18" y="665"/>
                    <a:pt x="1504" y="35775"/>
                    <a:pt x="28364" y="60787"/>
                  </a:cubicBezTo>
                  <a:cubicBezTo>
                    <a:pt x="28420" y="60838"/>
                    <a:pt x="28493" y="60868"/>
                    <a:pt x="28570" y="60868"/>
                  </a:cubicBezTo>
                  <a:cubicBezTo>
                    <a:pt x="28844" y="60868"/>
                    <a:pt x="28977" y="60531"/>
                    <a:pt x="28777" y="60344"/>
                  </a:cubicBezTo>
                  <a:cubicBezTo>
                    <a:pt x="2105" y="35509"/>
                    <a:pt x="623" y="642"/>
                    <a:pt x="610" y="293"/>
                  </a:cubicBezTo>
                  <a:cubicBezTo>
                    <a:pt x="604" y="135"/>
                    <a:pt x="479" y="0"/>
                    <a:pt x="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9"/>
            <p:cNvSpPr/>
            <p:nvPr/>
          </p:nvSpPr>
          <p:spPr>
            <a:xfrm>
              <a:off x="1703160" y="3888720"/>
              <a:ext cx="267840" cy="526680"/>
            </a:xfrm>
            <a:custGeom>
              <a:avLst/>
              <a:gdLst/>
              <a:ahLst/>
              <a:cxnLst/>
              <a:rect l="l" t="t" r="r" b="b"/>
              <a:pathLst>
                <a:path w="29811" h="53321" extrusionOk="0">
                  <a:moveTo>
                    <a:pt x="315" y="1"/>
                  </a:moveTo>
                  <a:cubicBezTo>
                    <a:pt x="307" y="1"/>
                    <a:pt x="299" y="1"/>
                    <a:pt x="291" y="2"/>
                  </a:cubicBezTo>
                  <a:cubicBezTo>
                    <a:pt x="125" y="15"/>
                    <a:pt x="0" y="159"/>
                    <a:pt x="13" y="326"/>
                  </a:cubicBezTo>
                  <a:cubicBezTo>
                    <a:pt x="43" y="717"/>
                    <a:pt x="3315" y="39635"/>
                    <a:pt x="29344" y="53286"/>
                  </a:cubicBezTo>
                  <a:cubicBezTo>
                    <a:pt x="29387" y="53309"/>
                    <a:pt x="29435" y="53320"/>
                    <a:pt x="29484" y="53320"/>
                  </a:cubicBezTo>
                  <a:cubicBezTo>
                    <a:pt x="29623" y="53320"/>
                    <a:pt x="29745" y="53225"/>
                    <a:pt x="29778" y="53091"/>
                  </a:cubicBezTo>
                  <a:cubicBezTo>
                    <a:pt x="29811" y="52956"/>
                    <a:pt x="29748" y="52816"/>
                    <a:pt x="29624" y="52751"/>
                  </a:cubicBezTo>
                  <a:cubicBezTo>
                    <a:pt x="3894" y="39257"/>
                    <a:pt x="647" y="668"/>
                    <a:pt x="616" y="280"/>
                  </a:cubicBezTo>
                  <a:cubicBezTo>
                    <a:pt x="604" y="121"/>
                    <a:pt x="459" y="1"/>
                    <a:pt x="3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9"/>
            <p:cNvSpPr/>
            <p:nvPr/>
          </p:nvSpPr>
          <p:spPr>
            <a:xfrm>
              <a:off x="1882440" y="3873240"/>
              <a:ext cx="264960" cy="456480"/>
            </a:xfrm>
            <a:custGeom>
              <a:avLst/>
              <a:gdLst/>
              <a:ahLst/>
              <a:cxnLst/>
              <a:rect l="l" t="t" r="r" b="b"/>
              <a:pathLst>
                <a:path w="29527" h="46237" extrusionOk="0">
                  <a:moveTo>
                    <a:pt x="311" y="0"/>
                  </a:moveTo>
                  <a:cubicBezTo>
                    <a:pt x="305" y="0"/>
                    <a:pt x="299" y="0"/>
                    <a:pt x="293" y="1"/>
                  </a:cubicBezTo>
                  <a:cubicBezTo>
                    <a:pt x="126" y="12"/>
                    <a:pt x="0" y="157"/>
                    <a:pt x="13" y="323"/>
                  </a:cubicBezTo>
                  <a:cubicBezTo>
                    <a:pt x="33" y="620"/>
                    <a:pt x="2435" y="30148"/>
                    <a:pt x="29044" y="46194"/>
                  </a:cubicBezTo>
                  <a:cubicBezTo>
                    <a:pt x="29091" y="46222"/>
                    <a:pt x="29146" y="46237"/>
                    <a:pt x="29200" y="46237"/>
                  </a:cubicBezTo>
                  <a:cubicBezTo>
                    <a:pt x="29336" y="46237"/>
                    <a:pt x="29455" y="46146"/>
                    <a:pt x="29491" y="46016"/>
                  </a:cubicBezTo>
                  <a:cubicBezTo>
                    <a:pt x="29527" y="45885"/>
                    <a:pt x="29472" y="45746"/>
                    <a:pt x="29356" y="45676"/>
                  </a:cubicBezTo>
                  <a:cubicBezTo>
                    <a:pt x="3023" y="29796"/>
                    <a:pt x="637" y="574"/>
                    <a:pt x="616" y="280"/>
                  </a:cubicBezTo>
                  <a:cubicBezTo>
                    <a:pt x="603" y="122"/>
                    <a:pt x="469" y="0"/>
                    <a:pt x="3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9"/>
            <p:cNvSpPr/>
            <p:nvPr/>
          </p:nvSpPr>
          <p:spPr>
            <a:xfrm>
              <a:off x="2023200" y="3863880"/>
              <a:ext cx="251640" cy="401040"/>
            </a:xfrm>
            <a:custGeom>
              <a:avLst/>
              <a:gdLst/>
              <a:ahLst/>
              <a:cxnLst/>
              <a:rect l="l" t="t" r="r" b="b"/>
              <a:pathLst>
                <a:path w="28032" h="40624" extrusionOk="0">
                  <a:moveTo>
                    <a:pt x="334" y="0"/>
                  </a:moveTo>
                  <a:cubicBezTo>
                    <a:pt x="311" y="0"/>
                    <a:pt x="288" y="3"/>
                    <a:pt x="264" y="9"/>
                  </a:cubicBezTo>
                  <a:cubicBezTo>
                    <a:pt x="101" y="47"/>
                    <a:pt x="1" y="211"/>
                    <a:pt x="39" y="373"/>
                  </a:cubicBezTo>
                  <a:cubicBezTo>
                    <a:pt x="112" y="676"/>
                    <a:pt x="7512" y="30870"/>
                    <a:pt x="27572" y="40593"/>
                  </a:cubicBezTo>
                  <a:cubicBezTo>
                    <a:pt x="27614" y="40614"/>
                    <a:pt x="27658" y="40624"/>
                    <a:pt x="27704" y="40624"/>
                  </a:cubicBezTo>
                  <a:cubicBezTo>
                    <a:pt x="27845" y="40624"/>
                    <a:pt x="27968" y="40526"/>
                    <a:pt x="28000" y="40389"/>
                  </a:cubicBezTo>
                  <a:cubicBezTo>
                    <a:pt x="28031" y="40251"/>
                    <a:pt x="27962" y="40111"/>
                    <a:pt x="27836" y="40049"/>
                  </a:cubicBezTo>
                  <a:cubicBezTo>
                    <a:pt x="8036" y="30453"/>
                    <a:pt x="700" y="533"/>
                    <a:pt x="628" y="232"/>
                  </a:cubicBezTo>
                  <a:cubicBezTo>
                    <a:pt x="595" y="94"/>
                    <a:pt x="471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9"/>
            <p:cNvSpPr/>
            <p:nvPr/>
          </p:nvSpPr>
          <p:spPr>
            <a:xfrm>
              <a:off x="1031760" y="3962520"/>
              <a:ext cx="1157760" cy="144000"/>
            </a:xfrm>
            <a:custGeom>
              <a:avLst/>
              <a:gdLst/>
              <a:ahLst/>
              <a:cxnLst/>
              <a:rect l="l" t="t" r="r" b="b"/>
              <a:pathLst>
                <a:path w="128540" h="14673" extrusionOk="0">
                  <a:moveTo>
                    <a:pt x="128221" y="0"/>
                  </a:moveTo>
                  <a:cubicBezTo>
                    <a:pt x="128208" y="0"/>
                    <a:pt x="128194" y="1"/>
                    <a:pt x="128180" y="3"/>
                  </a:cubicBezTo>
                  <a:lnTo>
                    <a:pt x="278" y="14071"/>
                  </a:lnTo>
                  <a:cubicBezTo>
                    <a:pt x="119" y="14088"/>
                    <a:pt x="1" y="14227"/>
                    <a:pt x="10" y="14387"/>
                  </a:cubicBezTo>
                  <a:cubicBezTo>
                    <a:pt x="18" y="14546"/>
                    <a:pt x="150" y="14673"/>
                    <a:pt x="309" y="14673"/>
                  </a:cubicBezTo>
                  <a:lnTo>
                    <a:pt x="344" y="14673"/>
                  </a:lnTo>
                  <a:lnTo>
                    <a:pt x="128247" y="604"/>
                  </a:lnTo>
                  <a:cubicBezTo>
                    <a:pt x="128415" y="589"/>
                    <a:pt x="128540" y="437"/>
                    <a:pt x="128521" y="270"/>
                  </a:cubicBezTo>
                  <a:cubicBezTo>
                    <a:pt x="128504" y="114"/>
                    <a:pt x="128373" y="0"/>
                    <a:pt x="1282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9"/>
            <p:cNvSpPr/>
            <p:nvPr/>
          </p:nvSpPr>
          <p:spPr>
            <a:xfrm>
              <a:off x="1061640" y="4051800"/>
              <a:ext cx="1181160" cy="203760"/>
            </a:xfrm>
            <a:custGeom>
              <a:avLst/>
              <a:gdLst/>
              <a:ahLst/>
              <a:cxnLst/>
              <a:rect l="l" t="t" r="r" b="b"/>
              <a:pathLst>
                <a:path w="131143" h="20695" extrusionOk="0">
                  <a:moveTo>
                    <a:pt x="130815" y="1"/>
                  </a:moveTo>
                  <a:cubicBezTo>
                    <a:pt x="130799" y="1"/>
                    <a:pt x="130783" y="2"/>
                    <a:pt x="130767" y="4"/>
                  </a:cubicBezTo>
                  <a:cubicBezTo>
                    <a:pt x="28789" y="18803"/>
                    <a:pt x="569" y="20080"/>
                    <a:pt x="295" y="20090"/>
                  </a:cubicBezTo>
                  <a:cubicBezTo>
                    <a:pt x="131" y="20096"/>
                    <a:pt x="0" y="20233"/>
                    <a:pt x="3" y="20398"/>
                  </a:cubicBezTo>
                  <a:cubicBezTo>
                    <a:pt x="6" y="20563"/>
                    <a:pt x="141" y="20695"/>
                    <a:pt x="304" y="20695"/>
                  </a:cubicBezTo>
                  <a:cubicBezTo>
                    <a:pt x="305" y="20695"/>
                    <a:pt x="306" y="20695"/>
                    <a:pt x="307" y="20695"/>
                  </a:cubicBezTo>
                  <a:lnTo>
                    <a:pt x="318" y="20695"/>
                  </a:lnTo>
                  <a:cubicBezTo>
                    <a:pt x="592" y="20685"/>
                    <a:pt x="28830" y="19411"/>
                    <a:pt x="130878" y="601"/>
                  </a:cubicBezTo>
                  <a:cubicBezTo>
                    <a:pt x="131038" y="566"/>
                    <a:pt x="131143" y="411"/>
                    <a:pt x="131113" y="250"/>
                  </a:cubicBezTo>
                  <a:cubicBezTo>
                    <a:pt x="131086" y="104"/>
                    <a:pt x="130958" y="1"/>
                    <a:pt x="1308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9"/>
            <p:cNvSpPr/>
            <p:nvPr/>
          </p:nvSpPr>
          <p:spPr>
            <a:xfrm>
              <a:off x="1105200" y="4109760"/>
              <a:ext cx="1184040" cy="303840"/>
            </a:xfrm>
            <a:custGeom>
              <a:avLst/>
              <a:gdLst/>
              <a:ahLst/>
              <a:cxnLst/>
              <a:rect l="l" t="t" r="r" b="b"/>
              <a:pathLst>
                <a:path w="131473" h="30824" extrusionOk="0">
                  <a:moveTo>
                    <a:pt x="131136" y="0"/>
                  </a:moveTo>
                  <a:cubicBezTo>
                    <a:pt x="131107" y="0"/>
                    <a:pt x="131078" y="4"/>
                    <a:pt x="131049" y="13"/>
                  </a:cubicBezTo>
                  <a:cubicBezTo>
                    <a:pt x="77293" y="17128"/>
                    <a:pt x="44627" y="24414"/>
                    <a:pt x="26688" y="27512"/>
                  </a:cubicBezTo>
                  <a:cubicBezTo>
                    <a:pt x="13020" y="29872"/>
                    <a:pt x="5590" y="30228"/>
                    <a:pt x="2358" y="30228"/>
                  </a:cubicBezTo>
                  <a:cubicBezTo>
                    <a:pt x="990" y="30228"/>
                    <a:pt x="374" y="30164"/>
                    <a:pt x="354" y="30162"/>
                  </a:cubicBezTo>
                  <a:cubicBezTo>
                    <a:pt x="343" y="30161"/>
                    <a:pt x="331" y="30160"/>
                    <a:pt x="320" y="30160"/>
                  </a:cubicBezTo>
                  <a:cubicBezTo>
                    <a:pt x="168" y="30160"/>
                    <a:pt x="38" y="30274"/>
                    <a:pt x="19" y="30428"/>
                  </a:cubicBezTo>
                  <a:cubicBezTo>
                    <a:pt x="0" y="30595"/>
                    <a:pt x="119" y="30745"/>
                    <a:pt x="286" y="30764"/>
                  </a:cubicBezTo>
                  <a:cubicBezTo>
                    <a:pt x="324" y="30768"/>
                    <a:pt x="911" y="30824"/>
                    <a:pt x="2185" y="30824"/>
                  </a:cubicBezTo>
                  <a:cubicBezTo>
                    <a:pt x="9896" y="30824"/>
                    <a:pt x="42762" y="28757"/>
                    <a:pt x="131231" y="589"/>
                  </a:cubicBezTo>
                  <a:cubicBezTo>
                    <a:pt x="131387" y="536"/>
                    <a:pt x="131473" y="367"/>
                    <a:pt x="131423" y="211"/>
                  </a:cubicBezTo>
                  <a:cubicBezTo>
                    <a:pt x="131382" y="82"/>
                    <a:pt x="131263" y="0"/>
                    <a:pt x="131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9"/>
            <p:cNvSpPr/>
            <p:nvPr/>
          </p:nvSpPr>
          <p:spPr>
            <a:xfrm>
              <a:off x="1156680" y="4156920"/>
              <a:ext cx="1187280" cy="398160"/>
            </a:xfrm>
            <a:custGeom>
              <a:avLst/>
              <a:gdLst/>
              <a:ahLst/>
              <a:cxnLst/>
              <a:rect l="l" t="t" r="r" b="b"/>
              <a:pathLst>
                <a:path w="131800" h="40344" extrusionOk="0">
                  <a:moveTo>
                    <a:pt x="131456" y="0"/>
                  </a:moveTo>
                  <a:cubicBezTo>
                    <a:pt x="131416" y="0"/>
                    <a:pt x="131376" y="8"/>
                    <a:pt x="131337" y="25"/>
                  </a:cubicBezTo>
                  <a:cubicBezTo>
                    <a:pt x="48299" y="35587"/>
                    <a:pt x="15544" y="39694"/>
                    <a:pt x="4856" y="39694"/>
                  </a:cubicBezTo>
                  <a:cubicBezTo>
                    <a:pt x="1722" y="39694"/>
                    <a:pt x="485" y="39341"/>
                    <a:pt x="435" y="39324"/>
                  </a:cubicBezTo>
                  <a:cubicBezTo>
                    <a:pt x="404" y="39314"/>
                    <a:pt x="372" y="39309"/>
                    <a:pt x="341" y="39309"/>
                  </a:cubicBezTo>
                  <a:cubicBezTo>
                    <a:pt x="213" y="39309"/>
                    <a:pt x="95" y="39390"/>
                    <a:pt x="52" y="39518"/>
                  </a:cubicBezTo>
                  <a:cubicBezTo>
                    <a:pt x="1" y="39675"/>
                    <a:pt x="87" y="39847"/>
                    <a:pt x="246" y="39899"/>
                  </a:cubicBezTo>
                  <a:cubicBezTo>
                    <a:pt x="355" y="39935"/>
                    <a:pt x="1667" y="40343"/>
                    <a:pt x="5039" y="40343"/>
                  </a:cubicBezTo>
                  <a:cubicBezTo>
                    <a:pt x="8790" y="40343"/>
                    <a:pt x="15090" y="39837"/>
                    <a:pt x="25109" y="37748"/>
                  </a:cubicBezTo>
                  <a:cubicBezTo>
                    <a:pt x="56807" y="31138"/>
                    <a:pt x="100502" y="13887"/>
                    <a:pt x="131575" y="581"/>
                  </a:cubicBezTo>
                  <a:cubicBezTo>
                    <a:pt x="131728" y="515"/>
                    <a:pt x="131800" y="337"/>
                    <a:pt x="131734" y="184"/>
                  </a:cubicBezTo>
                  <a:cubicBezTo>
                    <a:pt x="131685" y="68"/>
                    <a:pt x="131573" y="0"/>
                    <a:pt x="1314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9"/>
            <p:cNvSpPr/>
            <p:nvPr/>
          </p:nvSpPr>
          <p:spPr>
            <a:xfrm>
              <a:off x="1040040" y="3573000"/>
              <a:ext cx="398520" cy="64080"/>
            </a:xfrm>
            <a:custGeom>
              <a:avLst/>
              <a:gdLst/>
              <a:ahLst/>
              <a:cxnLst/>
              <a:rect l="l" t="t" r="r" b="b"/>
              <a:pathLst>
                <a:path w="44336" h="6586" extrusionOk="0">
                  <a:moveTo>
                    <a:pt x="1432" y="1"/>
                  </a:moveTo>
                  <a:cubicBezTo>
                    <a:pt x="628" y="1"/>
                    <a:pt x="1" y="699"/>
                    <a:pt x="87" y="1503"/>
                  </a:cubicBezTo>
                  <a:lnTo>
                    <a:pt x="440" y="4815"/>
                  </a:lnTo>
                  <a:cubicBezTo>
                    <a:pt x="513" y="5503"/>
                    <a:pt x="1089" y="6029"/>
                    <a:pt x="1781" y="6040"/>
                  </a:cubicBezTo>
                  <a:lnTo>
                    <a:pt x="42783" y="6585"/>
                  </a:lnTo>
                  <a:cubicBezTo>
                    <a:pt x="42789" y="6585"/>
                    <a:pt x="42795" y="6585"/>
                    <a:pt x="42801" y="6585"/>
                  </a:cubicBezTo>
                  <a:cubicBezTo>
                    <a:pt x="43688" y="6585"/>
                    <a:pt x="44335" y="5745"/>
                    <a:pt x="44110" y="4880"/>
                  </a:cubicBezTo>
                  <a:lnTo>
                    <a:pt x="43286" y="1730"/>
                  </a:lnTo>
                  <a:cubicBezTo>
                    <a:pt x="43131" y="1136"/>
                    <a:pt x="42601" y="718"/>
                    <a:pt x="41989" y="706"/>
                  </a:cubicBezTo>
                  <a:lnTo>
                    <a:pt x="1456" y="1"/>
                  </a:lnTo>
                  <a:cubicBezTo>
                    <a:pt x="1448" y="1"/>
                    <a:pt x="1440" y="1"/>
                    <a:pt x="1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78" name="Google Shape;267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968000">
            <a:off x="7106040" y="308520"/>
            <a:ext cx="1161000" cy="1167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A6FC7CF-91AA-4D79-8160-D06617DA834F}"/>
              </a:ext>
            </a:extLst>
          </p:cNvPr>
          <p:cNvSpPr/>
          <p:nvPr/>
        </p:nvSpPr>
        <p:spPr>
          <a:xfrm>
            <a:off x="3190680" y="145536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/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19B41AE-0DC8-45F8-9BA2-D6E2BA3C1ECA}"/>
              </a:ext>
            </a:extLst>
          </p:cNvPr>
          <p:cNvSpPr/>
          <p:nvPr/>
        </p:nvSpPr>
        <p:spPr>
          <a:xfrm>
            <a:off x="3643560" y="2196318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it-IT" dirty="0">
                <a:latin typeface="Montserrat"/>
                <a:ea typeface="Montserrat"/>
                <a:cs typeface="Montserrat"/>
                <a:sym typeface="Montserrat"/>
              </a:rPr>
              <a:t>Per il dipendente sono state pensate le seguenti funzionalità:</a:t>
            </a:r>
            <a:endParaRPr lang="it-IT" dirty="0"/>
          </a:p>
          <a:p>
            <a:pPr marL="285840" lvl="0" indent="-284760">
              <a:buSzPts val="900"/>
              <a:buFont typeface="Arial"/>
              <a:buChar char="•"/>
            </a:pPr>
            <a:r>
              <a:rPr lang="it-IT" dirty="0">
                <a:latin typeface="Montserrat"/>
                <a:ea typeface="Montserrat"/>
                <a:cs typeface="Montserrat"/>
                <a:sym typeface="Montserrat"/>
              </a:rPr>
              <a:t>programmare e visualizzare il proprio piano di Smart </a:t>
            </a:r>
            <a:r>
              <a:rPr lang="it-IT" dirty="0" err="1">
                <a:latin typeface="Montserrat"/>
                <a:ea typeface="Montserrat"/>
                <a:cs typeface="Montserrat"/>
                <a:sym typeface="Montserrat"/>
              </a:rPr>
              <a:t>Working</a:t>
            </a:r>
            <a:r>
              <a:rPr lang="it-IT" dirty="0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lang="it-IT" dirty="0"/>
          </a:p>
          <a:p>
            <a:pPr marL="285840" lvl="0" indent="-284760">
              <a:buSzPts val="900"/>
              <a:buFont typeface="Arial"/>
              <a:buChar char="•"/>
            </a:pPr>
            <a:r>
              <a:rPr lang="it-IT" dirty="0">
                <a:latin typeface="Montserrat"/>
                <a:ea typeface="Montserrat"/>
                <a:cs typeface="Montserrat"/>
                <a:sym typeface="Montserrat"/>
              </a:rPr>
              <a:t>prenotare una postazione durante i giorni lavorativi in azienda;</a:t>
            </a:r>
            <a:endParaRPr lang="it-IT" dirty="0"/>
          </a:p>
          <a:p>
            <a:pPr marL="285840" lvl="0" indent="-284760">
              <a:buSzPts val="900"/>
              <a:buFont typeface="Arial"/>
              <a:buChar char="•"/>
            </a:pPr>
            <a:r>
              <a:rPr lang="it-IT" dirty="0">
                <a:latin typeface="Montserrat"/>
                <a:ea typeface="Montserrat"/>
                <a:cs typeface="Montserrat"/>
                <a:sym typeface="Montserrat"/>
              </a:rPr>
              <a:t>permettergli di ricevere un </a:t>
            </a:r>
            <a:r>
              <a:rPr lang="it-IT" dirty="0" err="1">
                <a:latin typeface="Montserrat"/>
                <a:ea typeface="Montserrat"/>
                <a:cs typeface="Montserrat"/>
                <a:sym typeface="Montserrat"/>
              </a:rPr>
              <a:t>reminder</a:t>
            </a:r>
            <a:r>
              <a:rPr lang="it-IT" dirty="0">
                <a:latin typeface="Montserrat"/>
                <a:ea typeface="Montserrat"/>
                <a:cs typeface="Montserrat"/>
                <a:sym typeface="Montserrat"/>
              </a:rPr>
              <a:t> il giorno precedente a quello di Smart </a:t>
            </a:r>
            <a:r>
              <a:rPr lang="it-IT" dirty="0" err="1">
                <a:latin typeface="Montserrat"/>
                <a:ea typeface="Montserrat"/>
                <a:cs typeface="Montserrat"/>
                <a:sym typeface="Montserrat"/>
              </a:rPr>
              <a:t>Working</a:t>
            </a:r>
            <a:r>
              <a:rPr lang="it-IT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it-IT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20"/>
          <p:cNvSpPr/>
          <p:nvPr/>
        </p:nvSpPr>
        <p:spPr>
          <a:xfrm>
            <a:off x="927360" y="531720"/>
            <a:ext cx="7288200" cy="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0" i="0" u="none" strike="noStrike" cap="none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Cosa può fare il Manager?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4" name="Google Shape;268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968000">
            <a:off x="7106040" y="308520"/>
            <a:ext cx="1161000" cy="11674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5" name="Google Shape;2685;p20"/>
          <p:cNvGrpSpPr/>
          <p:nvPr/>
        </p:nvGrpSpPr>
        <p:grpSpPr>
          <a:xfrm>
            <a:off x="192240" y="2778480"/>
            <a:ext cx="2535840" cy="2176560"/>
            <a:chOff x="192240" y="2778480"/>
            <a:chExt cx="2535840" cy="2176560"/>
          </a:xfrm>
        </p:grpSpPr>
        <p:sp>
          <p:nvSpPr>
            <p:cNvPr id="2686" name="Google Shape;2686;p20"/>
            <p:cNvSpPr/>
            <p:nvPr/>
          </p:nvSpPr>
          <p:spPr>
            <a:xfrm>
              <a:off x="242640" y="2778480"/>
              <a:ext cx="2399040" cy="2068920"/>
            </a:xfrm>
            <a:custGeom>
              <a:avLst/>
              <a:gdLst/>
              <a:ahLst/>
              <a:cxnLst/>
              <a:rect l="l" t="t" r="r" b="b"/>
              <a:pathLst>
                <a:path w="217206" h="199117" extrusionOk="0">
                  <a:moveTo>
                    <a:pt x="125722" y="1"/>
                  </a:moveTo>
                  <a:cubicBezTo>
                    <a:pt x="115304" y="1"/>
                    <a:pt x="104914" y="983"/>
                    <a:pt x="94936" y="3879"/>
                  </a:cubicBezTo>
                  <a:cubicBezTo>
                    <a:pt x="76752" y="9158"/>
                    <a:pt x="61592" y="21565"/>
                    <a:pt x="53008" y="38383"/>
                  </a:cubicBezTo>
                  <a:cubicBezTo>
                    <a:pt x="43733" y="56556"/>
                    <a:pt x="38365" y="76971"/>
                    <a:pt x="25361" y="93071"/>
                  </a:cubicBezTo>
                  <a:cubicBezTo>
                    <a:pt x="18500" y="101568"/>
                    <a:pt x="9544" y="108793"/>
                    <a:pt x="5617" y="118982"/>
                  </a:cubicBezTo>
                  <a:cubicBezTo>
                    <a:pt x="0" y="133556"/>
                    <a:pt x="6980" y="151107"/>
                    <a:pt x="19714" y="160149"/>
                  </a:cubicBezTo>
                  <a:cubicBezTo>
                    <a:pt x="27745" y="165852"/>
                    <a:pt x="37471" y="168577"/>
                    <a:pt x="46197" y="173144"/>
                  </a:cubicBezTo>
                  <a:cubicBezTo>
                    <a:pt x="54250" y="177359"/>
                    <a:pt x="61401" y="183116"/>
                    <a:pt x="69333" y="187555"/>
                  </a:cubicBezTo>
                  <a:cubicBezTo>
                    <a:pt x="84214" y="195883"/>
                    <a:pt x="100930" y="199117"/>
                    <a:pt x="118016" y="199117"/>
                  </a:cubicBezTo>
                  <a:cubicBezTo>
                    <a:pt x="134352" y="199117"/>
                    <a:pt x="151027" y="196160"/>
                    <a:pt x="166757" y="191872"/>
                  </a:cubicBezTo>
                  <a:cubicBezTo>
                    <a:pt x="182834" y="187489"/>
                    <a:pt x="199691" y="181000"/>
                    <a:pt x="208905" y="167116"/>
                  </a:cubicBezTo>
                  <a:cubicBezTo>
                    <a:pt x="215983" y="156452"/>
                    <a:pt x="217206" y="143535"/>
                    <a:pt x="215632" y="130599"/>
                  </a:cubicBezTo>
                  <a:cubicBezTo>
                    <a:pt x="214739" y="123254"/>
                    <a:pt x="212944" y="115904"/>
                    <a:pt x="210806" y="108957"/>
                  </a:cubicBezTo>
                  <a:cubicBezTo>
                    <a:pt x="208409" y="101166"/>
                    <a:pt x="205620" y="93272"/>
                    <a:pt x="205911" y="85126"/>
                  </a:cubicBezTo>
                  <a:cubicBezTo>
                    <a:pt x="206116" y="79381"/>
                    <a:pt x="207851" y="73811"/>
                    <a:pt x="208718" y="68128"/>
                  </a:cubicBezTo>
                  <a:cubicBezTo>
                    <a:pt x="210105" y="59037"/>
                    <a:pt x="209246" y="49679"/>
                    <a:pt x="206853" y="40799"/>
                  </a:cubicBezTo>
                  <a:cubicBezTo>
                    <a:pt x="205131" y="34409"/>
                    <a:pt x="202571" y="28149"/>
                    <a:pt x="198483" y="22945"/>
                  </a:cubicBezTo>
                  <a:cubicBezTo>
                    <a:pt x="194823" y="18287"/>
                    <a:pt x="190033" y="14604"/>
                    <a:pt x="184877" y="11687"/>
                  </a:cubicBezTo>
                  <a:cubicBezTo>
                    <a:pt x="171251" y="3978"/>
                    <a:pt x="155299" y="1549"/>
                    <a:pt x="139679" y="507"/>
                  </a:cubicBezTo>
                  <a:cubicBezTo>
                    <a:pt x="135044" y="197"/>
                    <a:pt x="130380" y="1"/>
                    <a:pt x="125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0"/>
            <p:cNvSpPr/>
            <p:nvPr/>
          </p:nvSpPr>
          <p:spPr>
            <a:xfrm>
              <a:off x="518400" y="4821480"/>
              <a:ext cx="2080440" cy="133560"/>
            </a:xfrm>
            <a:custGeom>
              <a:avLst/>
              <a:gdLst/>
              <a:ahLst/>
              <a:cxnLst/>
              <a:rect l="l" t="t" r="r" b="b"/>
              <a:pathLst>
                <a:path w="188374" h="12967" extrusionOk="0">
                  <a:moveTo>
                    <a:pt x="94186" y="0"/>
                  </a:moveTo>
                  <a:cubicBezTo>
                    <a:pt x="69206" y="0"/>
                    <a:pt x="45250" y="683"/>
                    <a:pt x="27587" y="1899"/>
                  </a:cubicBezTo>
                  <a:cubicBezTo>
                    <a:pt x="9923" y="3114"/>
                    <a:pt x="1" y="4763"/>
                    <a:pt x="1" y="6483"/>
                  </a:cubicBezTo>
                  <a:cubicBezTo>
                    <a:pt x="1" y="8203"/>
                    <a:pt x="9923" y="9852"/>
                    <a:pt x="27587" y="11068"/>
                  </a:cubicBezTo>
                  <a:cubicBezTo>
                    <a:pt x="45250" y="12283"/>
                    <a:pt x="69206" y="12966"/>
                    <a:pt x="94186" y="12966"/>
                  </a:cubicBezTo>
                  <a:cubicBezTo>
                    <a:pt x="119166" y="12966"/>
                    <a:pt x="143124" y="12283"/>
                    <a:pt x="160787" y="11068"/>
                  </a:cubicBezTo>
                  <a:cubicBezTo>
                    <a:pt x="178451" y="9852"/>
                    <a:pt x="188373" y="8203"/>
                    <a:pt x="188373" y="6483"/>
                  </a:cubicBezTo>
                  <a:cubicBezTo>
                    <a:pt x="188373" y="4763"/>
                    <a:pt x="178451" y="3114"/>
                    <a:pt x="160787" y="1899"/>
                  </a:cubicBezTo>
                  <a:cubicBezTo>
                    <a:pt x="143124" y="683"/>
                    <a:pt x="119166" y="0"/>
                    <a:pt x="941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0"/>
            <p:cNvSpPr/>
            <p:nvPr/>
          </p:nvSpPr>
          <p:spPr>
            <a:xfrm>
              <a:off x="797760" y="3646080"/>
              <a:ext cx="230760" cy="774720"/>
            </a:xfrm>
            <a:custGeom>
              <a:avLst/>
              <a:gdLst/>
              <a:ahLst/>
              <a:cxnLst/>
              <a:rect l="l" t="t" r="r" b="b"/>
              <a:pathLst>
                <a:path w="20991" h="74619" extrusionOk="0">
                  <a:moveTo>
                    <a:pt x="2632" y="1"/>
                  </a:moveTo>
                  <a:cubicBezTo>
                    <a:pt x="1256" y="1"/>
                    <a:pt x="178" y="1161"/>
                    <a:pt x="98" y="2544"/>
                  </a:cubicBezTo>
                  <a:cubicBezTo>
                    <a:pt x="9" y="4088"/>
                    <a:pt x="1165" y="5603"/>
                    <a:pt x="2279" y="6550"/>
                  </a:cubicBezTo>
                  <a:cubicBezTo>
                    <a:pt x="3420" y="7519"/>
                    <a:pt x="6387" y="8425"/>
                    <a:pt x="7126" y="8640"/>
                  </a:cubicBezTo>
                  <a:cubicBezTo>
                    <a:pt x="7400" y="9227"/>
                    <a:pt x="7686" y="9859"/>
                    <a:pt x="7987" y="10562"/>
                  </a:cubicBezTo>
                  <a:cubicBezTo>
                    <a:pt x="8506" y="11806"/>
                    <a:pt x="9082" y="13213"/>
                    <a:pt x="9603" y="14787"/>
                  </a:cubicBezTo>
                  <a:cubicBezTo>
                    <a:pt x="9744" y="15204"/>
                    <a:pt x="9878" y="15661"/>
                    <a:pt x="10016" y="16101"/>
                  </a:cubicBezTo>
                  <a:cubicBezTo>
                    <a:pt x="9630" y="15408"/>
                    <a:pt x="9088" y="14464"/>
                    <a:pt x="9024" y="14379"/>
                  </a:cubicBezTo>
                  <a:cubicBezTo>
                    <a:pt x="8010" y="12993"/>
                    <a:pt x="5449" y="10998"/>
                    <a:pt x="3431" y="10998"/>
                  </a:cubicBezTo>
                  <a:cubicBezTo>
                    <a:pt x="3150" y="10998"/>
                    <a:pt x="2880" y="11036"/>
                    <a:pt x="2626" y="11121"/>
                  </a:cubicBezTo>
                  <a:cubicBezTo>
                    <a:pt x="1128" y="11618"/>
                    <a:pt x="563" y="13318"/>
                    <a:pt x="1183" y="14700"/>
                  </a:cubicBezTo>
                  <a:cubicBezTo>
                    <a:pt x="1816" y="16111"/>
                    <a:pt x="3540" y="16923"/>
                    <a:pt x="4964" y="17251"/>
                  </a:cubicBezTo>
                  <a:cubicBezTo>
                    <a:pt x="5290" y="17326"/>
                    <a:pt x="5694" y="17356"/>
                    <a:pt x="6135" y="17356"/>
                  </a:cubicBezTo>
                  <a:cubicBezTo>
                    <a:pt x="7703" y="17356"/>
                    <a:pt x="9724" y="16973"/>
                    <a:pt x="10256" y="16867"/>
                  </a:cubicBezTo>
                  <a:cubicBezTo>
                    <a:pt x="10546" y="17845"/>
                    <a:pt x="10821" y="18857"/>
                    <a:pt x="11046" y="19928"/>
                  </a:cubicBezTo>
                  <a:cubicBezTo>
                    <a:pt x="11437" y="21773"/>
                    <a:pt x="11756" y="23758"/>
                    <a:pt x="11821" y="25815"/>
                  </a:cubicBezTo>
                  <a:cubicBezTo>
                    <a:pt x="11824" y="25929"/>
                    <a:pt x="11813" y="26048"/>
                    <a:pt x="11817" y="26163"/>
                  </a:cubicBezTo>
                  <a:cubicBezTo>
                    <a:pt x="11685" y="25787"/>
                    <a:pt x="10816" y="23780"/>
                    <a:pt x="10740" y="23647"/>
                  </a:cubicBezTo>
                  <a:cubicBezTo>
                    <a:pt x="9838" y="22081"/>
                    <a:pt x="7309" y="19654"/>
                    <a:pt x="5240" y="19654"/>
                  </a:cubicBezTo>
                  <a:cubicBezTo>
                    <a:pt x="5069" y="19654"/>
                    <a:pt x="4901" y="19671"/>
                    <a:pt x="4738" y="19706"/>
                  </a:cubicBezTo>
                  <a:cubicBezTo>
                    <a:pt x="3194" y="20036"/>
                    <a:pt x="2445" y="21663"/>
                    <a:pt x="2909" y="23104"/>
                  </a:cubicBezTo>
                  <a:cubicBezTo>
                    <a:pt x="3384" y="24578"/>
                    <a:pt x="5008" y="25574"/>
                    <a:pt x="6388" y="26056"/>
                  </a:cubicBezTo>
                  <a:cubicBezTo>
                    <a:pt x="7082" y="26298"/>
                    <a:pt x="8177" y="26367"/>
                    <a:pt x="9203" y="26367"/>
                  </a:cubicBezTo>
                  <a:cubicBezTo>
                    <a:pt x="10528" y="26367"/>
                    <a:pt x="11737" y="26251"/>
                    <a:pt x="11816" y="26244"/>
                  </a:cubicBezTo>
                  <a:lnTo>
                    <a:pt x="11816" y="26244"/>
                  </a:lnTo>
                  <a:cubicBezTo>
                    <a:pt x="11851" y="28171"/>
                    <a:pt x="11740" y="30153"/>
                    <a:pt x="11515" y="32160"/>
                  </a:cubicBezTo>
                  <a:cubicBezTo>
                    <a:pt x="11354" y="33614"/>
                    <a:pt x="11130" y="35081"/>
                    <a:pt x="10893" y="36550"/>
                  </a:cubicBezTo>
                  <a:cubicBezTo>
                    <a:pt x="10710" y="36065"/>
                    <a:pt x="9903" y="34200"/>
                    <a:pt x="9829" y="34073"/>
                  </a:cubicBezTo>
                  <a:cubicBezTo>
                    <a:pt x="8928" y="32506"/>
                    <a:pt x="6398" y="30079"/>
                    <a:pt x="4329" y="30079"/>
                  </a:cubicBezTo>
                  <a:cubicBezTo>
                    <a:pt x="4158" y="30079"/>
                    <a:pt x="3990" y="30096"/>
                    <a:pt x="3827" y="30131"/>
                  </a:cubicBezTo>
                  <a:cubicBezTo>
                    <a:pt x="2283" y="30461"/>
                    <a:pt x="1535" y="32089"/>
                    <a:pt x="1999" y="33530"/>
                  </a:cubicBezTo>
                  <a:cubicBezTo>
                    <a:pt x="2473" y="35002"/>
                    <a:pt x="4098" y="35999"/>
                    <a:pt x="5477" y="36481"/>
                  </a:cubicBezTo>
                  <a:cubicBezTo>
                    <a:pt x="6173" y="36724"/>
                    <a:pt x="7269" y="36793"/>
                    <a:pt x="8293" y="36793"/>
                  </a:cubicBezTo>
                  <a:cubicBezTo>
                    <a:pt x="9555" y="36793"/>
                    <a:pt x="10708" y="36688"/>
                    <a:pt x="10873" y="36672"/>
                  </a:cubicBezTo>
                  <a:lnTo>
                    <a:pt x="10873" y="36672"/>
                  </a:lnTo>
                  <a:cubicBezTo>
                    <a:pt x="10765" y="37339"/>
                    <a:pt x="10659" y="38006"/>
                    <a:pt x="10545" y="38673"/>
                  </a:cubicBezTo>
                  <a:cubicBezTo>
                    <a:pt x="10175" y="40855"/>
                    <a:pt x="9793" y="43039"/>
                    <a:pt x="9484" y="45206"/>
                  </a:cubicBezTo>
                  <a:cubicBezTo>
                    <a:pt x="9376" y="45958"/>
                    <a:pt x="9298" y="46700"/>
                    <a:pt x="9215" y="47445"/>
                  </a:cubicBezTo>
                  <a:cubicBezTo>
                    <a:pt x="8919" y="46728"/>
                    <a:pt x="8356" y="45432"/>
                    <a:pt x="8295" y="45326"/>
                  </a:cubicBezTo>
                  <a:cubicBezTo>
                    <a:pt x="7394" y="43760"/>
                    <a:pt x="4865" y="41334"/>
                    <a:pt x="2796" y="41334"/>
                  </a:cubicBezTo>
                  <a:cubicBezTo>
                    <a:pt x="2625" y="41334"/>
                    <a:pt x="2457" y="41350"/>
                    <a:pt x="2294" y="41385"/>
                  </a:cubicBezTo>
                  <a:cubicBezTo>
                    <a:pt x="748" y="41714"/>
                    <a:pt x="1" y="43341"/>
                    <a:pt x="465" y="44784"/>
                  </a:cubicBezTo>
                  <a:cubicBezTo>
                    <a:pt x="939" y="46256"/>
                    <a:pt x="2564" y="47252"/>
                    <a:pt x="3943" y="47734"/>
                  </a:cubicBezTo>
                  <a:cubicBezTo>
                    <a:pt x="4636" y="47976"/>
                    <a:pt x="5729" y="48045"/>
                    <a:pt x="6754" y="48045"/>
                  </a:cubicBezTo>
                  <a:cubicBezTo>
                    <a:pt x="7779" y="48045"/>
                    <a:pt x="8736" y="47976"/>
                    <a:pt x="9155" y="47940"/>
                  </a:cubicBezTo>
                  <a:lnTo>
                    <a:pt x="9155" y="47940"/>
                  </a:lnTo>
                  <a:cubicBezTo>
                    <a:pt x="9028" y="49181"/>
                    <a:pt x="8930" y="50414"/>
                    <a:pt x="8891" y="51633"/>
                  </a:cubicBezTo>
                  <a:cubicBezTo>
                    <a:pt x="8885" y="52158"/>
                    <a:pt x="8845" y="52695"/>
                    <a:pt x="8869" y="53199"/>
                  </a:cubicBezTo>
                  <a:cubicBezTo>
                    <a:pt x="8883" y="53708"/>
                    <a:pt x="8895" y="54213"/>
                    <a:pt x="8907" y="54713"/>
                  </a:cubicBezTo>
                  <a:cubicBezTo>
                    <a:pt x="8969" y="55745"/>
                    <a:pt x="9023" y="56705"/>
                    <a:pt x="9106" y="57664"/>
                  </a:cubicBezTo>
                  <a:cubicBezTo>
                    <a:pt x="9144" y="58149"/>
                    <a:pt x="9192" y="58606"/>
                    <a:pt x="9235" y="59076"/>
                  </a:cubicBezTo>
                  <a:cubicBezTo>
                    <a:pt x="9044" y="58304"/>
                    <a:pt x="8721" y="57086"/>
                    <a:pt x="8680" y="56979"/>
                  </a:cubicBezTo>
                  <a:cubicBezTo>
                    <a:pt x="7987" y="55191"/>
                    <a:pt x="5629" y="52170"/>
                    <a:pt x="3476" y="52170"/>
                  </a:cubicBezTo>
                  <a:cubicBezTo>
                    <a:pt x="3432" y="52170"/>
                    <a:pt x="3388" y="52172"/>
                    <a:pt x="3344" y="52174"/>
                  </a:cubicBezTo>
                  <a:cubicBezTo>
                    <a:pt x="1768" y="52266"/>
                    <a:pt x="782" y="53762"/>
                    <a:pt x="1023" y="55256"/>
                  </a:cubicBezTo>
                  <a:cubicBezTo>
                    <a:pt x="1270" y="56783"/>
                    <a:pt x="2724" y="58016"/>
                    <a:pt x="4015" y="58701"/>
                  </a:cubicBezTo>
                  <a:cubicBezTo>
                    <a:pt x="5438" y="59456"/>
                    <a:pt x="8873" y="59679"/>
                    <a:pt x="9293" y="59705"/>
                  </a:cubicBezTo>
                  <a:cubicBezTo>
                    <a:pt x="9404" y="60857"/>
                    <a:pt x="9524" y="61977"/>
                    <a:pt x="9656" y="63023"/>
                  </a:cubicBezTo>
                  <a:cubicBezTo>
                    <a:pt x="10064" y="66335"/>
                    <a:pt x="10529" y="69078"/>
                    <a:pt x="10881" y="70994"/>
                  </a:cubicBezTo>
                  <a:cubicBezTo>
                    <a:pt x="11234" y="72907"/>
                    <a:pt x="11482" y="74005"/>
                    <a:pt x="11482" y="74005"/>
                  </a:cubicBezTo>
                  <a:lnTo>
                    <a:pt x="11485" y="74015"/>
                  </a:lnTo>
                  <a:cubicBezTo>
                    <a:pt x="11486" y="74020"/>
                    <a:pt x="11487" y="74023"/>
                    <a:pt x="11488" y="74028"/>
                  </a:cubicBezTo>
                  <a:cubicBezTo>
                    <a:pt x="11572" y="74381"/>
                    <a:pt x="11888" y="74618"/>
                    <a:pt x="12236" y="74618"/>
                  </a:cubicBezTo>
                  <a:cubicBezTo>
                    <a:pt x="12297" y="74618"/>
                    <a:pt x="12360" y="74611"/>
                    <a:pt x="12423" y="74595"/>
                  </a:cubicBezTo>
                  <a:cubicBezTo>
                    <a:pt x="12838" y="74491"/>
                    <a:pt x="13089" y="74070"/>
                    <a:pt x="12981" y="73656"/>
                  </a:cubicBezTo>
                  <a:cubicBezTo>
                    <a:pt x="12981" y="73656"/>
                    <a:pt x="12717" y="72599"/>
                    <a:pt x="12326" y="70712"/>
                  </a:cubicBezTo>
                  <a:cubicBezTo>
                    <a:pt x="11935" y="68825"/>
                    <a:pt x="11416" y="66120"/>
                    <a:pt x="10941" y="62851"/>
                  </a:cubicBezTo>
                  <a:cubicBezTo>
                    <a:pt x="10802" y="61908"/>
                    <a:pt x="10671" y="60906"/>
                    <a:pt x="10545" y="59875"/>
                  </a:cubicBezTo>
                  <a:cubicBezTo>
                    <a:pt x="10967" y="59796"/>
                    <a:pt x="14337" y="59136"/>
                    <a:pt x="15651" y="58207"/>
                  </a:cubicBezTo>
                  <a:cubicBezTo>
                    <a:pt x="16844" y="57363"/>
                    <a:pt x="18130" y="55956"/>
                    <a:pt x="18179" y="54410"/>
                  </a:cubicBezTo>
                  <a:cubicBezTo>
                    <a:pt x="18226" y="52953"/>
                    <a:pt x="17145" y="51642"/>
                    <a:pt x="15660" y="51642"/>
                  </a:cubicBezTo>
                  <a:cubicBezTo>
                    <a:pt x="15602" y="51642"/>
                    <a:pt x="15543" y="51644"/>
                    <a:pt x="15484" y="51648"/>
                  </a:cubicBezTo>
                  <a:cubicBezTo>
                    <a:pt x="13297" y="51799"/>
                    <a:pt x="11273" y="55194"/>
                    <a:pt x="10803" y="57093"/>
                  </a:cubicBezTo>
                  <a:cubicBezTo>
                    <a:pt x="10772" y="57216"/>
                    <a:pt x="10579" y="58692"/>
                    <a:pt x="10496" y="59449"/>
                  </a:cubicBezTo>
                  <a:cubicBezTo>
                    <a:pt x="10423" y="58826"/>
                    <a:pt x="10349" y="58207"/>
                    <a:pt x="10283" y="57558"/>
                  </a:cubicBezTo>
                  <a:cubicBezTo>
                    <a:pt x="10181" y="56623"/>
                    <a:pt x="10104" y="55632"/>
                    <a:pt x="10025" y="54673"/>
                  </a:cubicBezTo>
                  <a:cubicBezTo>
                    <a:pt x="10002" y="54174"/>
                    <a:pt x="9977" y="53671"/>
                    <a:pt x="9954" y="53161"/>
                  </a:cubicBezTo>
                  <a:cubicBezTo>
                    <a:pt x="9919" y="52648"/>
                    <a:pt x="9949" y="52155"/>
                    <a:pt x="9943" y="51644"/>
                  </a:cubicBezTo>
                  <a:cubicBezTo>
                    <a:pt x="9950" y="50895"/>
                    <a:pt x="9996" y="50122"/>
                    <a:pt x="10040" y="49351"/>
                  </a:cubicBezTo>
                  <a:cubicBezTo>
                    <a:pt x="10997" y="49306"/>
                    <a:pt x="13804" y="49121"/>
                    <a:pt x="15070" y="48489"/>
                  </a:cubicBezTo>
                  <a:cubicBezTo>
                    <a:pt x="16378" y="47835"/>
                    <a:pt x="17861" y="46639"/>
                    <a:pt x="18145" y="45118"/>
                  </a:cubicBezTo>
                  <a:cubicBezTo>
                    <a:pt x="18422" y="43629"/>
                    <a:pt x="17473" y="42111"/>
                    <a:pt x="15898" y="41980"/>
                  </a:cubicBezTo>
                  <a:cubicBezTo>
                    <a:pt x="15835" y="41975"/>
                    <a:pt x="15772" y="41972"/>
                    <a:pt x="15709" y="41972"/>
                  </a:cubicBezTo>
                  <a:cubicBezTo>
                    <a:pt x="13572" y="41972"/>
                    <a:pt x="11178" y="44899"/>
                    <a:pt x="10448" y="46654"/>
                  </a:cubicBezTo>
                  <a:cubicBezTo>
                    <a:pt x="10423" y="46712"/>
                    <a:pt x="10303" y="47111"/>
                    <a:pt x="10167" y="47585"/>
                  </a:cubicBezTo>
                  <a:cubicBezTo>
                    <a:pt x="10233" y="46833"/>
                    <a:pt x="10295" y="46083"/>
                    <a:pt x="10388" y="45325"/>
                  </a:cubicBezTo>
                  <a:cubicBezTo>
                    <a:pt x="10647" y="43171"/>
                    <a:pt x="10980" y="40986"/>
                    <a:pt x="11304" y="38794"/>
                  </a:cubicBezTo>
                  <a:cubicBezTo>
                    <a:pt x="11371" y="38339"/>
                    <a:pt x="11432" y="37882"/>
                    <a:pt x="11498" y="37425"/>
                  </a:cubicBezTo>
                  <a:cubicBezTo>
                    <a:pt x="12303" y="37389"/>
                    <a:pt x="15346" y="37217"/>
                    <a:pt x="16674" y="36554"/>
                  </a:cubicBezTo>
                  <a:cubicBezTo>
                    <a:pt x="17981" y="35900"/>
                    <a:pt x="19465" y="34704"/>
                    <a:pt x="19749" y="33184"/>
                  </a:cubicBezTo>
                  <a:cubicBezTo>
                    <a:pt x="20025" y="31694"/>
                    <a:pt x="19077" y="30176"/>
                    <a:pt x="17502" y="30045"/>
                  </a:cubicBezTo>
                  <a:cubicBezTo>
                    <a:pt x="17440" y="30040"/>
                    <a:pt x="17377" y="30038"/>
                    <a:pt x="17314" y="30038"/>
                  </a:cubicBezTo>
                  <a:cubicBezTo>
                    <a:pt x="15176" y="30038"/>
                    <a:pt x="12781" y="32964"/>
                    <a:pt x="12050" y="34719"/>
                  </a:cubicBezTo>
                  <a:cubicBezTo>
                    <a:pt x="12023" y="34784"/>
                    <a:pt x="11883" y="35260"/>
                    <a:pt x="11729" y="35793"/>
                  </a:cubicBezTo>
                  <a:cubicBezTo>
                    <a:pt x="11888" y="34601"/>
                    <a:pt x="12032" y="33410"/>
                    <a:pt x="12137" y="32223"/>
                  </a:cubicBezTo>
                  <a:cubicBezTo>
                    <a:pt x="12324" y="30148"/>
                    <a:pt x="12397" y="28094"/>
                    <a:pt x="12309" y="26100"/>
                  </a:cubicBezTo>
                  <a:cubicBezTo>
                    <a:pt x="12593" y="26091"/>
                    <a:pt x="16165" y="25960"/>
                    <a:pt x="17639" y="25223"/>
                  </a:cubicBezTo>
                  <a:cubicBezTo>
                    <a:pt x="18947" y="24570"/>
                    <a:pt x="20430" y="23374"/>
                    <a:pt x="20714" y="21853"/>
                  </a:cubicBezTo>
                  <a:cubicBezTo>
                    <a:pt x="20991" y="20363"/>
                    <a:pt x="20042" y="18845"/>
                    <a:pt x="18467" y="18714"/>
                  </a:cubicBezTo>
                  <a:cubicBezTo>
                    <a:pt x="18405" y="18709"/>
                    <a:pt x="18342" y="18706"/>
                    <a:pt x="18279" y="18706"/>
                  </a:cubicBezTo>
                  <a:cubicBezTo>
                    <a:pt x="16142" y="18706"/>
                    <a:pt x="13748" y="21634"/>
                    <a:pt x="13017" y="23389"/>
                  </a:cubicBezTo>
                  <a:cubicBezTo>
                    <a:pt x="12963" y="23517"/>
                    <a:pt x="12463" y="25242"/>
                    <a:pt x="12307" y="25864"/>
                  </a:cubicBezTo>
                  <a:cubicBezTo>
                    <a:pt x="12306" y="25841"/>
                    <a:pt x="12307" y="25816"/>
                    <a:pt x="12307" y="25792"/>
                  </a:cubicBezTo>
                  <a:cubicBezTo>
                    <a:pt x="12194" y="23699"/>
                    <a:pt x="11830" y="21715"/>
                    <a:pt x="11393" y="19849"/>
                  </a:cubicBezTo>
                  <a:cubicBezTo>
                    <a:pt x="10959" y="17987"/>
                    <a:pt x="10393" y="16271"/>
                    <a:pt x="9831" y="14706"/>
                  </a:cubicBezTo>
                  <a:cubicBezTo>
                    <a:pt x="9272" y="13139"/>
                    <a:pt x="8665" y="11739"/>
                    <a:pt x="8117" y="10505"/>
                  </a:cubicBezTo>
                  <a:cubicBezTo>
                    <a:pt x="7815" y="9839"/>
                    <a:pt x="7527" y="9236"/>
                    <a:pt x="7252" y="8676"/>
                  </a:cubicBezTo>
                  <a:lnTo>
                    <a:pt x="7252" y="8676"/>
                  </a:lnTo>
                  <a:lnTo>
                    <a:pt x="7297" y="8689"/>
                  </a:lnTo>
                  <a:cubicBezTo>
                    <a:pt x="7297" y="8689"/>
                    <a:pt x="7297" y="8689"/>
                    <a:pt x="7297" y="8689"/>
                  </a:cubicBezTo>
                  <a:cubicBezTo>
                    <a:pt x="7335" y="8689"/>
                    <a:pt x="7231" y="6039"/>
                    <a:pt x="7205" y="5873"/>
                  </a:cubicBezTo>
                  <a:cubicBezTo>
                    <a:pt x="6907" y="3938"/>
                    <a:pt x="5192" y="377"/>
                    <a:pt x="3029" y="32"/>
                  </a:cubicBezTo>
                  <a:cubicBezTo>
                    <a:pt x="2894" y="11"/>
                    <a:pt x="2762" y="1"/>
                    <a:pt x="2632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0"/>
            <p:cNvSpPr/>
            <p:nvPr/>
          </p:nvSpPr>
          <p:spPr>
            <a:xfrm>
              <a:off x="912600" y="3726000"/>
              <a:ext cx="78480" cy="90360"/>
            </a:xfrm>
            <a:custGeom>
              <a:avLst/>
              <a:gdLst/>
              <a:ahLst/>
              <a:cxnLst/>
              <a:rect l="l" t="t" r="r" b="b"/>
              <a:pathLst>
                <a:path w="7204" h="8809" extrusionOk="0">
                  <a:moveTo>
                    <a:pt x="4538" y="1"/>
                  </a:moveTo>
                  <a:cubicBezTo>
                    <a:pt x="4388" y="1"/>
                    <a:pt x="4235" y="15"/>
                    <a:pt x="4080" y="44"/>
                  </a:cubicBezTo>
                  <a:cubicBezTo>
                    <a:pt x="1925" y="445"/>
                    <a:pt x="304" y="4050"/>
                    <a:pt x="56" y="5991"/>
                  </a:cubicBezTo>
                  <a:cubicBezTo>
                    <a:pt x="35" y="6158"/>
                    <a:pt x="1" y="8808"/>
                    <a:pt x="38" y="8808"/>
                  </a:cubicBezTo>
                  <a:cubicBezTo>
                    <a:pt x="38" y="8808"/>
                    <a:pt x="38" y="8808"/>
                    <a:pt x="39" y="8808"/>
                  </a:cubicBezTo>
                  <a:cubicBezTo>
                    <a:pt x="41" y="8808"/>
                    <a:pt x="3722" y="7685"/>
                    <a:pt x="4999" y="6539"/>
                  </a:cubicBezTo>
                  <a:cubicBezTo>
                    <a:pt x="6088" y="5564"/>
                    <a:pt x="7203" y="4019"/>
                    <a:pt x="7075" y="2477"/>
                  </a:cubicBezTo>
                  <a:cubicBezTo>
                    <a:pt x="6961" y="1120"/>
                    <a:pt x="5883" y="1"/>
                    <a:pt x="4538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0"/>
            <p:cNvSpPr/>
            <p:nvPr/>
          </p:nvSpPr>
          <p:spPr>
            <a:xfrm>
              <a:off x="373680" y="3834360"/>
              <a:ext cx="563400" cy="600480"/>
            </a:xfrm>
            <a:custGeom>
              <a:avLst/>
              <a:gdLst/>
              <a:ahLst/>
              <a:cxnLst/>
              <a:rect l="l" t="t" r="r" b="b"/>
              <a:pathLst>
                <a:path w="51084" h="57849" extrusionOk="0">
                  <a:moveTo>
                    <a:pt x="17322" y="1"/>
                  </a:moveTo>
                  <a:cubicBezTo>
                    <a:pt x="16719" y="1"/>
                    <a:pt x="16116" y="217"/>
                    <a:pt x="15630" y="687"/>
                  </a:cubicBezTo>
                  <a:cubicBezTo>
                    <a:pt x="14054" y="2212"/>
                    <a:pt x="14692" y="6112"/>
                    <a:pt x="15555" y="7867"/>
                  </a:cubicBezTo>
                  <a:cubicBezTo>
                    <a:pt x="15630" y="8019"/>
                    <a:pt x="17051" y="10228"/>
                    <a:pt x="17094" y="10228"/>
                  </a:cubicBezTo>
                  <a:cubicBezTo>
                    <a:pt x="17095" y="10228"/>
                    <a:pt x="17095" y="10228"/>
                    <a:pt x="17095" y="10228"/>
                  </a:cubicBezTo>
                  <a:cubicBezTo>
                    <a:pt x="17097" y="10225"/>
                    <a:pt x="19547" y="7258"/>
                    <a:pt x="19982" y="5598"/>
                  </a:cubicBezTo>
                  <a:cubicBezTo>
                    <a:pt x="20350" y="4184"/>
                    <a:pt x="20429" y="2280"/>
                    <a:pt x="19471" y="1066"/>
                  </a:cubicBezTo>
                  <a:cubicBezTo>
                    <a:pt x="18935" y="386"/>
                    <a:pt x="18127" y="1"/>
                    <a:pt x="17322" y="1"/>
                  </a:cubicBezTo>
                  <a:close/>
                  <a:moveTo>
                    <a:pt x="2959" y="364"/>
                  </a:moveTo>
                  <a:cubicBezTo>
                    <a:pt x="2550" y="364"/>
                    <a:pt x="2165" y="433"/>
                    <a:pt x="1822" y="589"/>
                  </a:cubicBezTo>
                  <a:cubicBezTo>
                    <a:pt x="384" y="1242"/>
                    <a:pt x="0" y="2991"/>
                    <a:pt x="763" y="4300"/>
                  </a:cubicBezTo>
                  <a:cubicBezTo>
                    <a:pt x="1541" y="5638"/>
                    <a:pt x="3341" y="6265"/>
                    <a:pt x="4791" y="6439"/>
                  </a:cubicBezTo>
                  <a:cubicBezTo>
                    <a:pt x="4927" y="6456"/>
                    <a:pt x="5075" y="6463"/>
                    <a:pt x="5233" y="6463"/>
                  </a:cubicBezTo>
                  <a:cubicBezTo>
                    <a:pt x="6802" y="6463"/>
                    <a:pt x="9320" y="5716"/>
                    <a:pt x="9988" y="5509"/>
                  </a:cubicBezTo>
                  <a:cubicBezTo>
                    <a:pt x="10540" y="5847"/>
                    <a:pt x="11128" y="6216"/>
                    <a:pt x="11766" y="6637"/>
                  </a:cubicBezTo>
                  <a:cubicBezTo>
                    <a:pt x="12885" y="7387"/>
                    <a:pt x="14142" y="8245"/>
                    <a:pt x="15445" y="9267"/>
                  </a:cubicBezTo>
                  <a:cubicBezTo>
                    <a:pt x="15794" y="9540"/>
                    <a:pt x="16157" y="9846"/>
                    <a:pt x="16513" y="10137"/>
                  </a:cubicBezTo>
                  <a:cubicBezTo>
                    <a:pt x="15810" y="9772"/>
                    <a:pt x="14837" y="9284"/>
                    <a:pt x="14737" y="9248"/>
                  </a:cubicBezTo>
                  <a:cubicBezTo>
                    <a:pt x="13935" y="8951"/>
                    <a:pt x="12729" y="8739"/>
                    <a:pt x="11513" y="8739"/>
                  </a:cubicBezTo>
                  <a:cubicBezTo>
                    <a:pt x="9948" y="8739"/>
                    <a:pt x="8365" y="9090"/>
                    <a:pt x="7603" y="10060"/>
                  </a:cubicBezTo>
                  <a:cubicBezTo>
                    <a:pt x="6627" y="11301"/>
                    <a:pt x="7094" y="13031"/>
                    <a:pt x="8374" y="13842"/>
                  </a:cubicBezTo>
                  <a:cubicBezTo>
                    <a:pt x="8972" y="14221"/>
                    <a:pt x="9692" y="14369"/>
                    <a:pt x="10428" y="14369"/>
                  </a:cubicBezTo>
                  <a:cubicBezTo>
                    <a:pt x="11299" y="14369"/>
                    <a:pt x="12193" y="14162"/>
                    <a:pt x="12935" y="13884"/>
                  </a:cubicBezTo>
                  <a:cubicBezTo>
                    <a:pt x="14364" y="13347"/>
                    <a:pt x="16643" y="11134"/>
                    <a:pt x="17136" y="10644"/>
                  </a:cubicBezTo>
                  <a:cubicBezTo>
                    <a:pt x="17918" y="11300"/>
                    <a:pt x="18706" y="11992"/>
                    <a:pt x="19484" y="12762"/>
                  </a:cubicBezTo>
                  <a:cubicBezTo>
                    <a:pt x="20828" y="14084"/>
                    <a:pt x="22190" y="15563"/>
                    <a:pt x="23379" y="17244"/>
                  </a:cubicBezTo>
                  <a:cubicBezTo>
                    <a:pt x="23445" y="17337"/>
                    <a:pt x="23501" y="17442"/>
                    <a:pt x="23567" y="17536"/>
                  </a:cubicBezTo>
                  <a:cubicBezTo>
                    <a:pt x="23250" y="17296"/>
                    <a:pt x="21418" y="16101"/>
                    <a:pt x="21281" y="16031"/>
                  </a:cubicBezTo>
                  <a:cubicBezTo>
                    <a:pt x="20297" y="15539"/>
                    <a:pt x="18634" y="15113"/>
                    <a:pt x="17094" y="15113"/>
                  </a:cubicBezTo>
                  <a:cubicBezTo>
                    <a:pt x="15896" y="15113"/>
                    <a:pt x="14772" y="15371"/>
                    <a:pt x="14101" y="16056"/>
                  </a:cubicBezTo>
                  <a:cubicBezTo>
                    <a:pt x="12995" y="17183"/>
                    <a:pt x="13269" y="18952"/>
                    <a:pt x="14451" y="19899"/>
                  </a:cubicBezTo>
                  <a:cubicBezTo>
                    <a:pt x="15170" y="20474"/>
                    <a:pt x="16135" y="20685"/>
                    <a:pt x="17098" y="20685"/>
                  </a:cubicBezTo>
                  <a:cubicBezTo>
                    <a:pt x="17753" y="20685"/>
                    <a:pt x="18407" y="20587"/>
                    <a:pt x="18981" y="20441"/>
                  </a:cubicBezTo>
                  <a:cubicBezTo>
                    <a:pt x="20613" y="20027"/>
                    <a:pt x="23502" y="17693"/>
                    <a:pt x="23611" y="17605"/>
                  </a:cubicBezTo>
                  <a:cubicBezTo>
                    <a:pt x="24704" y="19193"/>
                    <a:pt x="25705" y="20905"/>
                    <a:pt x="26624" y="22705"/>
                  </a:cubicBezTo>
                  <a:cubicBezTo>
                    <a:pt x="27293" y="24007"/>
                    <a:pt x="27916" y="25353"/>
                    <a:pt x="28528" y="26709"/>
                  </a:cubicBezTo>
                  <a:cubicBezTo>
                    <a:pt x="28109" y="26405"/>
                    <a:pt x="26405" y="25296"/>
                    <a:pt x="26273" y="25230"/>
                  </a:cubicBezTo>
                  <a:cubicBezTo>
                    <a:pt x="25289" y="24737"/>
                    <a:pt x="23626" y="24311"/>
                    <a:pt x="22087" y="24311"/>
                  </a:cubicBezTo>
                  <a:cubicBezTo>
                    <a:pt x="20888" y="24311"/>
                    <a:pt x="19764" y="24569"/>
                    <a:pt x="19092" y="25254"/>
                  </a:cubicBezTo>
                  <a:cubicBezTo>
                    <a:pt x="17988" y="26380"/>
                    <a:pt x="18262" y="28150"/>
                    <a:pt x="19444" y="29097"/>
                  </a:cubicBezTo>
                  <a:cubicBezTo>
                    <a:pt x="20163" y="29672"/>
                    <a:pt x="21129" y="29882"/>
                    <a:pt x="22091" y="29882"/>
                  </a:cubicBezTo>
                  <a:cubicBezTo>
                    <a:pt x="22746" y="29882"/>
                    <a:pt x="23399" y="29785"/>
                    <a:pt x="23972" y="29640"/>
                  </a:cubicBezTo>
                  <a:cubicBezTo>
                    <a:pt x="25567" y="29234"/>
                    <a:pt x="28346" y="27011"/>
                    <a:pt x="28579" y="26821"/>
                  </a:cubicBezTo>
                  <a:cubicBezTo>
                    <a:pt x="28856" y="27438"/>
                    <a:pt x="29136" y="28053"/>
                    <a:pt x="29410" y="28672"/>
                  </a:cubicBezTo>
                  <a:cubicBezTo>
                    <a:pt x="30304" y="30696"/>
                    <a:pt x="31191" y="32728"/>
                    <a:pt x="32128" y="34707"/>
                  </a:cubicBezTo>
                  <a:cubicBezTo>
                    <a:pt x="32453" y="35392"/>
                    <a:pt x="32797" y="36055"/>
                    <a:pt x="33140" y="36722"/>
                  </a:cubicBezTo>
                  <a:cubicBezTo>
                    <a:pt x="32498" y="36287"/>
                    <a:pt x="31313" y="35517"/>
                    <a:pt x="31203" y="35463"/>
                  </a:cubicBezTo>
                  <a:cubicBezTo>
                    <a:pt x="30219" y="34970"/>
                    <a:pt x="28556" y="34544"/>
                    <a:pt x="27016" y="34544"/>
                  </a:cubicBezTo>
                  <a:cubicBezTo>
                    <a:pt x="25818" y="34544"/>
                    <a:pt x="24694" y="34802"/>
                    <a:pt x="24022" y="35486"/>
                  </a:cubicBezTo>
                  <a:cubicBezTo>
                    <a:pt x="22917" y="36614"/>
                    <a:pt x="23191" y="38384"/>
                    <a:pt x="24374" y="39330"/>
                  </a:cubicBezTo>
                  <a:cubicBezTo>
                    <a:pt x="25093" y="39905"/>
                    <a:pt x="26058" y="40115"/>
                    <a:pt x="27021" y="40115"/>
                  </a:cubicBezTo>
                  <a:cubicBezTo>
                    <a:pt x="27676" y="40115"/>
                    <a:pt x="28329" y="40018"/>
                    <a:pt x="28903" y="39873"/>
                  </a:cubicBezTo>
                  <a:cubicBezTo>
                    <a:pt x="30326" y="39511"/>
                    <a:pt x="32703" y="37691"/>
                    <a:pt x="33364" y="37169"/>
                  </a:cubicBezTo>
                  <a:cubicBezTo>
                    <a:pt x="33943" y="38274"/>
                    <a:pt x="34540" y="39356"/>
                    <a:pt x="35180" y="40394"/>
                  </a:cubicBezTo>
                  <a:cubicBezTo>
                    <a:pt x="35466" y="40835"/>
                    <a:pt x="35729" y="41304"/>
                    <a:pt x="36027" y="41712"/>
                  </a:cubicBezTo>
                  <a:cubicBezTo>
                    <a:pt x="36319" y="42131"/>
                    <a:pt x="36607" y="42544"/>
                    <a:pt x="36893" y="42955"/>
                  </a:cubicBezTo>
                  <a:cubicBezTo>
                    <a:pt x="37515" y="43782"/>
                    <a:pt x="38089" y="44551"/>
                    <a:pt x="38687" y="45306"/>
                  </a:cubicBezTo>
                  <a:cubicBezTo>
                    <a:pt x="38987" y="45690"/>
                    <a:pt x="39279" y="46044"/>
                    <a:pt x="39574" y="46413"/>
                  </a:cubicBezTo>
                  <a:cubicBezTo>
                    <a:pt x="38989" y="45874"/>
                    <a:pt x="38049" y="45036"/>
                    <a:pt x="37953" y="44969"/>
                  </a:cubicBezTo>
                  <a:cubicBezTo>
                    <a:pt x="36845" y="44183"/>
                    <a:pt x="34696" y="43342"/>
                    <a:pt x="32900" y="43342"/>
                  </a:cubicBezTo>
                  <a:cubicBezTo>
                    <a:pt x="32110" y="43342"/>
                    <a:pt x="31389" y="43504"/>
                    <a:pt x="30854" y="43905"/>
                  </a:cubicBezTo>
                  <a:cubicBezTo>
                    <a:pt x="29589" y="44852"/>
                    <a:pt x="29592" y="46643"/>
                    <a:pt x="30618" y="47758"/>
                  </a:cubicBezTo>
                  <a:cubicBezTo>
                    <a:pt x="31485" y="48701"/>
                    <a:pt x="32934" y="49017"/>
                    <a:pt x="34232" y="49017"/>
                  </a:cubicBezTo>
                  <a:cubicBezTo>
                    <a:pt x="34501" y="49017"/>
                    <a:pt x="34763" y="49004"/>
                    <a:pt x="35012" y="48980"/>
                  </a:cubicBezTo>
                  <a:cubicBezTo>
                    <a:pt x="36616" y="48824"/>
                    <a:pt x="39605" y="47117"/>
                    <a:pt x="39969" y="46905"/>
                  </a:cubicBezTo>
                  <a:cubicBezTo>
                    <a:pt x="40697" y="47804"/>
                    <a:pt x="41415" y="48673"/>
                    <a:pt x="42102" y="49473"/>
                  </a:cubicBezTo>
                  <a:cubicBezTo>
                    <a:pt x="44269" y="52010"/>
                    <a:pt x="46171" y="54042"/>
                    <a:pt x="47522" y="55445"/>
                  </a:cubicBezTo>
                  <a:cubicBezTo>
                    <a:pt x="48871" y="56846"/>
                    <a:pt x="49684" y="57625"/>
                    <a:pt x="49684" y="57625"/>
                  </a:cubicBezTo>
                  <a:lnTo>
                    <a:pt x="49691" y="57632"/>
                  </a:lnTo>
                  <a:lnTo>
                    <a:pt x="49701" y="57641"/>
                  </a:lnTo>
                  <a:cubicBezTo>
                    <a:pt x="49849" y="57780"/>
                    <a:pt x="50038" y="57849"/>
                    <a:pt x="50227" y="57849"/>
                  </a:cubicBezTo>
                  <a:cubicBezTo>
                    <a:pt x="50435" y="57849"/>
                    <a:pt x="50643" y="57765"/>
                    <a:pt x="50794" y="57599"/>
                  </a:cubicBezTo>
                  <a:cubicBezTo>
                    <a:pt x="51084" y="57284"/>
                    <a:pt x="51060" y="56793"/>
                    <a:pt x="50741" y="56507"/>
                  </a:cubicBezTo>
                  <a:cubicBezTo>
                    <a:pt x="50741" y="56507"/>
                    <a:pt x="49939" y="55771"/>
                    <a:pt x="48566" y="54411"/>
                  </a:cubicBezTo>
                  <a:cubicBezTo>
                    <a:pt x="47202" y="53053"/>
                    <a:pt x="45275" y="51083"/>
                    <a:pt x="43075" y="48618"/>
                  </a:cubicBezTo>
                  <a:cubicBezTo>
                    <a:pt x="42439" y="47908"/>
                    <a:pt x="41777" y="47146"/>
                    <a:pt x="41104" y="46356"/>
                  </a:cubicBezTo>
                  <a:cubicBezTo>
                    <a:pt x="41412" y="46056"/>
                    <a:pt x="43860" y="43647"/>
                    <a:pt x="44442" y="42147"/>
                  </a:cubicBezTo>
                  <a:cubicBezTo>
                    <a:pt x="44972" y="40785"/>
                    <a:pt x="45268" y="38903"/>
                    <a:pt x="44457" y="37586"/>
                  </a:cubicBezTo>
                  <a:cubicBezTo>
                    <a:pt x="43949" y="36761"/>
                    <a:pt x="43061" y="36265"/>
                    <a:pt x="42159" y="36265"/>
                  </a:cubicBezTo>
                  <a:cubicBezTo>
                    <a:pt x="41650" y="36265"/>
                    <a:pt x="41137" y="36423"/>
                    <a:pt x="40685" y="36769"/>
                  </a:cubicBezTo>
                  <a:cubicBezTo>
                    <a:pt x="38945" y="38101"/>
                    <a:pt x="39128" y="42050"/>
                    <a:pt x="39786" y="43893"/>
                  </a:cubicBezTo>
                  <a:cubicBezTo>
                    <a:pt x="39827" y="44011"/>
                    <a:pt x="40481" y="45350"/>
                    <a:pt x="40829" y="46027"/>
                  </a:cubicBezTo>
                  <a:cubicBezTo>
                    <a:pt x="40425" y="45547"/>
                    <a:pt x="40021" y="45073"/>
                    <a:pt x="39607" y="44567"/>
                  </a:cubicBezTo>
                  <a:cubicBezTo>
                    <a:pt x="39006" y="43844"/>
                    <a:pt x="38396" y="43060"/>
                    <a:pt x="37801" y="42304"/>
                  </a:cubicBezTo>
                  <a:cubicBezTo>
                    <a:pt x="37506" y="41901"/>
                    <a:pt x="37208" y="41494"/>
                    <a:pt x="36908" y="41082"/>
                  </a:cubicBezTo>
                  <a:cubicBezTo>
                    <a:pt x="36595" y="40673"/>
                    <a:pt x="36348" y="40245"/>
                    <a:pt x="36061" y="39821"/>
                  </a:cubicBezTo>
                  <a:cubicBezTo>
                    <a:pt x="35654" y="39192"/>
                    <a:pt x="35266" y="38524"/>
                    <a:pt x="34877" y="37857"/>
                  </a:cubicBezTo>
                  <a:cubicBezTo>
                    <a:pt x="35651" y="37290"/>
                    <a:pt x="37891" y="35587"/>
                    <a:pt x="38597" y="34361"/>
                  </a:cubicBezTo>
                  <a:cubicBezTo>
                    <a:pt x="39328" y="33095"/>
                    <a:pt x="39905" y="31279"/>
                    <a:pt x="39302" y="29855"/>
                  </a:cubicBezTo>
                  <a:cubicBezTo>
                    <a:pt x="38873" y="28842"/>
                    <a:pt x="37897" y="28173"/>
                    <a:pt x="36864" y="28173"/>
                  </a:cubicBezTo>
                  <a:cubicBezTo>
                    <a:pt x="36474" y="28173"/>
                    <a:pt x="36076" y="28268"/>
                    <a:pt x="35697" y="28475"/>
                  </a:cubicBezTo>
                  <a:cubicBezTo>
                    <a:pt x="33776" y="29530"/>
                    <a:pt x="33360" y="33459"/>
                    <a:pt x="33729" y="35381"/>
                  </a:cubicBezTo>
                  <a:cubicBezTo>
                    <a:pt x="33741" y="35445"/>
                    <a:pt x="33861" y="35843"/>
                    <a:pt x="34009" y="36313"/>
                  </a:cubicBezTo>
                  <a:cubicBezTo>
                    <a:pt x="33650" y="35650"/>
                    <a:pt x="33287" y="34990"/>
                    <a:pt x="32946" y="34306"/>
                  </a:cubicBezTo>
                  <a:cubicBezTo>
                    <a:pt x="31975" y="32366"/>
                    <a:pt x="31047" y="30360"/>
                    <a:pt x="30108" y="28354"/>
                  </a:cubicBezTo>
                  <a:cubicBezTo>
                    <a:pt x="29913" y="27937"/>
                    <a:pt x="29711" y="27521"/>
                    <a:pt x="29513" y="27105"/>
                  </a:cubicBezTo>
                  <a:cubicBezTo>
                    <a:pt x="30167" y="26631"/>
                    <a:pt x="32610" y="24808"/>
                    <a:pt x="33350" y="23523"/>
                  </a:cubicBezTo>
                  <a:cubicBezTo>
                    <a:pt x="34081" y="22256"/>
                    <a:pt x="34659" y="20441"/>
                    <a:pt x="34055" y="19017"/>
                  </a:cubicBezTo>
                  <a:cubicBezTo>
                    <a:pt x="33626" y="18004"/>
                    <a:pt x="32649" y="17335"/>
                    <a:pt x="31616" y="17335"/>
                  </a:cubicBezTo>
                  <a:cubicBezTo>
                    <a:pt x="31227" y="17335"/>
                    <a:pt x="30829" y="17430"/>
                    <a:pt x="30450" y="17638"/>
                  </a:cubicBezTo>
                  <a:cubicBezTo>
                    <a:pt x="28529" y="18692"/>
                    <a:pt x="28114" y="22622"/>
                    <a:pt x="28482" y="24543"/>
                  </a:cubicBezTo>
                  <a:cubicBezTo>
                    <a:pt x="28496" y="24612"/>
                    <a:pt x="28640" y="25087"/>
                    <a:pt x="28806" y="25617"/>
                  </a:cubicBezTo>
                  <a:cubicBezTo>
                    <a:pt x="28281" y="24535"/>
                    <a:pt x="27743" y="23461"/>
                    <a:pt x="27178" y="22414"/>
                  </a:cubicBezTo>
                  <a:cubicBezTo>
                    <a:pt x="26190" y="20580"/>
                    <a:pt x="25116" y="18827"/>
                    <a:pt x="23943" y="17213"/>
                  </a:cubicBezTo>
                  <a:cubicBezTo>
                    <a:pt x="24175" y="17048"/>
                    <a:pt x="27081" y="14968"/>
                    <a:pt x="27905" y="13540"/>
                  </a:cubicBezTo>
                  <a:cubicBezTo>
                    <a:pt x="28635" y="12274"/>
                    <a:pt x="29213" y="10458"/>
                    <a:pt x="28610" y="9033"/>
                  </a:cubicBezTo>
                  <a:cubicBezTo>
                    <a:pt x="28181" y="8020"/>
                    <a:pt x="27205" y="7351"/>
                    <a:pt x="26172" y="7351"/>
                  </a:cubicBezTo>
                  <a:cubicBezTo>
                    <a:pt x="25782" y="7351"/>
                    <a:pt x="25384" y="7447"/>
                    <a:pt x="25005" y="7655"/>
                  </a:cubicBezTo>
                  <a:cubicBezTo>
                    <a:pt x="23083" y="8708"/>
                    <a:pt x="22668" y="12639"/>
                    <a:pt x="23037" y="14560"/>
                  </a:cubicBezTo>
                  <a:cubicBezTo>
                    <a:pt x="23062" y="14696"/>
                    <a:pt x="23599" y="16411"/>
                    <a:pt x="23811" y="17017"/>
                  </a:cubicBezTo>
                  <a:cubicBezTo>
                    <a:pt x="23797" y="16998"/>
                    <a:pt x="23784" y="16976"/>
                    <a:pt x="23771" y="16957"/>
                  </a:cubicBezTo>
                  <a:cubicBezTo>
                    <a:pt x="22522" y="15273"/>
                    <a:pt x="21124" y="13819"/>
                    <a:pt x="19730" y="12503"/>
                  </a:cubicBezTo>
                  <a:cubicBezTo>
                    <a:pt x="18342" y="11190"/>
                    <a:pt x="16923" y="10071"/>
                    <a:pt x="15590" y="9077"/>
                  </a:cubicBezTo>
                  <a:cubicBezTo>
                    <a:pt x="14260" y="8078"/>
                    <a:pt x="12981" y="7244"/>
                    <a:pt x="11843" y="6518"/>
                  </a:cubicBezTo>
                  <a:cubicBezTo>
                    <a:pt x="11224" y="6129"/>
                    <a:pt x="10651" y="5785"/>
                    <a:pt x="10112" y="5470"/>
                  </a:cubicBezTo>
                  <a:lnTo>
                    <a:pt x="10156" y="5455"/>
                  </a:lnTo>
                  <a:cubicBezTo>
                    <a:pt x="10196" y="5443"/>
                    <a:pt x="8642" y="3282"/>
                    <a:pt x="8528" y="3156"/>
                  </a:cubicBezTo>
                  <a:cubicBezTo>
                    <a:pt x="7438" y="1958"/>
                    <a:pt x="4924" y="364"/>
                    <a:pt x="2959" y="3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0"/>
            <p:cNvSpPr/>
            <p:nvPr/>
          </p:nvSpPr>
          <p:spPr>
            <a:xfrm>
              <a:off x="608040" y="4074480"/>
              <a:ext cx="238320" cy="769680"/>
            </a:xfrm>
            <a:custGeom>
              <a:avLst/>
              <a:gdLst/>
              <a:ahLst/>
              <a:cxnLst/>
              <a:rect l="l" t="t" r="r" b="b"/>
              <a:pathLst>
                <a:path w="21679" h="74126" extrusionOk="0">
                  <a:moveTo>
                    <a:pt x="2548" y="1"/>
                  </a:moveTo>
                  <a:cubicBezTo>
                    <a:pt x="1120" y="1"/>
                    <a:pt x="39" y="1235"/>
                    <a:pt x="20" y="2656"/>
                  </a:cubicBezTo>
                  <a:cubicBezTo>
                    <a:pt x="0" y="4202"/>
                    <a:pt x="1221" y="5666"/>
                    <a:pt x="2375" y="6563"/>
                  </a:cubicBezTo>
                  <a:cubicBezTo>
                    <a:pt x="3558" y="7481"/>
                    <a:pt x="6563" y="8253"/>
                    <a:pt x="7310" y="8436"/>
                  </a:cubicBezTo>
                  <a:cubicBezTo>
                    <a:pt x="7609" y="9011"/>
                    <a:pt x="7923" y="9629"/>
                    <a:pt x="8256" y="10319"/>
                  </a:cubicBezTo>
                  <a:cubicBezTo>
                    <a:pt x="8830" y="11538"/>
                    <a:pt x="9466" y="12918"/>
                    <a:pt x="10058" y="14467"/>
                  </a:cubicBezTo>
                  <a:cubicBezTo>
                    <a:pt x="10215" y="14879"/>
                    <a:pt x="10369" y="15329"/>
                    <a:pt x="10527" y="15762"/>
                  </a:cubicBezTo>
                  <a:cubicBezTo>
                    <a:pt x="10110" y="15087"/>
                    <a:pt x="9526" y="14168"/>
                    <a:pt x="9460" y="14085"/>
                  </a:cubicBezTo>
                  <a:cubicBezTo>
                    <a:pt x="8409" y="12777"/>
                    <a:pt x="5859" y="10951"/>
                    <a:pt x="3863" y="10951"/>
                  </a:cubicBezTo>
                  <a:cubicBezTo>
                    <a:pt x="3532" y="10951"/>
                    <a:pt x="3216" y="11002"/>
                    <a:pt x="2925" y="11113"/>
                  </a:cubicBezTo>
                  <a:cubicBezTo>
                    <a:pt x="1449" y="11676"/>
                    <a:pt x="960" y="13399"/>
                    <a:pt x="1641" y="14752"/>
                  </a:cubicBezTo>
                  <a:cubicBezTo>
                    <a:pt x="2335" y="16135"/>
                    <a:pt x="4094" y="16870"/>
                    <a:pt x="5530" y="17134"/>
                  </a:cubicBezTo>
                  <a:cubicBezTo>
                    <a:pt x="5765" y="17177"/>
                    <a:pt x="6039" y="17196"/>
                    <a:pt x="6336" y="17196"/>
                  </a:cubicBezTo>
                  <a:cubicBezTo>
                    <a:pt x="7939" y="17196"/>
                    <a:pt x="10230" y="16657"/>
                    <a:pt x="10800" y="16517"/>
                  </a:cubicBezTo>
                  <a:cubicBezTo>
                    <a:pt x="11133" y="17482"/>
                    <a:pt x="11453" y="18480"/>
                    <a:pt x="11725" y="19542"/>
                  </a:cubicBezTo>
                  <a:cubicBezTo>
                    <a:pt x="12197" y="21366"/>
                    <a:pt x="12603" y="23335"/>
                    <a:pt x="12758" y="25387"/>
                  </a:cubicBezTo>
                  <a:cubicBezTo>
                    <a:pt x="12767" y="25502"/>
                    <a:pt x="12762" y="25620"/>
                    <a:pt x="12769" y="25735"/>
                  </a:cubicBezTo>
                  <a:cubicBezTo>
                    <a:pt x="12622" y="25366"/>
                    <a:pt x="11665" y="23400"/>
                    <a:pt x="11583" y="23269"/>
                  </a:cubicBezTo>
                  <a:cubicBezTo>
                    <a:pt x="10632" y="21774"/>
                    <a:pt x="8081" y="19521"/>
                    <a:pt x="6032" y="19521"/>
                  </a:cubicBezTo>
                  <a:cubicBezTo>
                    <a:pt x="5820" y="19521"/>
                    <a:pt x="5613" y="19545"/>
                    <a:pt x="5413" y="19597"/>
                  </a:cubicBezTo>
                  <a:cubicBezTo>
                    <a:pt x="3885" y="19995"/>
                    <a:pt x="3209" y="21654"/>
                    <a:pt x="3737" y="23073"/>
                  </a:cubicBezTo>
                  <a:cubicBezTo>
                    <a:pt x="4276" y="24523"/>
                    <a:pt x="5942" y="25448"/>
                    <a:pt x="7342" y="25867"/>
                  </a:cubicBezTo>
                  <a:cubicBezTo>
                    <a:pt x="7854" y="26021"/>
                    <a:pt x="8575" y="26074"/>
                    <a:pt x="9324" y="26074"/>
                  </a:cubicBezTo>
                  <a:cubicBezTo>
                    <a:pt x="10934" y="26074"/>
                    <a:pt x="12678" y="25829"/>
                    <a:pt x="12772" y="25816"/>
                  </a:cubicBezTo>
                  <a:lnTo>
                    <a:pt x="12772" y="25816"/>
                  </a:lnTo>
                  <a:cubicBezTo>
                    <a:pt x="12893" y="27740"/>
                    <a:pt x="12870" y="29725"/>
                    <a:pt x="12733" y="31739"/>
                  </a:cubicBezTo>
                  <a:cubicBezTo>
                    <a:pt x="12636" y="33200"/>
                    <a:pt x="12477" y="34675"/>
                    <a:pt x="12305" y="36153"/>
                  </a:cubicBezTo>
                  <a:cubicBezTo>
                    <a:pt x="12102" y="35678"/>
                    <a:pt x="11212" y="33849"/>
                    <a:pt x="11134" y="33724"/>
                  </a:cubicBezTo>
                  <a:cubicBezTo>
                    <a:pt x="10182" y="32229"/>
                    <a:pt x="7631" y="29976"/>
                    <a:pt x="5583" y="29976"/>
                  </a:cubicBezTo>
                  <a:cubicBezTo>
                    <a:pt x="5370" y="29976"/>
                    <a:pt x="5163" y="30000"/>
                    <a:pt x="4964" y="30052"/>
                  </a:cubicBezTo>
                  <a:cubicBezTo>
                    <a:pt x="3435" y="30449"/>
                    <a:pt x="2760" y="32108"/>
                    <a:pt x="3288" y="33529"/>
                  </a:cubicBezTo>
                  <a:cubicBezTo>
                    <a:pt x="3826" y="34979"/>
                    <a:pt x="5493" y="35904"/>
                    <a:pt x="6892" y="36323"/>
                  </a:cubicBezTo>
                  <a:cubicBezTo>
                    <a:pt x="7406" y="36477"/>
                    <a:pt x="8129" y="36530"/>
                    <a:pt x="8879" y="36530"/>
                  </a:cubicBezTo>
                  <a:cubicBezTo>
                    <a:pt x="10426" y="36530"/>
                    <a:pt x="12091" y="36304"/>
                    <a:pt x="12292" y="36276"/>
                  </a:cubicBezTo>
                  <a:lnTo>
                    <a:pt x="12292" y="36276"/>
                  </a:lnTo>
                  <a:cubicBezTo>
                    <a:pt x="12212" y="36948"/>
                    <a:pt x="12137" y="37617"/>
                    <a:pt x="12052" y="38291"/>
                  </a:cubicBezTo>
                  <a:cubicBezTo>
                    <a:pt x="11778" y="40484"/>
                    <a:pt x="11493" y="42685"/>
                    <a:pt x="11279" y="44863"/>
                  </a:cubicBezTo>
                  <a:cubicBezTo>
                    <a:pt x="11205" y="45618"/>
                    <a:pt x="11159" y="46364"/>
                    <a:pt x="11111" y="47113"/>
                  </a:cubicBezTo>
                  <a:cubicBezTo>
                    <a:pt x="10783" y="46408"/>
                    <a:pt x="10164" y="45139"/>
                    <a:pt x="10098" y="45036"/>
                  </a:cubicBezTo>
                  <a:cubicBezTo>
                    <a:pt x="9146" y="43540"/>
                    <a:pt x="6595" y="41287"/>
                    <a:pt x="4547" y="41287"/>
                  </a:cubicBezTo>
                  <a:cubicBezTo>
                    <a:pt x="4334" y="41287"/>
                    <a:pt x="4127" y="41311"/>
                    <a:pt x="3928" y="41363"/>
                  </a:cubicBezTo>
                  <a:cubicBezTo>
                    <a:pt x="2399" y="41761"/>
                    <a:pt x="1724" y="43420"/>
                    <a:pt x="2252" y="44839"/>
                  </a:cubicBezTo>
                  <a:cubicBezTo>
                    <a:pt x="2790" y="46289"/>
                    <a:pt x="4457" y="47214"/>
                    <a:pt x="5857" y="47633"/>
                  </a:cubicBezTo>
                  <a:cubicBezTo>
                    <a:pt x="6368" y="47787"/>
                    <a:pt x="7088" y="47840"/>
                    <a:pt x="7837" y="47840"/>
                  </a:cubicBezTo>
                  <a:cubicBezTo>
                    <a:pt x="9145" y="47840"/>
                    <a:pt x="10541" y="47678"/>
                    <a:pt x="11073" y="47610"/>
                  </a:cubicBezTo>
                  <a:lnTo>
                    <a:pt x="11073" y="47610"/>
                  </a:lnTo>
                  <a:cubicBezTo>
                    <a:pt x="11001" y="48855"/>
                    <a:pt x="10957" y="50091"/>
                    <a:pt x="10971" y="51310"/>
                  </a:cubicBezTo>
                  <a:cubicBezTo>
                    <a:pt x="10990" y="51835"/>
                    <a:pt x="10974" y="52373"/>
                    <a:pt x="11019" y="52876"/>
                  </a:cubicBezTo>
                  <a:cubicBezTo>
                    <a:pt x="11054" y="53386"/>
                    <a:pt x="11090" y="53889"/>
                    <a:pt x="11124" y="54387"/>
                  </a:cubicBezTo>
                  <a:cubicBezTo>
                    <a:pt x="11231" y="55416"/>
                    <a:pt x="11328" y="56372"/>
                    <a:pt x="11453" y="57326"/>
                  </a:cubicBezTo>
                  <a:cubicBezTo>
                    <a:pt x="11512" y="57809"/>
                    <a:pt x="11581" y="58263"/>
                    <a:pt x="11644" y="58731"/>
                  </a:cubicBezTo>
                  <a:cubicBezTo>
                    <a:pt x="11420" y="57968"/>
                    <a:pt x="11043" y="56764"/>
                    <a:pt x="10997" y="56659"/>
                  </a:cubicBezTo>
                  <a:cubicBezTo>
                    <a:pt x="10237" y="54931"/>
                    <a:pt x="7815" y="52081"/>
                    <a:pt x="5689" y="52081"/>
                  </a:cubicBezTo>
                  <a:cubicBezTo>
                    <a:pt x="5610" y="52081"/>
                    <a:pt x="5532" y="52085"/>
                    <a:pt x="5455" y="52093"/>
                  </a:cubicBezTo>
                  <a:cubicBezTo>
                    <a:pt x="3884" y="52256"/>
                    <a:pt x="2964" y="53792"/>
                    <a:pt x="3270" y="55277"/>
                  </a:cubicBezTo>
                  <a:cubicBezTo>
                    <a:pt x="3583" y="56791"/>
                    <a:pt x="5091" y="57957"/>
                    <a:pt x="6411" y="58585"/>
                  </a:cubicBezTo>
                  <a:cubicBezTo>
                    <a:pt x="7866" y="59276"/>
                    <a:pt x="11307" y="59348"/>
                    <a:pt x="11729" y="59355"/>
                  </a:cubicBezTo>
                  <a:cubicBezTo>
                    <a:pt x="11891" y="60500"/>
                    <a:pt x="12060" y="61615"/>
                    <a:pt x="12237" y="62655"/>
                  </a:cubicBezTo>
                  <a:cubicBezTo>
                    <a:pt x="12791" y="65945"/>
                    <a:pt x="13377" y="68664"/>
                    <a:pt x="13814" y="70563"/>
                  </a:cubicBezTo>
                  <a:cubicBezTo>
                    <a:pt x="14250" y="72458"/>
                    <a:pt x="14547" y="73545"/>
                    <a:pt x="14547" y="73545"/>
                  </a:cubicBezTo>
                  <a:lnTo>
                    <a:pt x="14549" y="73554"/>
                  </a:lnTo>
                  <a:cubicBezTo>
                    <a:pt x="14550" y="73559"/>
                    <a:pt x="14552" y="73562"/>
                    <a:pt x="14553" y="73567"/>
                  </a:cubicBezTo>
                  <a:cubicBezTo>
                    <a:pt x="14649" y="73905"/>
                    <a:pt x="14958" y="74126"/>
                    <a:pt x="15292" y="74126"/>
                  </a:cubicBezTo>
                  <a:cubicBezTo>
                    <a:pt x="15365" y="74126"/>
                    <a:pt x="15439" y="74115"/>
                    <a:pt x="15512" y="74094"/>
                  </a:cubicBezTo>
                  <a:cubicBezTo>
                    <a:pt x="15922" y="73973"/>
                    <a:pt x="16154" y="73538"/>
                    <a:pt x="16029" y="73129"/>
                  </a:cubicBezTo>
                  <a:cubicBezTo>
                    <a:pt x="16029" y="73129"/>
                    <a:pt x="15717" y="72088"/>
                    <a:pt x="15243" y="70218"/>
                  </a:cubicBezTo>
                  <a:cubicBezTo>
                    <a:pt x="14772" y="68351"/>
                    <a:pt x="14133" y="65671"/>
                    <a:pt x="13513" y="62425"/>
                  </a:cubicBezTo>
                  <a:cubicBezTo>
                    <a:pt x="13333" y="61489"/>
                    <a:pt x="13158" y="60495"/>
                    <a:pt x="12987" y="59471"/>
                  </a:cubicBezTo>
                  <a:cubicBezTo>
                    <a:pt x="13405" y="59372"/>
                    <a:pt x="16743" y="58565"/>
                    <a:pt x="18014" y="57579"/>
                  </a:cubicBezTo>
                  <a:cubicBezTo>
                    <a:pt x="19169" y="56684"/>
                    <a:pt x="20391" y="55222"/>
                    <a:pt x="20372" y="53675"/>
                  </a:cubicBezTo>
                  <a:cubicBezTo>
                    <a:pt x="20354" y="52254"/>
                    <a:pt x="19273" y="51018"/>
                    <a:pt x="17845" y="51018"/>
                  </a:cubicBezTo>
                  <a:cubicBezTo>
                    <a:pt x="17750" y="51018"/>
                    <a:pt x="17655" y="51023"/>
                    <a:pt x="17558" y="51034"/>
                  </a:cubicBezTo>
                  <a:cubicBezTo>
                    <a:pt x="15380" y="51282"/>
                    <a:pt x="13507" y="54762"/>
                    <a:pt x="13122" y="56681"/>
                  </a:cubicBezTo>
                  <a:cubicBezTo>
                    <a:pt x="13097" y="56803"/>
                    <a:pt x="12970" y="58288"/>
                    <a:pt x="12920" y="59047"/>
                  </a:cubicBezTo>
                  <a:cubicBezTo>
                    <a:pt x="12818" y="58428"/>
                    <a:pt x="12717" y="57814"/>
                    <a:pt x="12623" y="57167"/>
                  </a:cubicBezTo>
                  <a:cubicBezTo>
                    <a:pt x="12480" y="56239"/>
                    <a:pt x="12359" y="55252"/>
                    <a:pt x="12237" y="54297"/>
                  </a:cubicBezTo>
                  <a:cubicBezTo>
                    <a:pt x="12192" y="53798"/>
                    <a:pt x="12146" y="53296"/>
                    <a:pt x="12099" y="52789"/>
                  </a:cubicBezTo>
                  <a:cubicBezTo>
                    <a:pt x="12041" y="52278"/>
                    <a:pt x="12050" y="51784"/>
                    <a:pt x="12021" y="51273"/>
                  </a:cubicBezTo>
                  <a:cubicBezTo>
                    <a:pt x="11996" y="50525"/>
                    <a:pt x="12007" y="49751"/>
                    <a:pt x="12017" y="48979"/>
                  </a:cubicBezTo>
                  <a:cubicBezTo>
                    <a:pt x="12971" y="48891"/>
                    <a:pt x="15767" y="48582"/>
                    <a:pt x="17005" y="47895"/>
                  </a:cubicBezTo>
                  <a:cubicBezTo>
                    <a:pt x="18282" y="47185"/>
                    <a:pt x="19712" y="45925"/>
                    <a:pt x="19927" y="44392"/>
                  </a:cubicBezTo>
                  <a:cubicBezTo>
                    <a:pt x="20138" y="42892"/>
                    <a:pt x="19123" y="41418"/>
                    <a:pt x="17545" y="41357"/>
                  </a:cubicBezTo>
                  <a:cubicBezTo>
                    <a:pt x="17515" y="41356"/>
                    <a:pt x="17486" y="41355"/>
                    <a:pt x="17457" y="41355"/>
                  </a:cubicBezTo>
                  <a:cubicBezTo>
                    <a:pt x="15292" y="41355"/>
                    <a:pt x="12968" y="44452"/>
                    <a:pt x="12305" y="46266"/>
                  </a:cubicBezTo>
                  <a:cubicBezTo>
                    <a:pt x="12283" y="46326"/>
                    <a:pt x="12182" y="46729"/>
                    <a:pt x="12066" y="47208"/>
                  </a:cubicBezTo>
                  <a:cubicBezTo>
                    <a:pt x="12099" y="46456"/>
                    <a:pt x="12128" y="45703"/>
                    <a:pt x="12187" y="44941"/>
                  </a:cubicBezTo>
                  <a:cubicBezTo>
                    <a:pt x="12352" y="42777"/>
                    <a:pt x="12587" y="40580"/>
                    <a:pt x="12815" y="38377"/>
                  </a:cubicBezTo>
                  <a:cubicBezTo>
                    <a:pt x="12862" y="37918"/>
                    <a:pt x="12903" y="37459"/>
                    <a:pt x="12948" y="36999"/>
                  </a:cubicBezTo>
                  <a:cubicBezTo>
                    <a:pt x="13752" y="36928"/>
                    <a:pt x="16784" y="36622"/>
                    <a:pt x="18080" y="35901"/>
                  </a:cubicBezTo>
                  <a:cubicBezTo>
                    <a:pt x="19357" y="35190"/>
                    <a:pt x="20787" y="33932"/>
                    <a:pt x="21002" y="32399"/>
                  </a:cubicBezTo>
                  <a:cubicBezTo>
                    <a:pt x="21213" y="30899"/>
                    <a:pt x="20198" y="29423"/>
                    <a:pt x="18620" y="29362"/>
                  </a:cubicBezTo>
                  <a:cubicBezTo>
                    <a:pt x="18591" y="29361"/>
                    <a:pt x="18562" y="29360"/>
                    <a:pt x="18533" y="29360"/>
                  </a:cubicBezTo>
                  <a:cubicBezTo>
                    <a:pt x="16368" y="29360"/>
                    <a:pt x="14043" y="32458"/>
                    <a:pt x="13380" y="34273"/>
                  </a:cubicBezTo>
                  <a:cubicBezTo>
                    <a:pt x="13356" y="34338"/>
                    <a:pt x="13236" y="34820"/>
                    <a:pt x="13107" y="35360"/>
                  </a:cubicBezTo>
                  <a:cubicBezTo>
                    <a:pt x="13213" y="34162"/>
                    <a:pt x="13303" y="32964"/>
                    <a:pt x="13357" y="31775"/>
                  </a:cubicBezTo>
                  <a:cubicBezTo>
                    <a:pt x="13452" y="29694"/>
                    <a:pt x="13433" y="27638"/>
                    <a:pt x="13258" y="25650"/>
                  </a:cubicBezTo>
                  <a:cubicBezTo>
                    <a:pt x="13541" y="25628"/>
                    <a:pt x="17104" y="25341"/>
                    <a:pt x="18545" y="24539"/>
                  </a:cubicBezTo>
                  <a:cubicBezTo>
                    <a:pt x="19822" y="23828"/>
                    <a:pt x="21252" y="22569"/>
                    <a:pt x="21467" y="21037"/>
                  </a:cubicBezTo>
                  <a:cubicBezTo>
                    <a:pt x="21678" y="19537"/>
                    <a:pt x="20662" y="18061"/>
                    <a:pt x="19085" y="18000"/>
                  </a:cubicBezTo>
                  <a:cubicBezTo>
                    <a:pt x="19056" y="17999"/>
                    <a:pt x="19027" y="17999"/>
                    <a:pt x="18999" y="17999"/>
                  </a:cubicBezTo>
                  <a:cubicBezTo>
                    <a:pt x="16833" y="17999"/>
                    <a:pt x="14509" y="21097"/>
                    <a:pt x="13846" y="22910"/>
                  </a:cubicBezTo>
                  <a:cubicBezTo>
                    <a:pt x="13798" y="23040"/>
                    <a:pt x="13375" y="24786"/>
                    <a:pt x="13246" y="25414"/>
                  </a:cubicBezTo>
                  <a:cubicBezTo>
                    <a:pt x="13243" y="25391"/>
                    <a:pt x="13243" y="25366"/>
                    <a:pt x="13241" y="25342"/>
                  </a:cubicBezTo>
                  <a:cubicBezTo>
                    <a:pt x="13038" y="23257"/>
                    <a:pt x="12586" y="21290"/>
                    <a:pt x="12067" y="19445"/>
                  </a:cubicBezTo>
                  <a:cubicBezTo>
                    <a:pt x="11552" y="17604"/>
                    <a:pt x="10910" y="15915"/>
                    <a:pt x="10280" y="14377"/>
                  </a:cubicBezTo>
                  <a:cubicBezTo>
                    <a:pt x="9652" y="12834"/>
                    <a:pt x="8984" y="11464"/>
                    <a:pt x="8383" y="10255"/>
                  </a:cubicBezTo>
                  <a:cubicBezTo>
                    <a:pt x="8052" y="9603"/>
                    <a:pt x="7737" y="9013"/>
                    <a:pt x="7437" y="8466"/>
                  </a:cubicBezTo>
                  <a:lnTo>
                    <a:pt x="7437" y="8466"/>
                  </a:lnTo>
                  <a:lnTo>
                    <a:pt x="7482" y="8477"/>
                  </a:lnTo>
                  <a:cubicBezTo>
                    <a:pt x="7483" y="8477"/>
                    <a:pt x="7483" y="8477"/>
                    <a:pt x="7483" y="8477"/>
                  </a:cubicBezTo>
                  <a:cubicBezTo>
                    <a:pt x="7522" y="8477"/>
                    <a:pt x="7302" y="5833"/>
                    <a:pt x="7267" y="5667"/>
                  </a:cubicBezTo>
                  <a:cubicBezTo>
                    <a:pt x="6884" y="3748"/>
                    <a:pt x="5014" y="267"/>
                    <a:pt x="2837" y="17"/>
                  </a:cubicBezTo>
                  <a:cubicBezTo>
                    <a:pt x="2739" y="6"/>
                    <a:pt x="2643" y="1"/>
                    <a:pt x="2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0"/>
            <p:cNvSpPr/>
            <p:nvPr/>
          </p:nvSpPr>
          <p:spPr>
            <a:xfrm>
              <a:off x="728280" y="4148640"/>
              <a:ext cx="77040" cy="92520"/>
            </a:xfrm>
            <a:custGeom>
              <a:avLst/>
              <a:gdLst/>
              <a:ahLst/>
              <a:cxnLst/>
              <a:rect l="l" t="t" r="r" b="b"/>
              <a:pathLst>
                <a:path w="7069" h="9002" extrusionOk="0">
                  <a:moveTo>
                    <a:pt x="4333" y="0"/>
                  </a:moveTo>
                  <a:cubicBezTo>
                    <a:pt x="4150" y="0"/>
                    <a:pt x="3962" y="21"/>
                    <a:pt x="3771" y="65"/>
                  </a:cubicBezTo>
                  <a:cubicBezTo>
                    <a:pt x="1636" y="563"/>
                    <a:pt x="176" y="4235"/>
                    <a:pt x="13" y="6186"/>
                  </a:cubicBezTo>
                  <a:cubicBezTo>
                    <a:pt x="0" y="6354"/>
                    <a:pt x="83" y="9001"/>
                    <a:pt x="121" y="9001"/>
                  </a:cubicBezTo>
                  <a:cubicBezTo>
                    <a:pt x="121" y="9001"/>
                    <a:pt x="121" y="9001"/>
                    <a:pt x="121" y="9001"/>
                  </a:cubicBezTo>
                  <a:cubicBezTo>
                    <a:pt x="123" y="9001"/>
                    <a:pt x="3750" y="7716"/>
                    <a:pt x="4977" y="6515"/>
                  </a:cubicBezTo>
                  <a:cubicBezTo>
                    <a:pt x="6021" y="5493"/>
                    <a:pt x="7068" y="3900"/>
                    <a:pt x="6870" y="2366"/>
                  </a:cubicBezTo>
                  <a:cubicBezTo>
                    <a:pt x="6702" y="1049"/>
                    <a:pt x="5630" y="0"/>
                    <a:pt x="433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0"/>
            <p:cNvSpPr/>
            <p:nvPr/>
          </p:nvSpPr>
          <p:spPr>
            <a:xfrm>
              <a:off x="192240" y="4272120"/>
              <a:ext cx="589320" cy="574200"/>
            </a:xfrm>
            <a:custGeom>
              <a:avLst/>
              <a:gdLst/>
              <a:ahLst/>
              <a:cxnLst/>
              <a:rect l="l" t="t" r="r" b="b"/>
              <a:pathLst>
                <a:path w="53426" h="55351" extrusionOk="0">
                  <a:moveTo>
                    <a:pt x="3007" y="1"/>
                  </a:moveTo>
                  <a:cubicBezTo>
                    <a:pt x="2536" y="1"/>
                    <a:pt x="2096" y="85"/>
                    <a:pt x="1714" y="279"/>
                  </a:cubicBezTo>
                  <a:cubicBezTo>
                    <a:pt x="306" y="995"/>
                    <a:pt x="1" y="2760"/>
                    <a:pt x="821" y="4034"/>
                  </a:cubicBezTo>
                  <a:cubicBezTo>
                    <a:pt x="1656" y="5335"/>
                    <a:pt x="3482" y="5881"/>
                    <a:pt x="4940" y="5994"/>
                  </a:cubicBezTo>
                  <a:cubicBezTo>
                    <a:pt x="5018" y="6000"/>
                    <a:pt x="5101" y="6003"/>
                    <a:pt x="5187" y="6003"/>
                  </a:cubicBezTo>
                  <a:cubicBezTo>
                    <a:pt x="6736" y="6003"/>
                    <a:pt x="9404" y="5081"/>
                    <a:pt x="10090" y="4833"/>
                  </a:cubicBezTo>
                  <a:cubicBezTo>
                    <a:pt x="10657" y="5148"/>
                    <a:pt x="11259" y="5490"/>
                    <a:pt x="11916" y="5883"/>
                  </a:cubicBezTo>
                  <a:cubicBezTo>
                    <a:pt x="13068" y="6583"/>
                    <a:pt x="14359" y="7384"/>
                    <a:pt x="15708" y="8349"/>
                  </a:cubicBezTo>
                  <a:cubicBezTo>
                    <a:pt x="16067" y="8606"/>
                    <a:pt x="16443" y="8896"/>
                    <a:pt x="16813" y="9171"/>
                  </a:cubicBezTo>
                  <a:cubicBezTo>
                    <a:pt x="16094" y="8836"/>
                    <a:pt x="15101" y="8393"/>
                    <a:pt x="14999" y="8360"/>
                  </a:cubicBezTo>
                  <a:cubicBezTo>
                    <a:pt x="14292" y="8134"/>
                    <a:pt x="13283" y="7985"/>
                    <a:pt x="12233" y="7985"/>
                  </a:cubicBezTo>
                  <a:cubicBezTo>
                    <a:pt x="10520" y="7985"/>
                    <a:pt x="8699" y="8382"/>
                    <a:pt x="7908" y="9486"/>
                  </a:cubicBezTo>
                  <a:cubicBezTo>
                    <a:pt x="6988" y="10770"/>
                    <a:pt x="7531" y="12477"/>
                    <a:pt x="8844" y="13230"/>
                  </a:cubicBezTo>
                  <a:cubicBezTo>
                    <a:pt x="9394" y="13546"/>
                    <a:pt x="10032" y="13672"/>
                    <a:pt x="10687" y="13672"/>
                  </a:cubicBezTo>
                  <a:cubicBezTo>
                    <a:pt x="11631" y="13672"/>
                    <a:pt x="12609" y="13409"/>
                    <a:pt x="13403" y="13070"/>
                  </a:cubicBezTo>
                  <a:cubicBezTo>
                    <a:pt x="14806" y="12473"/>
                    <a:pt x="16986" y="10161"/>
                    <a:pt x="17457" y="9649"/>
                  </a:cubicBezTo>
                  <a:cubicBezTo>
                    <a:pt x="18267" y="10271"/>
                    <a:pt x="19084" y="10927"/>
                    <a:pt x="19897" y="11662"/>
                  </a:cubicBezTo>
                  <a:cubicBezTo>
                    <a:pt x="21297" y="12924"/>
                    <a:pt x="22722" y="14341"/>
                    <a:pt x="23984" y="15968"/>
                  </a:cubicBezTo>
                  <a:cubicBezTo>
                    <a:pt x="24054" y="16058"/>
                    <a:pt x="24116" y="16160"/>
                    <a:pt x="24186" y="16251"/>
                  </a:cubicBezTo>
                  <a:cubicBezTo>
                    <a:pt x="23858" y="16025"/>
                    <a:pt x="21976" y="14912"/>
                    <a:pt x="21835" y="14849"/>
                  </a:cubicBezTo>
                  <a:cubicBezTo>
                    <a:pt x="20914" y="14438"/>
                    <a:pt x="19426" y="14108"/>
                    <a:pt x="18000" y="14108"/>
                  </a:cubicBezTo>
                  <a:cubicBezTo>
                    <a:pt x="16659" y="14108"/>
                    <a:pt x="15373" y="14400"/>
                    <a:pt x="14663" y="15190"/>
                  </a:cubicBezTo>
                  <a:cubicBezTo>
                    <a:pt x="13608" y="16365"/>
                    <a:pt x="13960" y="18122"/>
                    <a:pt x="15183" y="19015"/>
                  </a:cubicBezTo>
                  <a:cubicBezTo>
                    <a:pt x="15853" y="19505"/>
                    <a:pt x="16711" y="19688"/>
                    <a:pt x="17579" y="19688"/>
                  </a:cubicBezTo>
                  <a:cubicBezTo>
                    <a:pt x="18328" y="19688"/>
                    <a:pt x="19083" y="19552"/>
                    <a:pt x="19730" y="19357"/>
                  </a:cubicBezTo>
                  <a:cubicBezTo>
                    <a:pt x="21343" y="18870"/>
                    <a:pt x="24127" y="16410"/>
                    <a:pt x="24231" y="16317"/>
                  </a:cubicBezTo>
                  <a:cubicBezTo>
                    <a:pt x="25394" y="17856"/>
                    <a:pt x="26469" y="19524"/>
                    <a:pt x="27467" y="21281"/>
                  </a:cubicBezTo>
                  <a:cubicBezTo>
                    <a:pt x="28191" y="22552"/>
                    <a:pt x="28873" y="23869"/>
                    <a:pt x="29545" y="25198"/>
                  </a:cubicBezTo>
                  <a:cubicBezTo>
                    <a:pt x="29112" y="24914"/>
                    <a:pt x="27362" y="23879"/>
                    <a:pt x="27227" y="23819"/>
                  </a:cubicBezTo>
                  <a:cubicBezTo>
                    <a:pt x="26307" y="23408"/>
                    <a:pt x="24819" y="23078"/>
                    <a:pt x="23392" y="23078"/>
                  </a:cubicBezTo>
                  <a:cubicBezTo>
                    <a:pt x="22051" y="23078"/>
                    <a:pt x="20765" y="23370"/>
                    <a:pt x="20055" y="24160"/>
                  </a:cubicBezTo>
                  <a:cubicBezTo>
                    <a:pt x="19000" y="25334"/>
                    <a:pt x="19352" y="27090"/>
                    <a:pt x="20575" y="27983"/>
                  </a:cubicBezTo>
                  <a:cubicBezTo>
                    <a:pt x="21245" y="28473"/>
                    <a:pt x="22103" y="28657"/>
                    <a:pt x="22971" y="28657"/>
                  </a:cubicBezTo>
                  <a:cubicBezTo>
                    <a:pt x="23720" y="28657"/>
                    <a:pt x="24475" y="28521"/>
                    <a:pt x="25123" y="28325"/>
                  </a:cubicBezTo>
                  <a:cubicBezTo>
                    <a:pt x="26697" y="27851"/>
                    <a:pt x="29375" y="25506"/>
                    <a:pt x="29600" y="25308"/>
                  </a:cubicBezTo>
                  <a:cubicBezTo>
                    <a:pt x="29905" y="25912"/>
                    <a:pt x="30212" y="26513"/>
                    <a:pt x="30512" y="27120"/>
                  </a:cubicBezTo>
                  <a:cubicBezTo>
                    <a:pt x="31493" y="29102"/>
                    <a:pt x="32469" y="31093"/>
                    <a:pt x="33493" y="33028"/>
                  </a:cubicBezTo>
                  <a:cubicBezTo>
                    <a:pt x="33847" y="33699"/>
                    <a:pt x="34221" y="34347"/>
                    <a:pt x="34592" y="34998"/>
                  </a:cubicBezTo>
                  <a:cubicBezTo>
                    <a:pt x="33931" y="34591"/>
                    <a:pt x="32715" y="33875"/>
                    <a:pt x="32602" y="33825"/>
                  </a:cubicBezTo>
                  <a:cubicBezTo>
                    <a:pt x="31681" y="33414"/>
                    <a:pt x="30193" y="33084"/>
                    <a:pt x="28767" y="33084"/>
                  </a:cubicBezTo>
                  <a:cubicBezTo>
                    <a:pt x="27426" y="33084"/>
                    <a:pt x="26139" y="33375"/>
                    <a:pt x="25429" y="34166"/>
                  </a:cubicBezTo>
                  <a:cubicBezTo>
                    <a:pt x="24375" y="35341"/>
                    <a:pt x="24727" y="37096"/>
                    <a:pt x="25950" y="37989"/>
                  </a:cubicBezTo>
                  <a:cubicBezTo>
                    <a:pt x="26620" y="38479"/>
                    <a:pt x="27478" y="38663"/>
                    <a:pt x="28346" y="38663"/>
                  </a:cubicBezTo>
                  <a:cubicBezTo>
                    <a:pt x="29095" y="38663"/>
                    <a:pt x="29850" y="38526"/>
                    <a:pt x="30497" y="38331"/>
                  </a:cubicBezTo>
                  <a:cubicBezTo>
                    <a:pt x="31903" y="37909"/>
                    <a:pt x="34198" y="35985"/>
                    <a:pt x="34836" y="35434"/>
                  </a:cubicBezTo>
                  <a:cubicBezTo>
                    <a:pt x="35462" y="36512"/>
                    <a:pt x="36108" y="37568"/>
                    <a:pt x="36792" y="38577"/>
                  </a:cubicBezTo>
                  <a:cubicBezTo>
                    <a:pt x="37098" y="39004"/>
                    <a:pt x="37381" y="39462"/>
                    <a:pt x="37696" y="39857"/>
                  </a:cubicBezTo>
                  <a:cubicBezTo>
                    <a:pt x="38006" y="40261"/>
                    <a:pt x="38313" y="40662"/>
                    <a:pt x="38617" y="41059"/>
                  </a:cubicBezTo>
                  <a:cubicBezTo>
                    <a:pt x="39273" y="41857"/>
                    <a:pt x="39882" y="42601"/>
                    <a:pt x="40512" y="43329"/>
                  </a:cubicBezTo>
                  <a:cubicBezTo>
                    <a:pt x="40828" y="43698"/>
                    <a:pt x="41136" y="44040"/>
                    <a:pt x="41448" y="44395"/>
                  </a:cubicBezTo>
                  <a:cubicBezTo>
                    <a:pt x="40839" y="43883"/>
                    <a:pt x="39862" y="43087"/>
                    <a:pt x="39764" y="43025"/>
                  </a:cubicBezTo>
                  <a:cubicBezTo>
                    <a:pt x="38678" y="42325"/>
                    <a:pt x="36650" y="41616"/>
                    <a:pt x="34911" y="41616"/>
                  </a:cubicBezTo>
                  <a:cubicBezTo>
                    <a:pt x="34017" y="41616"/>
                    <a:pt x="33199" y="41803"/>
                    <a:pt x="32624" y="42275"/>
                  </a:cubicBezTo>
                  <a:cubicBezTo>
                    <a:pt x="31403" y="43276"/>
                    <a:pt x="31484" y="45066"/>
                    <a:pt x="32558" y="46133"/>
                  </a:cubicBezTo>
                  <a:cubicBezTo>
                    <a:pt x="33387" y="46958"/>
                    <a:pt x="34676" y="47240"/>
                    <a:pt x="35880" y="47240"/>
                  </a:cubicBezTo>
                  <a:cubicBezTo>
                    <a:pt x="36269" y="47240"/>
                    <a:pt x="36649" y="47211"/>
                    <a:pt x="37002" y="47161"/>
                  </a:cubicBezTo>
                  <a:cubicBezTo>
                    <a:pt x="38598" y="46935"/>
                    <a:pt x="41507" y="45096"/>
                    <a:pt x="41863" y="44870"/>
                  </a:cubicBezTo>
                  <a:cubicBezTo>
                    <a:pt x="42630" y="45736"/>
                    <a:pt x="43386" y="46573"/>
                    <a:pt x="44107" y="47342"/>
                  </a:cubicBezTo>
                  <a:cubicBezTo>
                    <a:pt x="46384" y="49781"/>
                    <a:pt x="48374" y="51726"/>
                    <a:pt x="49785" y="53068"/>
                  </a:cubicBezTo>
                  <a:cubicBezTo>
                    <a:pt x="51195" y="54407"/>
                    <a:pt x="52042" y="55150"/>
                    <a:pt x="52042" y="55150"/>
                  </a:cubicBezTo>
                  <a:lnTo>
                    <a:pt x="52048" y="55157"/>
                  </a:lnTo>
                  <a:lnTo>
                    <a:pt x="52059" y="55166"/>
                  </a:lnTo>
                  <a:cubicBezTo>
                    <a:pt x="52204" y="55290"/>
                    <a:pt x="52382" y="55351"/>
                    <a:pt x="52559" y="55351"/>
                  </a:cubicBezTo>
                  <a:cubicBezTo>
                    <a:pt x="52779" y="55351"/>
                    <a:pt x="52997" y="55257"/>
                    <a:pt x="53150" y="55075"/>
                  </a:cubicBezTo>
                  <a:cubicBezTo>
                    <a:pt x="53425" y="54748"/>
                    <a:pt x="53380" y="54258"/>
                    <a:pt x="53048" y="53986"/>
                  </a:cubicBezTo>
                  <a:cubicBezTo>
                    <a:pt x="53048" y="53986"/>
                    <a:pt x="52216" y="53287"/>
                    <a:pt x="50789" y="51988"/>
                  </a:cubicBezTo>
                  <a:cubicBezTo>
                    <a:pt x="49366" y="50692"/>
                    <a:pt x="47354" y="48810"/>
                    <a:pt x="45048" y="46444"/>
                  </a:cubicBezTo>
                  <a:cubicBezTo>
                    <a:pt x="44381" y="45763"/>
                    <a:pt x="43686" y="45030"/>
                    <a:pt x="42978" y="44271"/>
                  </a:cubicBezTo>
                  <a:cubicBezTo>
                    <a:pt x="43273" y="43958"/>
                    <a:pt x="45611" y="41443"/>
                    <a:pt x="46127" y="39918"/>
                  </a:cubicBezTo>
                  <a:cubicBezTo>
                    <a:pt x="46597" y="38534"/>
                    <a:pt x="46809" y="36641"/>
                    <a:pt x="45941" y="35360"/>
                  </a:cubicBezTo>
                  <a:cubicBezTo>
                    <a:pt x="45418" y="34591"/>
                    <a:pt x="44560" y="34140"/>
                    <a:pt x="43695" y="34140"/>
                  </a:cubicBezTo>
                  <a:cubicBezTo>
                    <a:pt x="43150" y="34140"/>
                    <a:pt x="42603" y="34319"/>
                    <a:pt x="42135" y="34711"/>
                  </a:cubicBezTo>
                  <a:cubicBezTo>
                    <a:pt x="40456" y="36119"/>
                    <a:pt x="40815" y="40055"/>
                    <a:pt x="41551" y="41868"/>
                  </a:cubicBezTo>
                  <a:cubicBezTo>
                    <a:pt x="41599" y="41984"/>
                    <a:pt x="42310" y="43293"/>
                    <a:pt x="42689" y="43953"/>
                  </a:cubicBezTo>
                  <a:cubicBezTo>
                    <a:pt x="42262" y="43492"/>
                    <a:pt x="41839" y="43037"/>
                    <a:pt x="41404" y="42548"/>
                  </a:cubicBezTo>
                  <a:cubicBezTo>
                    <a:pt x="40772" y="41852"/>
                    <a:pt x="40127" y="41096"/>
                    <a:pt x="39498" y="40368"/>
                  </a:cubicBezTo>
                  <a:cubicBezTo>
                    <a:pt x="39186" y="39977"/>
                    <a:pt x="38870" y="39583"/>
                    <a:pt x="38551" y="39185"/>
                  </a:cubicBezTo>
                  <a:cubicBezTo>
                    <a:pt x="38221" y="38791"/>
                    <a:pt x="37956" y="38374"/>
                    <a:pt x="37651" y="37964"/>
                  </a:cubicBezTo>
                  <a:cubicBezTo>
                    <a:pt x="37216" y="37353"/>
                    <a:pt x="36800" y="36702"/>
                    <a:pt x="36382" y="36053"/>
                  </a:cubicBezTo>
                  <a:cubicBezTo>
                    <a:pt x="37129" y="35452"/>
                    <a:pt x="39292" y="33653"/>
                    <a:pt x="39944" y="32397"/>
                  </a:cubicBezTo>
                  <a:cubicBezTo>
                    <a:pt x="40617" y="31100"/>
                    <a:pt x="41114" y="29260"/>
                    <a:pt x="40450" y="27864"/>
                  </a:cubicBezTo>
                  <a:cubicBezTo>
                    <a:pt x="39992" y="26904"/>
                    <a:pt x="39038" y="26288"/>
                    <a:pt x="38044" y="26288"/>
                  </a:cubicBezTo>
                  <a:cubicBezTo>
                    <a:pt x="37621" y="26288"/>
                    <a:pt x="37190" y="26400"/>
                    <a:pt x="36787" y="26644"/>
                  </a:cubicBezTo>
                  <a:cubicBezTo>
                    <a:pt x="34913" y="27782"/>
                    <a:pt x="34672" y="31727"/>
                    <a:pt x="35126" y="33631"/>
                  </a:cubicBezTo>
                  <a:cubicBezTo>
                    <a:pt x="35141" y="33692"/>
                    <a:pt x="35279" y="34085"/>
                    <a:pt x="35446" y="34548"/>
                  </a:cubicBezTo>
                  <a:cubicBezTo>
                    <a:pt x="35058" y="33902"/>
                    <a:pt x="34668" y="33258"/>
                    <a:pt x="34295" y="32590"/>
                  </a:cubicBezTo>
                  <a:cubicBezTo>
                    <a:pt x="33240" y="30695"/>
                    <a:pt x="32225" y="28732"/>
                    <a:pt x="31199" y="26769"/>
                  </a:cubicBezTo>
                  <a:cubicBezTo>
                    <a:pt x="30985" y="26361"/>
                    <a:pt x="30765" y="25956"/>
                    <a:pt x="30550" y="25548"/>
                  </a:cubicBezTo>
                  <a:cubicBezTo>
                    <a:pt x="31180" y="25045"/>
                    <a:pt x="33540" y="23117"/>
                    <a:pt x="34224" y="21800"/>
                  </a:cubicBezTo>
                  <a:cubicBezTo>
                    <a:pt x="34898" y="20502"/>
                    <a:pt x="35395" y="18663"/>
                    <a:pt x="34730" y="17266"/>
                  </a:cubicBezTo>
                  <a:cubicBezTo>
                    <a:pt x="34273" y="16308"/>
                    <a:pt x="33319" y="15692"/>
                    <a:pt x="32325" y="15692"/>
                  </a:cubicBezTo>
                  <a:cubicBezTo>
                    <a:pt x="31902" y="15692"/>
                    <a:pt x="31471" y="15804"/>
                    <a:pt x="31068" y="16049"/>
                  </a:cubicBezTo>
                  <a:cubicBezTo>
                    <a:pt x="29194" y="17186"/>
                    <a:pt x="28952" y="21130"/>
                    <a:pt x="29405" y="23034"/>
                  </a:cubicBezTo>
                  <a:cubicBezTo>
                    <a:pt x="29422" y="23102"/>
                    <a:pt x="29587" y="23570"/>
                    <a:pt x="29777" y="24093"/>
                  </a:cubicBezTo>
                  <a:cubicBezTo>
                    <a:pt x="29205" y="23034"/>
                    <a:pt x="28620" y="21985"/>
                    <a:pt x="28008" y="20964"/>
                  </a:cubicBezTo>
                  <a:cubicBezTo>
                    <a:pt x="26939" y="19176"/>
                    <a:pt x="25791" y="17472"/>
                    <a:pt x="24547" y="15909"/>
                  </a:cubicBezTo>
                  <a:cubicBezTo>
                    <a:pt x="24772" y="15735"/>
                    <a:pt x="27584" y="13530"/>
                    <a:pt x="28344" y="12066"/>
                  </a:cubicBezTo>
                  <a:cubicBezTo>
                    <a:pt x="29017" y="10769"/>
                    <a:pt x="29515" y="8929"/>
                    <a:pt x="28850" y="7533"/>
                  </a:cubicBezTo>
                  <a:cubicBezTo>
                    <a:pt x="28392" y="6574"/>
                    <a:pt x="27439" y="5958"/>
                    <a:pt x="26445" y="5958"/>
                  </a:cubicBezTo>
                  <a:cubicBezTo>
                    <a:pt x="26022" y="5958"/>
                    <a:pt x="25591" y="6070"/>
                    <a:pt x="25187" y="6315"/>
                  </a:cubicBezTo>
                  <a:cubicBezTo>
                    <a:pt x="23313" y="7452"/>
                    <a:pt x="23071" y="11397"/>
                    <a:pt x="23526" y="13300"/>
                  </a:cubicBezTo>
                  <a:cubicBezTo>
                    <a:pt x="23558" y="13436"/>
                    <a:pt x="24168" y="15125"/>
                    <a:pt x="24407" y="15721"/>
                  </a:cubicBezTo>
                  <a:cubicBezTo>
                    <a:pt x="24392" y="15703"/>
                    <a:pt x="24380" y="15681"/>
                    <a:pt x="24364" y="15663"/>
                  </a:cubicBezTo>
                  <a:cubicBezTo>
                    <a:pt x="23043" y="14034"/>
                    <a:pt x="21582" y="12644"/>
                    <a:pt x="20131" y="11392"/>
                  </a:cubicBezTo>
                  <a:cubicBezTo>
                    <a:pt x="18686" y="10141"/>
                    <a:pt x="17219" y="9087"/>
                    <a:pt x="15845" y="8151"/>
                  </a:cubicBezTo>
                  <a:cubicBezTo>
                    <a:pt x="14470" y="7210"/>
                    <a:pt x="13157" y="6436"/>
                    <a:pt x="11988" y="5759"/>
                  </a:cubicBezTo>
                  <a:cubicBezTo>
                    <a:pt x="11353" y="5399"/>
                    <a:pt x="10764" y="5080"/>
                    <a:pt x="10213" y="4788"/>
                  </a:cubicBezTo>
                  <a:lnTo>
                    <a:pt x="10256" y="4773"/>
                  </a:lnTo>
                  <a:cubicBezTo>
                    <a:pt x="10294" y="4759"/>
                    <a:pt x="8646" y="2669"/>
                    <a:pt x="8527" y="2548"/>
                  </a:cubicBezTo>
                  <a:cubicBezTo>
                    <a:pt x="7418" y="1431"/>
                    <a:pt x="4948" y="1"/>
                    <a:pt x="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0"/>
            <p:cNvSpPr/>
            <p:nvPr/>
          </p:nvSpPr>
          <p:spPr>
            <a:xfrm>
              <a:off x="347040" y="4261680"/>
              <a:ext cx="69480" cy="105120"/>
            </a:xfrm>
            <a:custGeom>
              <a:avLst/>
              <a:gdLst/>
              <a:ahLst/>
              <a:cxnLst/>
              <a:rect l="l" t="t" r="r" b="b"/>
              <a:pathLst>
                <a:path w="6378" h="10231" extrusionOk="0">
                  <a:moveTo>
                    <a:pt x="3280" y="1"/>
                  </a:moveTo>
                  <a:cubicBezTo>
                    <a:pt x="2638" y="1"/>
                    <a:pt x="2001" y="242"/>
                    <a:pt x="1507" y="764"/>
                  </a:cubicBezTo>
                  <a:cubicBezTo>
                    <a:pt x="1" y="2356"/>
                    <a:pt x="808" y="6225"/>
                    <a:pt x="1749" y="7941"/>
                  </a:cubicBezTo>
                  <a:cubicBezTo>
                    <a:pt x="1830" y="8088"/>
                    <a:pt x="3345" y="10230"/>
                    <a:pt x="3391" y="10230"/>
                  </a:cubicBezTo>
                  <a:cubicBezTo>
                    <a:pt x="3391" y="10230"/>
                    <a:pt x="3392" y="10230"/>
                    <a:pt x="3392" y="10230"/>
                  </a:cubicBezTo>
                  <a:cubicBezTo>
                    <a:pt x="3393" y="10228"/>
                    <a:pt x="5710" y="7155"/>
                    <a:pt x="6071" y="5478"/>
                  </a:cubicBezTo>
                  <a:cubicBezTo>
                    <a:pt x="6377" y="4049"/>
                    <a:pt x="6371" y="2143"/>
                    <a:pt x="5361" y="972"/>
                  </a:cubicBezTo>
                  <a:cubicBezTo>
                    <a:pt x="4822" y="347"/>
                    <a:pt x="4048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0"/>
            <p:cNvSpPr/>
            <p:nvPr/>
          </p:nvSpPr>
          <p:spPr>
            <a:xfrm>
              <a:off x="797760" y="3646080"/>
              <a:ext cx="230760" cy="774720"/>
            </a:xfrm>
            <a:custGeom>
              <a:avLst/>
              <a:gdLst/>
              <a:ahLst/>
              <a:cxnLst/>
              <a:rect l="l" t="t" r="r" b="b"/>
              <a:pathLst>
                <a:path w="20991" h="74619" extrusionOk="0">
                  <a:moveTo>
                    <a:pt x="2632" y="1"/>
                  </a:moveTo>
                  <a:cubicBezTo>
                    <a:pt x="1256" y="1"/>
                    <a:pt x="178" y="1161"/>
                    <a:pt x="98" y="2544"/>
                  </a:cubicBezTo>
                  <a:cubicBezTo>
                    <a:pt x="9" y="4088"/>
                    <a:pt x="1165" y="5603"/>
                    <a:pt x="2279" y="6550"/>
                  </a:cubicBezTo>
                  <a:cubicBezTo>
                    <a:pt x="3420" y="7519"/>
                    <a:pt x="6387" y="8425"/>
                    <a:pt x="7126" y="8640"/>
                  </a:cubicBezTo>
                  <a:cubicBezTo>
                    <a:pt x="7400" y="9227"/>
                    <a:pt x="7686" y="9859"/>
                    <a:pt x="7987" y="10562"/>
                  </a:cubicBezTo>
                  <a:cubicBezTo>
                    <a:pt x="8506" y="11806"/>
                    <a:pt x="9082" y="13213"/>
                    <a:pt x="9603" y="14787"/>
                  </a:cubicBezTo>
                  <a:cubicBezTo>
                    <a:pt x="9744" y="15204"/>
                    <a:pt x="9878" y="15661"/>
                    <a:pt x="10016" y="16101"/>
                  </a:cubicBezTo>
                  <a:cubicBezTo>
                    <a:pt x="9630" y="15408"/>
                    <a:pt x="9088" y="14464"/>
                    <a:pt x="9024" y="14379"/>
                  </a:cubicBezTo>
                  <a:cubicBezTo>
                    <a:pt x="8010" y="12993"/>
                    <a:pt x="5449" y="10998"/>
                    <a:pt x="3431" y="10998"/>
                  </a:cubicBezTo>
                  <a:cubicBezTo>
                    <a:pt x="3150" y="10998"/>
                    <a:pt x="2880" y="11036"/>
                    <a:pt x="2626" y="11121"/>
                  </a:cubicBezTo>
                  <a:cubicBezTo>
                    <a:pt x="1128" y="11618"/>
                    <a:pt x="563" y="13318"/>
                    <a:pt x="1183" y="14700"/>
                  </a:cubicBezTo>
                  <a:cubicBezTo>
                    <a:pt x="1816" y="16111"/>
                    <a:pt x="3540" y="16923"/>
                    <a:pt x="4964" y="17251"/>
                  </a:cubicBezTo>
                  <a:cubicBezTo>
                    <a:pt x="5290" y="17326"/>
                    <a:pt x="5694" y="17356"/>
                    <a:pt x="6135" y="17356"/>
                  </a:cubicBezTo>
                  <a:cubicBezTo>
                    <a:pt x="7703" y="17356"/>
                    <a:pt x="9724" y="16973"/>
                    <a:pt x="10256" y="16867"/>
                  </a:cubicBezTo>
                  <a:cubicBezTo>
                    <a:pt x="10546" y="17845"/>
                    <a:pt x="10821" y="18857"/>
                    <a:pt x="11046" y="19928"/>
                  </a:cubicBezTo>
                  <a:cubicBezTo>
                    <a:pt x="11437" y="21773"/>
                    <a:pt x="11756" y="23758"/>
                    <a:pt x="11821" y="25815"/>
                  </a:cubicBezTo>
                  <a:cubicBezTo>
                    <a:pt x="11824" y="25929"/>
                    <a:pt x="11813" y="26048"/>
                    <a:pt x="11817" y="26163"/>
                  </a:cubicBezTo>
                  <a:cubicBezTo>
                    <a:pt x="11685" y="25787"/>
                    <a:pt x="10816" y="23780"/>
                    <a:pt x="10740" y="23647"/>
                  </a:cubicBezTo>
                  <a:cubicBezTo>
                    <a:pt x="9838" y="22081"/>
                    <a:pt x="7309" y="19654"/>
                    <a:pt x="5240" y="19654"/>
                  </a:cubicBezTo>
                  <a:cubicBezTo>
                    <a:pt x="5069" y="19654"/>
                    <a:pt x="4901" y="19671"/>
                    <a:pt x="4738" y="19706"/>
                  </a:cubicBezTo>
                  <a:cubicBezTo>
                    <a:pt x="3194" y="20036"/>
                    <a:pt x="2445" y="21663"/>
                    <a:pt x="2909" y="23104"/>
                  </a:cubicBezTo>
                  <a:cubicBezTo>
                    <a:pt x="3384" y="24578"/>
                    <a:pt x="5008" y="25574"/>
                    <a:pt x="6388" y="26056"/>
                  </a:cubicBezTo>
                  <a:cubicBezTo>
                    <a:pt x="7082" y="26298"/>
                    <a:pt x="8177" y="26367"/>
                    <a:pt x="9203" y="26367"/>
                  </a:cubicBezTo>
                  <a:cubicBezTo>
                    <a:pt x="10528" y="26367"/>
                    <a:pt x="11737" y="26251"/>
                    <a:pt x="11816" y="26244"/>
                  </a:cubicBezTo>
                  <a:lnTo>
                    <a:pt x="11816" y="26244"/>
                  </a:lnTo>
                  <a:cubicBezTo>
                    <a:pt x="11851" y="28171"/>
                    <a:pt x="11740" y="30153"/>
                    <a:pt x="11515" y="32160"/>
                  </a:cubicBezTo>
                  <a:cubicBezTo>
                    <a:pt x="11354" y="33614"/>
                    <a:pt x="11130" y="35081"/>
                    <a:pt x="10893" y="36550"/>
                  </a:cubicBezTo>
                  <a:cubicBezTo>
                    <a:pt x="10710" y="36065"/>
                    <a:pt x="9903" y="34200"/>
                    <a:pt x="9829" y="34073"/>
                  </a:cubicBezTo>
                  <a:cubicBezTo>
                    <a:pt x="8928" y="32506"/>
                    <a:pt x="6398" y="30079"/>
                    <a:pt x="4329" y="30079"/>
                  </a:cubicBezTo>
                  <a:cubicBezTo>
                    <a:pt x="4158" y="30079"/>
                    <a:pt x="3990" y="30096"/>
                    <a:pt x="3827" y="30131"/>
                  </a:cubicBezTo>
                  <a:cubicBezTo>
                    <a:pt x="2283" y="30461"/>
                    <a:pt x="1535" y="32089"/>
                    <a:pt x="1999" y="33530"/>
                  </a:cubicBezTo>
                  <a:cubicBezTo>
                    <a:pt x="2473" y="35002"/>
                    <a:pt x="4098" y="35999"/>
                    <a:pt x="5477" y="36481"/>
                  </a:cubicBezTo>
                  <a:cubicBezTo>
                    <a:pt x="6173" y="36724"/>
                    <a:pt x="7269" y="36793"/>
                    <a:pt x="8293" y="36793"/>
                  </a:cubicBezTo>
                  <a:cubicBezTo>
                    <a:pt x="9555" y="36793"/>
                    <a:pt x="10708" y="36688"/>
                    <a:pt x="10873" y="36672"/>
                  </a:cubicBezTo>
                  <a:lnTo>
                    <a:pt x="10873" y="36672"/>
                  </a:lnTo>
                  <a:cubicBezTo>
                    <a:pt x="10765" y="37339"/>
                    <a:pt x="10659" y="38006"/>
                    <a:pt x="10545" y="38673"/>
                  </a:cubicBezTo>
                  <a:cubicBezTo>
                    <a:pt x="10175" y="40855"/>
                    <a:pt x="9793" y="43039"/>
                    <a:pt x="9484" y="45206"/>
                  </a:cubicBezTo>
                  <a:cubicBezTo>
                    <a:pt x="9376" y="45958"/>
                    <a:pt x="9298" y="46700"/>
                    <a:pt x="9215" y="47445"/>
                  </a:cubicBezTo>
                  <a:cubicBezTo>
                    <a:pt x="8919" y="46728"/>
                    <a:pt x="8356" y="45432"/>
                    <a:pt x="8295" y="45326"/>
                  </a:cubicBezTo>
                  <a:cubicBezTo>
                    <a:pt x="7394" y="43760"/>
                    <a:pt x="4865" y="41334"/>
                    <a:pt x="2796" y="41334"/>
                  </a:cubicBezTo>
                  <a:cubicBezTo>
                    <a:pt x="2625" y="41334"/>
                    <a:pt x="2457" y="41350"/>
                    <a:pt x="2294" y="41385"/>
                  </a:cubicBezTo>
                  <a:cubicBezTo>
                    <a:pt x="748" y="41714"/>
                    <a:pt x="1" y="43341"/>
                    <a:pt x="465" y="44784"/>
                  </a:cubicBezTo>
                  <a:cubicBezTo>
                    <a:pt x="939" y="46256"/>
                    <a:pt x="2564" y="47252"/>
                    <a:pt x="3943" y="47734"/>
                  </a:cubicBezTo>
                  <a:cubicBezTo>
                    <a:pt x="4636" y="47976"/>
                    <a:pt x="5729" y="48045"/>
                    <a:pt x="6754" y="48045"/>
                  </a:cubicBezTo>
                  <a:cubicBezTo>
                    <a:pt x="7779" y="48045"/>
                    <a:pt x="8736" y="47976"/>
                    <a:pt x="9155" y="47940"/>
                  </a:cubicBezTo>
                  <a:lnTo>
                    <a:pt x="9155" y="47940"/>
                  </a:lnTo>
                  <a:cubicBezTo>
                    <a:pt x="9028" y="49181"/>
                    <a:pt x="8930" y="50414"/>
                    <a:pt x="8891" y="51633"/>
                  </a:cubicBezTo>
                  <a:cubicBezTo>
                    <a:pt x="8885" y="52158"/>
                    <a:pt x="8845" y="52695"/>
                    <a:pt x="8869" y="53199"/>
                  </a:cubicBezTo>
                  <a:cubicBezTo>
                    <a:pt x="8883" y="53708"/>
                    <a:pt x="8895" y="54213"/>
                    <a:pt x="8907" y="54713"/>
                  </a:cubicBezTo>
                  <a:cubicBezTo>
                    <a:pt x="8969" y="55745"/>
                    <a:pt x="9023" y="56705"/>
                    <a:pt x="9106" y="57664"/>
                  </a:cubicBezTo>
                  <a:cubicBezTo>
                    <a:pt x="9144" y="58149"/>
                    <a:pt x="9192" y="58606"/>
                    <a:pt x="9235" y="59076"/>
                  </a:cubicBezTo>
                  <a:cubicBezTo>
                    <a:pt x="9044" y="58304"/>
                    <a:pt x="8721" y="57086"/>
                    <a:pt x="8680" y="56979"/>
                  </a:cubicBezTo>
                  <a:cubicBezTo>
                    <a:pt x="7987" y="55191"/>
                    <a:pt x="5629" y="52170"/>
                    <a:pt x="3476" y="52170"/>
                  </a:cubicBezTo>
                  <a:cubicBezTo>
                    <a:pt x="3432" y="52170"/>
                    <a:pt x="3388" y="52172"/>
                    <a:pt x="3344" y="52174"/>
                  </a:cubicBezTo>
                  <a:cubicBezTo>
                    <a:pt x="1768" y="52266"/>
                    <a:pt x="782" y="53762"/>
                    <a:pt x="1023" y="55256"/>
                  </a:cubicBezTo>
                  <a:cubicBezTo>
                    <a:pt x="1270" y="56783"/>
                    <a:pt x="2724" y="58016"/>
                    <a:pt x="4015" y="58701"/>
                  </a:cubicBezTo>
                  <a:cubicBezTo>
                    <a:pt x="5438" y="59456"/>
                    <a:pt x="8873" y="59679"/>
                    <a:pt x="9293" y="59705"/>
                  </a:cubicBezTo>
                  <a:cubicBezTo>
                    <a:pt x="9404" y="60857"/>
                    <a:pt x="9524" y="61977"/>
                    <a:pt x="9656" y="63023"/>
                  </a:cubicBezTo>
                  <a:cubicBezTo>
                    <a:pt x="10064" y="66335"/>
                    <a:pt x="10529" y="69078"/>
                    <a:pt x="10881" y="70994"/>
                  </a:cubicBezTo>
                  <a:cubicBezTo>
                    <a:pt x="11234" y="72907"/>
                    <a:pt x="11482" y="74005"/>
                    <a:pt x="11482" y="74005"/>
                  </a:cubicBezTo>
                  <a:lnTo>
                    <a:pt x="11485" y="74015"/>
                  </a:lnTo>
                  <a:cubicBezTo>
                    <a:pt x="11486" y="74020"/>
                    <a:pt x="11487" y="74023"/>
                    <a:pt x="11488" y="74028"/>
                  </a:cubicBezTo>
                  <a:cubicBezTo>
                    <a:pt x="11572" y="74381"/>
                    <a:pt x="11888" y="74618"/>
                    <a:pt x="12236" y="74618"/>
                  </a:cubicBezTo>
                  <a:cubicBezTo>
                    <a:pt x="12297" y="74618"/>
                    <a:pt x="12360" y="74611"/>
                    <a:pt x="12423" y="74595"/>
                  </a:cubicBezTo>
                  <a:cubicBezTo>
                    <a:pt x="12838" y="74491"/>
                    <a:pt x="13089" y="74070"/>
                    <a:pt x="12981" y="73656"/>
                  </a:cubicBezTo>
                  <a:cubicBezTo>
                    <a:pt x="12981" y="73656"/>
                    <a:pt x="12717" y="72599"/>
                    <a:pt x="12326" y="70712"/>
                  </a:cubicBezTo>
                  <a:cubicBezTo>
                    <a:pt x="11935" y="68825"/>
                    <a:pt x="11416" y="66120"/>
                    <a:pt x="10941" y="62851"/>
                  </a:cubicBezTo>
                  <a:cubicBezTo>
                    <a:pt x="10802" y="61908"/>
                    <a:pt x="10671" y="60906"/>
                    <a:pt x="10545" y="59875"/>
                  </a:cubicBezTo>
                  <a:cubicBezTo>
                    <a:pt x="10967" y="59796"/>
                    <a:pt x="14337" y="59136"/>
                    <a:pt x="15651" y="58207"/>
                  </a:cubicBezTo>
                  <a:cubicBezTo>
                    <a:pt x="16844" y="57363"/>
                    <a:pt x="18130" y="55956"/>
                    <a:pt x="18179" y="54410"/>
                  </a:cubicBezTo>
                  <a:cubicBezTo>
                    <a:pt x="18226" y="52953"/>
                    <a:pt x="17145" y="51642"/>
                    <a:pt x="15660" y="51642"/>
                  </a:cubicBezTo>
                  <a:cubicBezTo>
                    <a:pt x="15602" y="51642"/>
                    <a:pt x="15543" y="51644"/>
                    <a:pt x="15484" y="51648"/>
                  </a:cubicBezTo>
                  <a:cubicBezTo>
                    <a:pt x="13297" y="51799"/>
                    <a:pt x="11273" y="55194"/>
                    <a:pt x="10803" y="57093"/>
                  </a:cubicBezTo>
                  <a:cubicBezTo>
                    <a:pt x="10772" y="57216"/>
                    <a:pt x="10579" y="58692"/>
                    <a:pt x="10496" y="59449"/>
                  </a:cubicBezTo>
                  <a:cubicBezTo>
                    <a:pt x="10423" y="58826"/>
                    <a:pt x="10349" y="58207"/>
                    <a:pt x="10283" y="57558"/>
                  </a:cubicBezTo>
                  <a:cubicBezTo>
                    <a:pt x="10181" y="56623"/>
                    <a:pt x="10104" y="55632"/>
                    <a:pt x="10025" y="54673"/>
                  </a:cubicBezTo>
                  <a:cubicBezTo>
                    <a:pt x="10002" y="54174"/>
                    <a:pt x="9977" y="53671"/>
                    <a:pt x="9954" y="53161"/>
                  </a:cubicBezTo>
                  <a:cubicBezTo>
                    <a:pt x="9919" y="52648"/>
                    <a:pt x="9949" y="52155"/>
                    <a:pt x="9943" y="51644"/>
                  </a:cubicBezTo>
                  <a:cubicBezTo>
                    <a:pt x="9950" y="50895"/>
                    <a:pt x="9996" y="50122"/>
                    <a:pt x="10040" y="49351"/>
                  </a:cubicBezTo>
                  <a:cubicBezTo>
                    <a:pt x="10997" y="49306"/>
                    <a:pt x="13804" y="49121"/>
                    <a:pt x="15070" y="48489"/>
                  </a:cubicBezTo>
                  <a:cubicBezTo>
                    <a:pt x="16378" y="47835"/>
                    <a:pt x="17861" y="46639"/>
                    <a:pt x="18145" y="45118"/>
                  </a:cubicBezTo>
                  <a:cubicBezTo>
                    <a:pt x="18422" y="43629"/>
                    <a:pt x="17473" y="42111"/>
                    <a:pt x="15898" y="41980"/>
                  </a:cubicBezTo>
                  <a:cubicBezTo>
                    <a:pt x="15835" y="41975"/>
                    <a:pt x="15772" y="41972"/>
                    <a:pt x="15709" y="41972"/>
                  </a:cubicBezTo>
                  <a:cubicBezTo>
                    <a:pt x="13572" y="41972"/>
                    <a:pt x="11178" y="44899"/>
                    <a:pt x="10448" y="46654"/>
                  </a:cubicBezTo>
                  <a:cubicBezTo>
                    <a:pt x="10423" y="46712"/>
                    <a:pt x="10303" y="47111"/>
                    <a:pt x="10167" y="47585"/>
                  </a:cubicBezTo>
                  <a:cubicBezTo>
                    <a:pt x="10233" y="46833"/>
                    <a:pt x="10295" y="46083"/>
                    <a:pt x="10388" y="45325"/>
                  </a:cubicBezTo>
                  <a:cubicBezTo>
                    <a:pt x="10647" y="43171"/>
                    <a:pt x="10980" y="40986"/>
                    <a:pt x="11304" y="38794"/>
                  </a:cubicBezTo>
                  <a:cubicBezTo>
                    <a:pt x="11371" y="38339"/>
                    <a:pt x="11432" y="37882"/>
                    <a:pt x="11498" y="37425"/>
                  </a:cubicBezTo>
                  <a:cubicBezTo>
                    <a:pt x="12303" y="37389"/>
                    <a:pt x="15346" y="37217"/>
                    <a:pt x="16674" y="36554"/>
                  </a:cubicBezTo>
                  <a:cubicBezTo>
                    <a:pt x="17981" y="35900"/>
                    <a:pt x="19465" y="34704"/>
                    <a:pt x="19749" y="33184"/>
                  </a:cubicBezTo>
                  <a:cubicBezTo>
                    <a:pt x="20025" y="31694"/>
                    <a:pt x="19077" y="30176"/>
                    <a:pt x="17502" y="30045"/>
                  </a:cubicBezTo>
                  <a:cubicBezTo>
                    <a:pt x="17440" y="30040"/>
                    <a:pt x="17377" y="30038"/>
                    <a:pt x="17314" y="30038"/>
                  </a:cubicBezTo>
                  <a:cubicBezTo>
                    <a:pt x="15176" y="30038"/>
                    <a:pt x="12781" y="32964"/>
                    <a:pt x="12050" y="34719"/>
                  </a:cubicBezTo>
                  <a:cubicBezTo>
                    <a:pt x="12023" y="34784"/>
                    <a:pt x="11883" y="35260"/>
                    <a:pt x="11729" y="35793"/>
                  </a:cubicBezTo>
                  <a:cubicBezTo>
                    <a:pt x="11888" y="34601"/>
                    <a:pt x="12032" y="33410"/>
                    <a:pt x="12137" y="32223"/>
                  </a:cubicBezTo>
                  <a:cubicBezTo>
                    <a:pt x="12324" y="30148"/>
                    <a:pt x="12397" y="28094"/>
                    <a:pt x="12309" y="26100"/>
                  </a:cubicBezTo>
                  <a:cubicBezTo>
                    <a:pt x="12593" y="26091"/>
                    <a:pt x="16165" y="25960"/>
                    <a:pt x="17639" y="25223"/>
                  </a:cubicBezTo>
                  <a:cubicBezTo>
                    <a:pt x="18947" y="24570"/>
                    <a:pt x="20430" y="23374"/>
                    <a:pt x="20714" y="21853"/>
                  </a:cubicBezTo>
                  <a:cubicBezTo>
                    <a:pt x="20991" y="20363"/>
                    <a:pt x="20042" y="18845"/>
                    <a:pt x="18467" y="18714"/>
                  </a:cubicBezTo>
                  <a:cubicBezTo>
                    <a:pt x="18405" y="18709"/>
                    <a:pt x="18342" y="18706"/>
                    <a:pt x="18279" y="18706"/>
                  </a:cubicBezTo>
                  <a:cubicBezTo>
                    <a:pt x="16142" y="18706"/>
                    <a:pt x="13748" y="21634"/>
                    <a:pt x="13017" y="23389"/>
                  </a:cubicBezTo>
                  <a:cubicBezTo>
                    <a:pt x="12963" y="23517"/>
                    <a:pt x="12463" y="25242"/>
                    <a:pt x="12307" y="25864"/>
                  </a:cubicBezTo>
                  <a:cubicBezTo>
                    <a:pt x="12306" y="25841"/>
                    <a:pt x="12307" y="25816"/>
                    <a:pt x="12307" y="25792"/>
                  </a:cubicBezTo>
                  <a:cubicBezTo>
                    <a:pt x="12194" y="23699"/>
                    <a:pt x="11830" y="21715"/>
                    <a:pt x="11393" y="19849"/>
                  </a:cubicBezTo>
                  <a:cubicBezTo>
                    <a:pt x="10959" y="17987"/>
                    <a:pt x="10393" y="16271"/>
                    <a:pt x="9831" y="14706"/>
                  </a:cubicBezTo>
                  <a:cubicBezTo>
                    <a:pt x="9272" y="13139"/>
                    <a:pt x="8665" y="11739"/>
                    <a:pt x="8117" y="10505"/>
                  </a:cubicBezTo>
                  <a:cubicBezTo>
                    <a:pt x="7815" y="9839"/>
                    <a:pt x="7527" y="9236"/>
                    <a:pt x="7252" y="8676"/>
                  </a:cubicBezTo>
                  <a:lnTo>
                    <a:pt x="7252" y="8676"/>
                  </a:lnTo>
                  <a:lnTo>
                    <a:pt x="7297" y="8689"/>
                  </a:lnTo>
                  <a:cubicBezTo>
                    <a:pt x="7297" y="8689"/>
                    <a:pt x="7297" y="8689"/>
                    <a:pt x="7297" y="8689"/>
                  </a:cubicBezTo>
                  <a:cubicBezTo>
                    <a:pt x="7335" y="8689"/>
                    <a:pt x="7231" y="6039"/>
                    <a:pt x="7205" y="5873"/>
                  </a:cubicBezTo>
                  <a:cubicBezTo>
                    <a:pt x="6907" y="3938"/>
                    <a:pt x="5192" y="377"/>
                    <a:pt x="3029" y="32"/>
                  </a:cubicBezTo>
                  <a:cubicBezTo>
                    <a:pt x="2894" y="11"/>
                    <a:pt x="2762" y="1"/>
                    <a:pt x="26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0"/>
            <p:cNvSpPr/>
            <p:nvPr/>
          </p:nvSpPr>
          <p:spPr>
            <a:xfrm>
              <a:off x="912600" y="3726000"/>
              <a:ext cx="78480" cy="90360"/>
            </a:xfrm>
            <a:custGeom>
              <a:avLst/>
              <a:gdLst/>
              <a:ahLst/>
              <a:cxnLst/>
              <a:rect l="l" t="t" r="r" b="b"/>
              <a:pathLst>
                <a:path w="7204" h="8809" extrusionOk="0">
                  <a:moveTo>
                    <a:pt x="4538" y="1"/>
                  </a:moveTo>
                  <a:cubicBezTo>
                    <a:pt x="4388" y="1"/>
                    <a:pt x="4235" y="15"/>
                    <a:pt x="4080" y="44"/>
                  </a:cubicBezTo>
                  <a:cubicBezTo>
                    <a:pt x="1925" y="445"/>
                    <a:pt x="304" y="4050"/>
                    <a:pt x="56" y="5991"/>
                  </a:cubicBezTo>
                  <a:cubicBezTo>
                    <a:pt x="35" y="6158"/>
                    <a:pt x="1" y="8808"/>
                    <a:pt x="38" y="8808"/>
                  </a:cubicBezTo>
                  <a:cubicBezTo>
                    <a:pt x="38" y="8808"/>
                    <a:pt x="38" y="8808"/>
                    <a:pt x="39" y="8808"/>
                  </a:cubicBezTo>
                  <a:cubicBezTo>
                    <a:pt x="41" y="8808"/>
                    <a:pt x="3722" y="7685"/>
                    <a:pt x="4999" y="6539"/>
                  </a:cubicBezTo>
                  <a:cubicBezTo>
                    <a:pt x="6088" y="5564"/>
                    <a:pt x="7203" y="4019"/>
                    <a:pt x="7075" y="2477"/>
                  </a:cubicBezTo>
                  <a:cubicBezTo>
                    <a:pt x="6961" y="1120"/>
                    <a:pt x="5883" y="1"/>
                    <a:pt x="45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0"/>
            <p:cNvSpPr/>
            <p:nvPr/>
          </p:nvSpPr>
          <p:spPr>
            <a:xfrm>
              <a:off x="2237040" y="4196160"/>
              <a:ext cx="306720" cy="657000"/>
            </a:xfrm>
            <a:custGeom>
              <a:avLst/>
              <a:gdLst/>
              <a:ahLst/>
              <a:cxnLst/>
              <a:rect l="l" t="t" r="r" b="b"/>
              <a:pathLst>
                <a:path w="27851" h="63315" extrusionOk="0">
                  <a:moveTo>
                    <a:pt x="13789" y="1"/>
                  </a:moveTo>
                  <a:cubicBezTo>
                    <a:pt x="13789" y="1"/>
                    <a:pt x="0" y="14233"/>
                    <a:pt x="75" y="31718"/>
                  </a:cubicBezTo>
                  <a:cubicBezTo>
                    <a:pt x="150" y="49202"/>
                    <a:pt x="14062" y="63315"/>
                    <a:pt x="14062" y="63315"/>
                  </a:cubicBezTo>
                  <a:cubicBezTo>
                    <a:pt x="14062" y="63315"/>
                    <a:pt x="27851" y="49082"/>
                    <a:pt x="27776" y="31598"/>
                  </a:cubicBezTo>
                  <a:cubicBezTo>
                    <a:pt x="27701" y="14115"/>
                    <a:pt x="13789" y="1"/>
                    <a:pt x="1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0"/>
            <p:cNvSpPr/>
            <p:nvPr/>
          </p:nvSpPr>
          <p:spPr>
            <a:xfrm>
              <a:off x="2389320" y="4196160"/>
              <a:ext cx="1800" cy="657000"/>
            </a:xfrm>
            <a:custGeom>
              <a:avLst/>
              <a:gdLst/>
              <a:ahLst/>
              <a:cxnLst/>
              <a:rect l="l" t="t" r="r" b="b"/>
              <a:pathLst>
                <a:path w="273" h="63315" extrusionOk="0">
                  <a:moveTo>
                    <a:pt x="273" y="63315"/>
                  </a:moveTo>
                  <a:lnTo>
                    <a:pt x="0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699" name="Google Shape;2699;p20"/>
            <p:cNvSpPr/>
            <p:nvPr/>
          </p:nvSpPr>
          <p:spPr>
            <a:xfrm>
              <a:off x="2386800" y="4196160"/>
              <a:ext cx="7560" cy="657000"/>
            </a:xfrm>
            <a:custGeom>
              <a:avLst/>
              <a:gdLst/>
              <a:ahLst/>
              <a:cxnLst/>
              <a:rect l="l" t="t" r="r" b="b"/>
              <a:pathLst>
                <a:path w="785" h="63318" extrusionOk="0">
                  <a:moveTo>
                    <a:pt x="508" y="1"/>
                  </a:moveTo>
                  <a:lnTo>
                    <a:pt x="0" y="2"/>
                  </a:lnTo>
                  <a:lnTo>
                    <a:pt x="278" y="63317"/>
                  </a:lnTo>
                  <a:lnTo>
                    <a:pt x="785" y="63315"/>
                  </a:lnTo>
                  <a:lnTo>
                    <a:pt x="5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00" name="Google Shape;2700;p20"/>
            <p:cNvSpPr/>
            <p:nvPr/>
          </p:nvSpPr>
          <p:spPr>
            <a:xfrm>
              <a:off x="2304360" y="4360320"/>
              <a:ext cx="84960" cy="69120"/>
            </a:xfrm>
            <a:custGeom>
              <a:avLst/>
              <a:gdLst/>
              <a:ahLst/>
              <a:cxnLst/>
              <a:rect l="l" t="t" r="r" b="b"/>
              <a:pathLst>
                <a:path w="7785" h="6737" extrusionOk="0">
                  <a:moveTo>
                    <a:pt x="7785" y="6737"/>
                  </a:moveTo>
                  <a:lnTo>
                    <a:pt x="1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701" name="Google Shape;2701;p20"/>
            <p:cNvSpPr/>
            <p:nvPr/>
          </p:nvSpPr>
          <p:spPr>
            <a:xfrm>
              <a:off x="2302560" y="4357800"/>
              <a:ext cx="88560" cy="73080"/>
            </a:xfrm>
            <a:custGeom>
              <a:avLst/>
              <a:gdLst/>
              <a:ahLst/>
              <a:cxnLst/>
              <a:rect l="l" t="t" r="r" b="b"/>
              <a:pathLst>
                <a:path w="8117" h="7120" extrusionOk="0">
                  <a:moveTo>
                    <a:pt x="331" y="1"/>
                  </a:moveTo>
                  <a:lnTo>
                    <a:pt x="0" y="384"/>
                  </a:lnTo>
                  <a:lnTo>
                    <a:pt x="7784" y="7120"/>
                  </a:lnTo>
                  <a:lnTo>
                    <a:pt x="8116" y="6736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02" name="Google Shape;2702;p20"/>
            <p:cNvSpPr/>
            <p:nvPr/>
          </p:nvSpPr>
          <p:spPr>
            <a:xfrm>
              <a:off x="2392200" y="4393800"/>
              <a:ext cx="104400" cy="144000"/>
            </a:xfrm>
            <a:custGeom>
              <a:avLst/>
              <a:gdLst/>
              <a:ahLst/>
              <a:cxnLst/>
              <a:rect l="l" t="t" r="r" b="b"/>
              <a:pathLst>
                <a:path w="9541" h="13952" extrusionOk="0">
                  <a:moveTo>
                    <a:pt x="0" y="13951"/>
                  </a:moveTo>
                  <a:lnTo>
                    <a:pt x="9541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703" name="Google Shape;2703;p20"/>
            <p:cNvSpPr/>
            <p:nvPr/>
          </p:nvSpPr>
          <p:spPr>
            <a:xfrm>
              <a:off x="2388960" y="4376160"/>
              <a:ext cx="108000" cy="147600"/>
            </a:xfrm>
            <a:custGeom>
              <a:avLst/>
              <a:gdLst/>
              <a:ahLst/>
              <a:cxnLst/>
              <a:rect l="l" t="t" r="r" b="b"/>
              <a:pathLst>
                <a:path w="9887" h="14313" extrusionOk="0">
                  <a:moveTo>
                    <a:pt x="9464" y="1"/>
                  </a:moveTo>
                  <a:lnTo>
                    <a:pt x="1" y="14028"/>
                  </a:lnTo>
                  <a:lnTo>
                    <a:pt x="422" y="14313"/>
                  </a:lnTo>
                  <a:lnTo>
                    <a:pt x="9887" y="285"/>
                  </a:lnTo>
                  <a:lnTo>
                    <a:pt x="94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04" name="Google Shape;2704;p20"/>
            <p:cNvSpPr/>
            <p:nvPr/>
          </p:nvSpPr>
          <p:spPr>
            <a:xfrm>
              <a:off x="2264400" y="4496040"/>
              <a:ext cx="126000" cy="104760"/>
            </a:xfrm>
            <a:custGeom>
              <a:avLst/>
              <a:gdLst/>
              <a:ahLst/>
              <a:cxnLst/>
              <a:rect l="l" t="t" r="r" b="b"/>
              <a:pathLst>
                <a:path w="11491" h="10168" extrusionOk="0">
                  <a:moveTo>
                    <a:pt x="11491" y="10167"/>
                  </a:moveTo>
                  <a:lnTo>
                    <a:pt x="0" y="0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705" name="Google Shape;2705;p20"/>
            <p:cNvSpPr/>
            <p:nvPr/>
          </p:nvSpPr>
          <p:spPr>
            <a:xfrm>
              <a:off x="2262600" y="4493880"/>
              <a:ext cx="129600" cy="108720"/>
            </a:xfrm>
            <a:custGeom>
              <a:avLst/>
              <a:gdLst/>
              <a:ahLst/>
              <a:cxnLst/>
              <a:rect l="l" t="t" r="r" b="b"/>
              <a:pathLst>
                <a:path w="11829" h="10548" extrusionOk="0">
                  <a:moveTo>
                    <a:pt x="337" y="1"/>
                  </a:moveTo>
                  <a:lnTo>
                    <a:pt x="1" y="382"/>
                  </a:lnTo>
                  <a:lnTo>
                    <a:pt x="11492" y="10548"/>
                  </a:lnTo>
                  <a:lnTo>
                    <a:pt x="11828" y="10168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06" name="Google Shape;2706;p20"/>
            <p:cNvSpPr/>
            <p:nvPr/>
          </p:nvSpPr>
          <p:spPr>
            <a:xfrm>
              <a:off x="2392920" y="4580640"/>
              <a:ext cx="123480" cy="104400"/>
            </a:xfrm>
            <a:custGeom>
              <a:avLst/>
              <a:gdLst/>
              <a:ahLst/>
              <a:cxnLst/>
              <a:rect l="l" t="t" r="r" b="b"/>
              <a:pathLst>
                <a:path w="11281" h="10142" extrusionOk="0">
                  <a:moveTo>
                    <a:pt x="0" y="10142"/>
                  </a:moveTo>
                  <a:lnTo>
                    <a:pt x="11280" y="0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707" name="Google Shape;2707;p20"/>
            <p:cNvSpPr/>
            <p:nvPr/>
          </p:nvSpPr>
          <p:spPr>
            <a:xfrm>
              <a:off x="2391120" y="4578840"/>
              <a:ext cx="127440" cy="108360"/>
            </a:xfrm>
            <a:custGeom>
              <a:avLst/>
              <a:gdLst/>
              <a:ahLst/>
              <a:cxnLst/>
              <a:rect l="l" t="t" r="r" b="b"/>
              <a:pathLst>
                <a:path w="11621" h="10521" extrusionOk="0">
                  <a:moveTo>
                    <a:pt x="11281" y="1"/>
                  </a:moveTo>
                  <a:lnTo>
                    <a:pt x="1" y="10143"/>
                  </a:lnTo>
                  <a:lnTo>
                    <a:pt x="340" y="10521"/>
                  </a:lnTo>
                  <a:lnTo>
                    <a:pt x="11620" y="379"/>
                  </a:lnTo>
                  <a:lnTo>
                    <a:pt x="11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08" name="Google Shape;2708;p20"/>
            <p:cNvSpPr/>
            <p:nvPr/>
          </p:nvSpPr>
          <p:spPr>
            <a:xfrm>
              <a:off x="2295000" y="4686480"/>
              <a:ext cx="97200" cy="71640"/>
            </a:xfrm>
            <a:custGeom>
              <a:avLst/>
              <a:gdLst/>
              <a:ahLst/>
              <a:cxnLst/>
              <a:rect l="l" t="t" r="r" b="b"/>
              <a:pathLst>
                <a:path w="8894" h="6979" extrusionOk="0">
                  <a:moveTo>
                    <a:pt x="8894" y="6978"/>
                  </a:moveTo>
                  <a:lnTo>
                    <a:pt x="1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709" name="Google Shape;2709;p20"/>
            <p:cNvSpPr/>
            <p:nvPr/>
          </p:nvSpPr>
          <p:spPr>
            <a:xfrm>
              <a:off x="2293560" y="4684320"/>
              <a:ext cx="100800" cy="75600"/>
            </a:xfrm>
            <a:custGeom>
              <a:avLst/>
              <a:gdLst/>
              <a:ahLst/>
              <a:cxnLst/>
              <a:rect l="l" t="t" r="r" b="b"/>
              <a:pathLst>
                <a:path w="9207" h="7378" extrusionOk="0">
                  <a:moveTo>
                    <a:pt x="313" y="0"/>
                  </a:moveTo>
                  <a:lnTo>
                    <a:pt x="1" y="400"/>
                  </a:lnTo>
                  <a:lnTo>
                    <a:pt x="8892" y="7377"/>
                  </a:lnTo>
                  <a:lnTo>
                    <a:pt x="9206" y="6978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10" name="Google Shape;2710;p20"/>
            <p:cNvSpPr/>
            <p:nvPr/>
          </p:nvSpPr>
          <p:spPr>
            <a:xfrm>
              <a:off x="2058480" y="4608720"/>
              <a:ext cx="280440" cy="283320"/>
            </a:xfrm>
            <a:custGeom>
              <a:avLst/>
              <a:gdLst/>
              <a:ahLst/>
              <a:cxnLst/>
              <a:rect l="l" t="t" r="r" b="b"/>
              <a:pathLst>
                <a:path w="25489" h="27363" extrusionOk="0">
                  <a:moveTo>
                    <a:pt x="506" y="0"/>
                  </a:moveTo>
                  <a:cubicBezTo>
                    <a:pt x="506" y="0"/>
                    <a:pt x="1" y="11480"/>
                    <a:pt x="6759" y="19036"/>
                  </a:cubicBezTo>
                  <a:cubicBezTo>
                    <a:pt x="13518" y="26592"/>
                    <a:pt x="24983" y="27362"/>
                    <a:pt x="24983" y="27362"/>
                  </a:cubicBezTo>
                  <a:cubicBezTo>
                    <a:pt x="24983" y="27362"/>
                    <a:pt x="25489" y="15883"/>
                    <a:pt x="18730" y="8328"/>
                  </a:cubicBezTo>
                  <a:cubicBezTo>
                    <a:pt x="11972" y="773"/>
                    <a:pt x="507" y="0"/>
                    <a:pt x="506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0"/>
            <p:cNvSpPr/>
            <p:nvPr/>
          </p:nvSpPr>
          <p:spPr>
            <a:xfrm>
              <a:off x="2064240" y="4608720"/>
              <a:ext cx="269280" cy="283320"/>
            </a:xfrm>
            <a:custGeom>
              <a:avLst/>
              <a:gdLst/>
              <a:ahLst/>
              <a:cxnLst/>
              <a:rect l="l" t="t" r="r" b="b"/>
              <a:pathLst>
                <a:path w="24477" h="27363" extrusionOk="0">
                  <a:moveTo>
                    <a:pt x="24477" y="27362"/>
                  </a:moveTo>
                  <a:lnTo>
                    <a:pt x="0" y="0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712" name="Google Shape;2712;p20"/>
            <p:cNvSpPr/>
            <p:nvPr/>
          </p:nvSpPr>
          <p:spPr>
            <a:xfrm>
              <a:off x="2062080" y="4607280"/>
              <a:ext cx="273600" cy="286920"/>
            </a:xfrm>
            <a:custGeom>
              <a:avLst/>
              <a:gdLst/>
              <a:ahLst/>
              <a:cxnLst/>
              <a:rect l="l" t="t" r="r" b="b"/>
              <a:pathLst>
                <a:path w="24854" h="27703" extrusionOk="0">
                  <a:moveTo>
                    <a:pt x="380" y="1"/>
                  </a:moveTo>
                  <a:lnTo>
                    <a:pt x="1" y="339"/>
                  </a:lnTo>
                  <a:lnTo>
                    <a:pt x="24475" y="27702"/>
                  </a:lnTo>
                  <a:lnTo>
                    <a:pt x="24854" y="27364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13" name="Google Shape;2713;p20"/>
            <p:cNvSpPr/>
            <p:nvPr/>
          </p:nvSpPr>
          <p:spPr>
            <a:xfrm>
              <a:off x="2094120" y="4709880"/>
              <a:ext cx="64800" cy="360"/>
            </a:xfrm>
            <a:custGeom>
              <a:avLst/>
              <a:gdLst/>
              <a:ahLst/>
              <a:cxnLst/>
              <a:rect l="l" t="t" r="r" b="b"/>
              <a:pathLst>
                <a:path w="5969" h="73" extrusionOk="0">
                  <a:moveTo>
                    <a:pt x="5968" y="1"/>
                  </a:moveTo>
                  <a:lnTo>
                    <a:pt x="1" y="73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714" name="Google Shape;2714;p20"/>
            <p:cNvSpPr/>
            <p:nvPr/>
          </p:nvSpPr>
          <p:spPr>
            <a:xfrm>
              <a:off x="2094480" y="4707000"/>
              <a:ext cx="64800" cy="5040"/>
            </a:xfrm>
            <a:custGeom>
              <a:avLst/>
              <a:gdLst/>
              <a:ahLst/>
              <a:cxnLst/>
              <a:rect l="l" t="t" r="r" b="b"/>
              <a:pathLst>
                <a:path w="5976" h="586" extrusionOk="0">
                  <a:moveTo>
                    <a:pt x="5969" y="1"/>
                  </a:moveTo>
                  <a:lnTo>
                    <a:pt x="1" y="78"/>
                  </a:lnTo>
                  <a:lnTo>
                    <a:pt x="8" y="586"/>
                  </a:lnTo>
                  <a:lnTo>
                    <a:pt x="5975" y="509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15" name="Google Shape;2715;p20"/>
            <p:cNvSpPr/>
            <p:nvPr/>
          </p:nvSpPr>
          <p:spPr>
            <a:xfrm>
              <a:off x="2192040" y="4655520"/>
              <a:ext cx="12600" cy="100080"/>
            </a:xfrm>
            <a:custGeom>
              <a:avLst/>
              <a:gdLst/>
              <a:ahLst/>
              <a:cxnLst/>
              <a:rect l="l" t="t" r="r" b="b"/>
              <a:pathLst>
                <a:path w="1229" h="9723" extrusionOk="0">
                  <a:moveTo>
                    <a:pt x="1229" y="9723"/>
                  </a:moveTo>
                  <a:lnTo>
                    <a:pt x="1" y="0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716" name="Google Shape;2716;p20"/>
            <p:cNvSpPr/>
            <p:nvPr/>
          </p:nvSpPr>
          <p:spPr>
            <a:xfrm>
              <a:off x="2189160" y="4655160"/>
              <a:ext cx="18000" cy="100800"/>
            </a:xfrm>
            <a:custGeom>
              <a:avLst/>
              <a:gdLst/>
              <a:ahLst/>
              <a:cxnLst/>
              <a:rect l="l" t="t" r="r" b="b"/>
              <a:pathLst>
                <a:path w="1734" h="9785" extrusionOk="0">
                  <a:moveTo>
                    <a:pt x="504" y="0"/>
                  </a:moveTo>
                  <a:lnTo>
                    <a:pt x="1" y="64"/>
                  </a:lnTo>
                  <a:lnTo>
                    <a:pt x="1230" y="9785"/>
                  </a:lnTo>
                  <a:lnTo>
                    <a:pt x="1733" y="9721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17" name="Google Shape;2717;p20"/>
            <p:cNvSpPr/>
            <p:nvPr/>
          </p:nvSpPr>
          <p:spPr>
            <a:xfrm>
              <a:off x="2132280" y="4784040"/>
              <a:ext cx="97200" cy="360"/>
            </a:xfrm>
            <a:custGeom>
              <a:avLst/>
              <a:gdLst/>
              <a:ahLst/>
              <a:cxnLst/>
              <a:rect l="l" t="t" r="r" b="b"/>
              <a:pathLst>
                <a:path w="8897" h="11" extrusionOk="0">
                  <a:moveTo>
                    <a:pt x="8897" y="0"/>
                  </a:moveTo>
                  <a:lnTo>
                    <a:pt x="0" y="10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718" name="Google Shape;2718;p20"/>
            <p:cNvSpPr/>
            <p:nvPr/>
          </p:nvSpPr>
          <p:spPr>
            <a:xfrm>
              <a:off x="2132280" y="4781520"/>
              <a:ext cx="97200" cy="4320"/>
            </a:xfrm>
            <a:custGeom>
              <a:avLst/>
              <a:gdLst/>
              <a:ahLst/>
              <a:cxnLst/>
              <a:rect l="l" t="t" r="r" b="b"/>
              <a:pathLst>
                <a:path w="8897" h="519" extrusionOk="0">
                  <a:moveTo>
                    <a:pt x="8896" y="0"/>
                  </a:moveTo>
                  <a:lnTo>
                    <a:pt x="0" y="10"/>
                  </a:lnTo>
                  <a:lnTo>
                    <a:pt x="1" y="518"/>
                  </a:lnTo>
                  <a:lnTo>
                    <a:pt x="8897" y="508"/>
                  </a:lnTo>
                  <a:lnTo>
                    <a:pt x="8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19" name="Google Shape;2719;p20"/>
            <p:cNvSpPr/>
            <p:nvPr/>
          </p:nvSpPr>
          <p:spPr>
            <a:xfrm>
              <a:off x="2265840" y="4729320"/>
              <a:ext cx="9720" cy="89640"/>
            </a:xfrm>
            <a:custGeom>
              <a:avLst/>
              <a:gdLst/>
              <a:ahLst/>
              <a:cxnLst/>
              <a:rect l="l" t="t" r="r" b="b"/>
              <a:pathLst>
                <a:path w="992" h="8741" extrusionOk="0">
                  <a:moveTo>
                    <a:pt x="0" y="8741"/>
                  </a:moveTo>
                  <a:lnTo>
                    <a:pt x="992" y="0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720" name="Google Shape;2720;p20"/>
            <p:cNvSpPr/>
            <p:nvPr/>
          </p:nvSpPr>
          <p:spPr>
            <a:xfrm>
              <a:off x="2262960" y="4728960"/>
              <a:ext cx="15480" cy="90360"/>
            </a:xfrm>
            <a:custGeom>
              <a:avLst/>
              <a:gdLst/>
              <a:ahLst/>
              <a:cxnLst/>
              <a:rect l="l" t="t" r="r" b="b"/>
              <a:pathLst>
                <a:path w="1506" h="8798" extrusionOk="0">
                  <a:moveTo>
                    <a:pt x="1001" y="1"/>
                  </a:moveTo>
                  <a:lnTo>
                    <a:pt x="1" y="8740"/>
                  </a:lnTo>
                  <a:lnTo>
                    <a:pt x="505" y="8797"/>
                  </a:lnTo>
                  <a:lnTo>
                    <a:pt x="1506" y="60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21" name="Google Shape;2721;p20"/>
            <p:cNvSpPr/>
            <p:nvPr/>
          </p:nvSpPr>
          <p:spPr>
            <a:xfrm>
              <a:off x="2223720" y="4851360"/>
              <a:ext cx="71280" cy="2880"/>
            </a:xfrm>
            <a:custGeom>
              <a:avLst/>
              <a:gdLst/>
              <a:ahLst/>
              <a:cxnLst/>
              <a:rect l="l" t="t" r="r" b="b"/>
              <a:pathLst>
                <a:path w="6544" h="394" extrusionOk="0">
                  <a:moveTo>
                    <a:pt x="6543" y="0"/>
                  </a:moveTo>
                  <a:lnTo>
                    <a:pt x="0" y="394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722" name="Google Shape;2722;p20"/>
            <p:cNvSpPr/>
            <p:nvPr/>
          </p:nvSpPr>
          <p:spPr>
            <a:xfrm>
              <a:off x="2223720" y="4848840"/>
              <a:ext cx="71640" cy="8280"/>
            </a:xfrm>
            <a:custGeom>
              <a:avLst/>
              <a:gdLst/>
              <a:ahLst/>
              <a:cxnLst/>
              <a:rect l="l" t="t" r="r" b="b"/>
              <a:pathLst>
                <a:path w="6573" h="902" extrusionOk="0">
                  <a:moveTo>
                    <a:pt x="6542" y="1"/>
                  </a:moveTo>
                  <a:lnTo>
                    <a:pt x="0" y="396"/>
                  </a:lnTo>
                  <a:lnTo>
                    <a:pt x="31" y="901"/>
                  </a:lnTo>
                  <a:lnTo>
                    <a:pt x="6572" y="508"/>
                  </a:lnTo>
                  <a:lnTo>
                    <a:pt x="6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23" name="Google Shape;2723;p20"/>
            <p:cNvSpPr/>
            <p:nvPr/>
          </p:nvSpPr>
          <p:spPr>
            <a:xfrm>
              <a:off x="2444760" y="4611960"/>
              <a:ext cx="282240" cy="273960"/>
            </a:xfrm>
            <a:custGeom>
              <a:avLst/>
              <a:gdLst/>
              <a:ahLst/>
              <a:cxnLst/>
              <a:rect l="l" t="t" r="r" b="b"/>
              <a:pathLst>
                <a:path w="25634" h="26451" extrusionOk="0">
                  <a:moveTo>
                    <a:pt x="25546" y="1"/>
                  </a:moveTo>
                  <a:cubicBezTo>
                    <a:pt x="25546" y="1"/>
                    <a:pt x="14061" y="353"/>
                    <a:pt x="7031" y="7656"/>
                  </a:cubicBezTo>
                  <a:cubicBezTo>
                    <a:pt x="1" y="14960"/>
                    <a:pt x="88" y="26450"/>
                    <a:pt x="88" y="26450"/>
                  </a:cubicBezTo>
                  <a:cubicBezTo>
                    <a:pt x="88" y="26450"/>
                    <a:pt x="11573" y="26100"/>
                    <a:pt x="18603" y="18795"/>
                  </a:cubicBezTo>
                  <a:cubicBezTo>
                    <a:pt x="25633" y="11490"/>
                    <a:pt x="25546" y="1"/>
                    <a:pt x="25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0"/>
            <p:cNvSpPr/>
            <p:nvPr/>
          </p:nvSpPr>
          <p:spPr>
            <a:xfrm>
              <a:off x="2445840" y="4611960"/>
              <a:ext cx="280080" cy="273960"/>
            </a:xfrm>
            <a:custGeom>
              <a:avLst/>
              <a:gdLst/>
              <a:ahLst/>
              <a:cxnLst/>
              <a:rect l="l" t="t" r="r" b="b"/>
              <a:pathLst>
                <a:path w="25460" h="26451" extrusionOk="0">
                  <a:moveTo>
                    <a:pt x="1" y="26450"/>
                  </a:moveTo>
                  <a:lnTo>
                    <a:pt x="25459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725" name="Google Shape;2725;p20"/>
            <p:cNvSpPr/>
            <p:nvPr/>
          </p:nvSpPr>
          <p:spPr>
            <a:xfrm>
              <a:off x="2444040" y="4610160"/>
              <a:ext cx="284040" cy="277560"/>
            </a:xfrm>
            <a:custGeom>
              <a:avLst/>
              <a:gdLst/>
              <a:ahLst/>
              <a:cxnLst/>
              <a:rect l="l" t="t" r="r" b="b"/>
              <a:pathLst>
                <a:path w="25810" h="26819" extrusionOk="0">
                  <a:moveTo>
                    <a:pt x="25443" y="0"/>
                  </a:moveTo>
                  <a:lnTo>
                    <a:pt x="1" y="26467"/>
                  </a:lnTo>
                  <a:lnTo>
                    <a:pt x="367" y="26819"/>
                  </a:lnTo>
                  <a:lnTo>
                    <a:pt x="25809" y="353"/>
                  </a:lnTo>
                  <a:lnTo>
                    <a:pt x="25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26" name="Google Shape;2726;p20"/>
            <p:cNvSpPr/>
            <p:nvPr/>
          </p:nvSpPr>
          <p:spPr>
            <a:xfrm>
              <a:off x="2621520" y="4647960"/>
              <a:ext cx="4680" cy="60840"/>
            </a:xfrm>
            <a:custGeom>
              <a:avLst/>
              <a:gdLst/>
              <a:ahLst/>
              <a:cxnLst/>
              <a:rect l="l" t="t" r="r" b="b"/>
              <a:pathLst>
                <a:path w="519" h="5946" extrusionOk="0">
                  <a:moveTo>
                    <a:pt x="518" y="5946"/>
                  </a:moveTo>
                  <a:lnTo>
                    <a:pt x="0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727" name="Google Shape;2727;p20"/>
            <p:cNvSpPr/>
            <p:nvPr/>
          </p:nvSpPr>
          <p:spPr>
            <a:xfrm>
              <a:off x="2618640" y="4647600"/>
              <a:ext cx="10080" cy="61200"/>
            </a:xfrm>
            <a:custGeom>
              <a:avLst/>
              <a:gdLst/>
              <a:ahLst/>
              <a:cxnLst/>
              <a:rect l="l" t="t" r="r" b="b"/>
              <a:pathLst>
                <a:path w="1025" h="5990" extrusionOk="0">
                  <a:moveTo>
                    <a:pt x="506" y="0"/>
                  </a:moveTo>
                  <a:lnTo>
                    <a:pt x="0" y="44"/>
                  </a:lnTo>
                  <a:lnTo>
                    <a:pt x="518" y="5990"/>
                  </a:lnTo>
                  <a:lnTo>
                    <a:pt x="1024" y="594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28" name="Google Shape;2728;p20"/>
            <p:cNvSpPr/>
            <p:nvPr/>
          </p:nvSpPr>
          <p:spPr>
            <a:xfrm>
              <a:off x="2581200" y="4735440"/>
              <a:ext cx="105120" cy="19080"/>
            </a:xfrm>
            <a:custGeom>
              <a:avLst/>
              <a:gdLst/>
              <a:ahLst/>
              <a:cxnLst/>
              <a:rect l="l" t="t" r="r" b="b"/>
              <a:pathLst>
                <a:path w="9604" h="1951" extrusionOk="0">
                  <a:moveTo>
                    <a:pt x="0" y="1951"/>
                  </a:moveTo>
                  <a:lnTo>
                    <a:pt x="9603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729" name="Google Shape;2729;p20"/>
            <p:cNvSpPr/>
            <p:nvPr/>
          </p:nvSpPr>
          <p:spPr>
            <a:xfrm>
              <a:off x="2580480" y="4732920"/>
              <a:ext cx="106200" cy="24480"/>
            </a:xfrm>
            <a:custGeom>
              <a:avLst/>
              <a:gdLst/>
              <a:ahLst/>
              <a:cxnLst/>
              <a:rect l="l" t="t" r="r" b="b"/>
              <a:pathLst>
                <a:path w="9705" h="2453" extrusionOk="0">
                  <a:moveTo>
                    <a:pt x="9604" y="1"/>
                  </a:moveTo>
                  <a:lnTo>
                    <a:pt x="1" y="1954"/>
                  </a:lnTo>
                  <a:lnTo>
                    <a:pt x="102" y="2452"/>
                  </a:lnTo>
                  <a:lnTo>
                    <a:pt x="9705" y="499"/>
                  </a:lnTo>
                  <a:lnTo>
                    <a:pt x="9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30" name="Google Shape;2730;p20"/>
            <p:cNvSpPr/>
            <p:nvPr/>
          </p:nvSpPr>
          <p:spPr>
            <a:xfrm>
              <a:off x="2546280" y="4689000"/>
              <a:ext cx="6480" cy="91080"/>
            </a:xfrm>
            <a:custGeom>
              <a:avLst/>
              <a:gdLst/>
              <a:ahLst/>
              <a:cxnLst/>
              <a:rect l="l" t="t" r="r" b="b"/>
              <a:pathLst>
                <a:path w="676" h="8872" extrusionOk="0">
                  <a:moveTo>
                    <a:pt x="675" y="8872"/>
                  </a:moveTo>
                  <a:lnTo>
                    <a:pt x="1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731" name="Google Shape;2731;p20"/>
            <p:cNvSpPr/>
            <p:nvPr/>
          </p:nvSpPr>
          <p:spPr>
            <a:xfrm>
              <a:off x="2543760" y="4688640"/>
              <a:ext cx="11880" cy="91440"/>
            </a:xfrm>
            <a:custGeom>
              <a:avLst/>
              <a:gdLst/>
              <a:ahLst/>
              <a:cxnLst/>
              <a:rect l="l" t="t" r="r" b="b"/>
              <a:pathLst>
                <a:path w="1182" h="8912" extrusionOk="0">
                  <a:moveTo>
                    <a:pt x="507" y="1"/>
                  </a:moveTo>
                  <a:lnTo>
                    <a:pt x="0" y="40"/>
                  </a:lnTo>
                  <a:lnTo>
                    <a:pt x="676" y="8911"/>
                  </a:lnTo>
                  <a:lnTo>
                    <a:pt x="1181" y="8872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32" name="Google Shape;2732;p20"/>
            <p:cNvSpPr/>
            <p:nvPr/>
          </p:nvSpPr>
          <p:spPr>
            <a:xfrm>
              <a:off x="2518560" y="4817160"/>
              <a:ext cx="96120" cy="2520"/>
            </a:xfrm>
            <a:custGeom>
              <a:avLst/>
              <a:gdLst/>
              <a:ahLst/>
              <a:cxnLst/>
              <a:rect l="l" t="t" r="r" b="b"/>
              <a:pathLst>
                <a:path w="8791" h="338" extrusionOk="0">
                  <a:moveTo>
                    <a:pt x="1" y="0"/>
                  </a:moveTo>
                  <a:lnTo>
                    <a:pt x="8790" y="337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733" name="Google Shape;2733;p20"/>
            <p:cNvSpPr/>
            <p:nvPr/>
          </p:nvSpPr>
          <p:spPr>
            <a:xfrm>
              <a:off x="2518200" y="4814640"/>
              <a:ext cx="96120" cy="7560"/>
            </a:xfrm>
            <a:custGeom>
              <a:avLst/>
              <a:gdLst/>
              <a:ahLst/>
              <a:cxnLst/>
              <a:rect l="l" t="t" r="r" b="b"/>
              <a:pathLst>
                <a:path w="8809" h="846" extrusionOk="0">
                  <a:moveTo>
                    <a:pt x="20" y="0"/>
                  </a:moveTo>
                  <a:lnTo>
                    <a:pt x="0" y="509"/>
                  </a:lnTo>
                  <a:lnTo>
                    <a:pt x="8790" y="846"/>
                  </a:lnTo>
                  <a:lnTo>
                    <a:pt x="8808" y="338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34" name="Google Shape;2734;p20"/>
            <p:cNvSpPr/>
            <p:nvPr/>
          </p:nvSpPr>
          <p:spPr>
            <a:xfrm>
              <a:off x="2477520" y="4780080"/>
              <a:ext cx="8640" cy="66600"/>
            </a:xfrm>
            <a:custGeom>
              <a:avLst/>
              <a:gdLst/>
              <a:ahLst/>
              <a:cxnLst/>
              <a:rect l="l" t="t" r="r" b="b"/>
              <a:pathLst>
                <a:path w="882" h="6497" extrusionOk="0">
                  <a:moveTo>
                    <a:pt x="881" y="6496"/>
                  </a:moveTo>
                  <a:lnTo>
                    <a:pt x="0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735" name="Google Shape;2735;p20"/>
            <p:cNvSpPr/>
            <p:nvPr/>
          </p:nvSpPr>
          <p:spPr>
            <a:xfrm>
              <a:off x="2474640" y="4779720"/>
              <a:ext cx="14400" cy="67320"/>
            </a:xfrm>
            <a:custGeom>
              <a:avLst/>
              <a:gdLst/>
              <a:ahLst/>
              <a:cxnLst/>
              <a:rect l="l" t="t" r="r" b="b"/>
              <a:pathLst>
                <a:path w="1386" h="6563" extrusionOk="0">
                  <a:moveTo>
                    <a:pt x="504" y="0"/>
                  </a:moveTo>
                  <a:lnTo>
                    <a:pt x="0" y="69"/>
                  </a:lnTo>
                  <a:lnTo>
                    <a:pt x="881" y="6563"/>
                  </a:lnTo>
                  <a:lnTo>
                    <a:pt x="1386" y="6494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36" name="Google Shape;2736;p20"/>
            <p:cNvSpPr/>
            <p:nvPr/>
          </p:nvSpPr>
          <p:spPr>
            <a:xfrm>
              <a:off x="2389320" y="4196160"/>
              <a:ext cx="1800" cy="657000"/>
            </a:xfrm>
            <a:custGeom>
              <a:avLst/>
              <a:gdLst/>
              <a:ahLst/>
              <a:cxnLst/>
              <a:rect l="l" t="t" r="r" b="b"/>
              <a:pathLst>
                <a:path w="273" h="63315" extrusionOk="0">
                  <a:moveTo>
                    <a:pt x="273" y="63315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37" name="Google Shape;2737;p20"/>
            <p:cNvSpPr/>
            <p:nvPr/>
          </p:nvSpPr>
          <p:spPr>
            <a:xfrm>
              <a:off x="2304360" y="4360320"/>
              <a:ext cx="84960" cy="69120"/>
            </a:xfrm>
            <a:custGeom>
              <a:avLst/>
              <a:gdLst/>
              <a:ahLst/>
              <a:cxnLst/>
              <a:rect l="l" t="t" r="r" b="b"/>
              <a:pathLst>
                <a:path w="7785" h="6737" extrusionOk="0">
                  <a:moveTo>
                    <a:pt x="7785" y="6737"/>
                  </a:moveTo>
                  <a:lnTo>
                    <a:pt x="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38" name="Google Shape;2738;p20"/>
            <p:cNvSpPr/>
            <p:nvPr/>
          </p:nvSpPr>
          <p:spPr>
            <a:xfrm>
              <a:off x="2392200" y="4393800"/>
              <a:ext cx="104400" cy="144000"/>
            </a:xfrm>
            <a:custGeom>
              <a:avLst/>
              <a:gdLst/>
              <a:ahLst/>
              <a:cxnLst/>
              <a:rect l="l" t="t" r="r" b="b"/>
              <a:pathLst>
                <a:path w="9541" h="13952" extrusionOk="0">
                  <a:moveTo>
                    <a:pt x="0" y="13951"/>
                  </a:moveTo>
                  <a:lnTo>
                    <a:pt x="954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39" name="Google Shape;2739;p20"/>
            <p:cNvSpPr/>
            <p:nvPr/>
          </p:nvSpPr>
          <p:spPr>
            <a:xfrm>
              <a:off x="2264400" y="4496040"/>
              <a:ext cx="126000" cy="104760"/>
            </a:xfrm>
            <a:custGeom>
              <a:avLst/>
              <a:gdLst/>
              <a:ahLst/>
              <a:cxnLst/>
              <a:rect l="l" t="t" r="r" b="b"/>
              <a:pathLst>
                <a:path w="11491" h="10168" extrusionOk="0">
                  <a:moveTo>
                    <a:pt x="11491" y="10167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40" name="Google Shape;2740;p20"/>
            <p:cNvSpPr/>
            <p:nvPr/>
          </p:nvSpPr>
          <p:spPr>
            <a:xfrm>
              <a:off x="2392920" y="4580640"/>
              <a:ext cx="123480" cy="104400"/>
            </a:xfrm>
            <a:custGeom>
              <a:avLst/>
              <a:gdLst/>
              <a:ahLst/>
              <a:cxnLst/>
              <a:rect l="l" t="t" r="r" b="b"/>
              <a:pathLst>
                <a:path w="11281" h="10142" extrusionOk="0">
                  <a:moveTo>
                    <a:pt x="0" y="10142"/>
                  </a:moveTo>
                  <a:lnTo>
                    <a:pt x="1128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41" name="Google Shape;2741;p20"/>
            <p:cNvSpPr/>
            <p:nvPr/>
          </p:nvSpPr>
          <p:spPr>
            <a:xfrm>
              <a:off x="2295000" y="4686480"/>
              <a:ext cx="97200" cy="71640"/>
            </a:xfrm>
            <a:custGeom>
              <a:avLst/>
              <a:gdLst/>
              <a:ahLst/>
              <a:cxnLst/>
              <a:rect l="l" t="t" r="r" b="b"/>
              <a:pathLst>
                <a:path w="8894" h="6979" extrusionOk="0">
                  <a:moveTo>
                    <a:pt x="8894" y="6978"/>
                  </a:moveTo>
                  <a:lnTo>
                    <a:pt x="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42" name="Google Shape;2742;p20"/>
            <p:cNvSpPr/>
            <p:nvPr/>
          </p:nvSpPr>
          <p:spPr>
            <a:xfrm>
              <a:off x="2058480" y="4608720"/>
              <a:ext cx="280440" cy="283320"/>
            </a:xfrm>
            <a:custGeom>
              <a:avLst/>
              <a:gdLst/>
              <a:ahLst/>
              <a:cxnLst/>
              <a:rect l="l" t="t" r="r" b="b"/>
              <a:pathLst>
                <a:path w="25489" h="27363" extrusionOk="0">
                  <a:moveTo>
                    <a:pt x="506" y="0"/>
                  </a:moveTo>
                  <a:cubicBezTo>
                    <a:pt x="506" y="0"/>
                    <a:pt x="1" y="11480"/>
                    <a:pt x="6759" y="19036"/>
                  </a:cubicBezTo>
                  <a:cubicBezTo>
                    <a:pt x="13518" y="26592"/>
                    <a:pt x="24983" y="27362"/>
                    <a:pt x="24983" y="27362"/>
                  </a:cubicBezTo>
                  <a:cubicBezTo>
                    <a:pt x="24983" y="27362"/>
                    <a:pt x="25489" y="15883"/>
                    <a:pt x="18730" y="8328"/>
                  </a:cubicBezTo>
                  <a:cubicBezTo>
                    <a:pt x="11972" y="773"/>
                    <a:pt x="507" y="0"/>
                    <a:pt x="5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0"/>
            <p:cNvSpPr/>
            <p:nvPr/>
          </p:nvSpPr>
          <p:spPr>
            <a:xfrm>
              <a:off x="2064240" y="4608720"/>
              <a:ext cx="269280" cy="283320"/>
            </a:xfrm>
            <a:custGeom>
              <a:avLst/>
              <a:gdLst/>
              <a:ahLst/>
              <a:cxnLst/>
              <a:rect l="l" t="t" r="r" b="b"/>
              <a:pathLst>
                <a:path w="24477" h="27363" extrusionOk="0">
                  <a:moveTo>
                    <a:pt x="24477" y="27362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44" name="Google Shape;2744;p20"/>
            <p:cNvSpPr/>
            <p:nvPr/>
          </p:nvSpPr>
          <p:spPr>
            <a:xfrm>
              <a:off x="2094120" y="4709880"/>
              <a:ext cx="64800" cy="360"/>
            </a:xfrm>
            <a:custGeom>
              <a:avLst/>
              <a:gdLst/>
              <a:ahLst/>
              <a:cxnLst/>
              <a:rect l="l" t="t" r="r" b="b"/>
              <a:pathLst>
                <a:path w="5969" h="73" extrusionOk="0">
                  <a:moveTo>
                    <a:pt x="5968" y="1"/>
                  </a:moveTo>
                  <a:lnTo>
                    <a:pt x="1" y="7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45" name="Google Shape;2745;p20"/>
            <p:cNvSpPr/>
            <p:nvPr/>
          </p:nvSpPr>
          <p:spPr>
            <a:xfrm>
              <a:off x="2192040" y="4655520"/>
              <a:ext cx="12600" cy="100080"/>
            </a:xfrm>
            <a:custGeom>
              <a:avLst/>
              <a:gdLst/>
              <a:ahLst/>
              <a:cxnLst/>
              <a:rect l="l" t="t" r="r" b="b"/>
              <a:pathLst>
                <a:path w="1229" h="9723" extrusionOk="0">
                  <a:moveTo>
                    <a:pt x="1229" y="9723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46" name="Google Shape;2746;p20"/>
            <p:cNvSpPr/>
            <p:nvPr/>
          </p:nvSpPr>
          <p:spPr>
            <a:xfrm>
              <a:off x="2132280" y="4784040"/>
              <a:ext cx="97200" cy="360"/>
            </a:xfrm>
            <a:custGeom>
              <a:avLst/>
              <a:gdLst/>
              <a:ahLst/>
              <a:cxnLst/>
              <a:rect l="l" t="t" r="r" b="b"/>
              <a:pathLst>
                <a:path w="8897" h="11" extrusionOk="0">
                  <a:moveTo>
                    <a:pt x="8897" y="0"/>
                  </a:moveTo>
                  <a:lnTo>
                    <a:pt x="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47" name="Google Shape;2747;p20"/>
            <p:cNvSpPr/>
            <p:nvPr/>
          </p:nvSpPr>
          <p:spPr>
            <a:xfrm>
              <a:off x="2265840" y="4729320"/>
              <a:ext cx="9720" cy="89640"/>
            </a:xfrm>
            <a:custGeom>
              <a:avLst/>
              <a:gdLst/>
              <a:ahLst/>
              <a:cxnLst/>
              <a:rect l="l" t="t" r="r" b="b"/>
              <a:pathLst>
                <a:path w="992" h="8741" extrusionOk="0">
                  <a:moveTo>
                    <a:pt x="0" y="8741"/>
                  </a:moveTo>
                  <a:lnTo>
                    <a:pt x="992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48" name="Google Shape;2748;p20"/>
            <p:cNvSpPr/>
            <p:nvPr/>
          </p:nvSpPr>
          <p:spPr>
            <a:xfrm>
              <a:off x="2223720" y="4851360"/>
              <a:ext cx="71280" cy="2880"/>
            </a:xfrm>
            <a:custGeom>
              <a:avLst/>
              <a:gdLst/>
              <a:ahLst/>
              <a:cxnLst/>
              <a:rect l="l" t="t" r="r" b="b"/>
              <a:pathLst>
                <a:path w="6544" h="394" extrusionOk="0">
                  <a:moveTo>
                    <a:pt x="6543" y="0"/>
                  </a:moveTo>
                  <a:lnTo>
                    <a:pt x="0" y="39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49" name="Google Shape;2749;p20"/>
            <p:cNvSpPr/>
            <p:nvPr/>
          </p:nvSpPr>
          <p:spPr>
            <a:xfrm>
              <a:off x="2445840" y="4611960"/>
              <a:ext cx="280080" cy="273960"/>
            </a:xfrm>
            <a:custGeom>
              <a:avLst/>
              <a:gdLst/>
              <a:ahLst/>
              <a:cxnLst/>
              <a:rect l="l" t="t" r="r" b="b"/>
              <a:pathLst>
                <a:path w="25460" h="26451" extrusionOk="0">
                  <a:moveTo>
                    <a:pt x="1" y="26450"/>
                  </a:moveTo>
                  <a:lnTo>
                    <a:pt x="25459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50" name="Google Shape;2750;p20"/>
            <p:cNvSpPr/>
            <p:nvPr/>
          </p:nvSpPr>
          <p:spPr>
            <a:xfrm>
              <a:off x="2621520" y="4647960"/>
              <a:ext cx="4680" cy="60840"/>
            </a:xfrm>
            <a:custGeom>
              <a:avLst/>
              <a:gdLst/>
              <a:ahLst/>
              <a:cxnLst/>
              <a:rect l="l" t="t" r="r" b="b"/>
              <a:pathLst>
                <a:path w="519" h="5946" extrusionOk="0">
                  <a:moveTo>
                    <a:pt x="518" y="5946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51" name="Google Shape;2751;p20"/>
            <p:cNvSpPr/>
            <p:nvPr/>
          </p:nvSpPr>
          <p:spPr>
            <a:xfrm>
              <a:off x="2581200" y="4735440"/>
              <a:ext cx="105120" cy="19080"/>
            </a:xfrm>
            <a:custGeom>
              <a:avLst/>
              <a:gdLst/>
              <a:ahLst/>
              <a:cxnLst/>
              <a:rect l="l" t="t" r="r" b="b"/>
              <a:pathLst>
                <a:path w="9604" h="1951" extrusionOk="0">
                  <a:moveTo>
                    <a:pt x="0" y="1951"/>
                  </a:moveTo>
                  <a:lnTo>
                    <a:pt x="960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52" name="Google Shape;2752;p20"/>
            <p:cNvSpPr/>
            <p:nvPr/>
          </p:nvSpPr>
          <p:spPr>
            <a:xfrm>
              <a:off x="2546280" y="4689000"/>
              <a:ext cx="6480" cy="91080"/>
            </a:xfrm>
            <a:custGeom>
              <a:avLst/>
              <a:gdLst/>
              <a:ahLst/>
              <a:cxnLst/>
              <a:rect l="l" t="t" r="r" b="b"/>
              <a:pathLst>
                <a:path w="676" h="8872" extrusionOk="0">
                  <a:moveTo>
                    <a:pt x="675" y="8872"/>
                  </a:moveTo>
                  <a:lnTo>
                    <a:pt x="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53" name="Google Shape;2753;p20"/>
            <p:cNvSpPr/>
            <p:nvPr/>
          </p:nvSpPr>
          <p:spPr>
            <a:xfrm>
              <a:off x="2518560" y="4817160"/>
              <a:ext cx="96120" cy="2520"/>
            </a:xfrm>
            <a:custGeom>
              <a:avLst/>
              <a:gdLst/>
              <a:ahLst/>
              <a:cxnLst/>
              <a:rect l="l" t="t" r="r" b="b"/>
              <a:pathLst>
                <a:path w="8791" h="338" extrusionOk="0">
                  <a:moveTo>
                    <a:pt x="1" y="0"/>
                  </a:moveTo>
                  <a:lnTo>
                    <a:pt x="8790" y="33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54" name="Google Shape;2754;p20"/>
            <p:cNvSpPr/>
            <p:nvPr/>
          </p:nvSpPr>
          <p:spPr>
            <a:xfrm>
              <a:off x="2477520" y="4780080"/>
              <a:ext cx="8640" cy="66600"/>
            </a:xfrm>
            <a:custGeom>
              <a:avLst/>
              <a:gdLst/>
              <a:ahLst/>
              <a:cxnLst/>
              <a:rect l="l" t="t" r="r" b="b"/>
              <a:pathLst>
                <a:path w="882" h="6497" extrusionOk="0">
                  <a:moveTo>
                    <a:pt x="881" y="6496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55" name="Google Shape;2755;p20"/>
            <p:cNvSpPr/>
            <p:nvPr/>
          </p:nvSpPr>
          <p:spPr>
            <a:xfrm>
              <a:off x="760680" y="3041640"/>
              <a:ext cx="1519920" cy="1840680"/>
            </a:xfrm>
            <a:custGeom>
              <a:avLst/>
              <a:gdLst/>
              <a:ahLst/>
              <a:cxnLst/>
              <a:rect l="l" t="t" r="r" b="b"/>
              <a:pathLst>
                <a:path w="137652" h="177174" extrusionOk="0">
                  <a:moveTo>
                    <a:pt x="1" y="0"/>
                  </a:moveTo>
                  <a:lnTo>
                    <a:pt x="1" y="177174"/>
                  </a:lnTo>
                  <a:lnTo>
                    <a:pt x="137651" y="177174"/>
                  </a:lnTo>
                  <a:lnTo>
                    <a:pt x="1376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56" name="Google Shape;2756;p20"/>
            <p:cNvSpPr/>
            <p:nvPr/>
          </p:nvSpPr>
          <p:spPr>
            <a:xfrm>
              <a:off x="757800" y="3038760"/>
              <a:ext cx="1526040" cy="1846440"/>
            </a:xfrm>
            <a:custGeom>
              <a:avLst/>
              <a:gdLst/>
              <a:ahLst/>
              <a:cxnLst/>
              <a:rect l="l" t="t" r="r" b="b"/>
              <a:pathLst>
                <a:path w="138202" h="177726" extrusionOk="0">
                  <a:moveTo>
                    <a:pt x="137650" y="551"/>
                  </a:moveTo>
                  <a:lnTo>
                    <a:pt x="137650" y="177173"/>
                  </a:lnTo>
                  <a:lnTo>
                    <a:pt x="551" y="177173"/>
                  </a:lnTo>
                  <a:lnTo>
                    <a:pt x="551" y="551"/>
                  </a:lnTo>
                  <a:close/>
                  <a:moveTo>
                    <a:pt x="276" y="0"/>
                  </a:moveTo>
                  <a:cubicBezTo>
                    <a:pt x="124" y="1"/>
                    <a:pt x="1" y="123"/>
                    <a:pt x="1" y="275"/>
                  </a:cubicBezTo>
                  <a:lnTo>
                    <a:pt x="1" y="177450"/>
                  </a:lnTo>
                  <a:cubicBezTo>
                    <a:pt x="1" y="177601"/>
                    <a:pt x="123" y="177724"/>
                    <a:pt x="276" y="177726"/>
                  </a:cubicBezTo>
                  <a:lnTo>
                    <a:pt x="137926" y="177726"/>
                  </a:lnTo>
                  <a:cubicBezTo>
                    <a:pt x="138078" y="177724"/>
                    <a:pt x="138201" y="177601"/>
                    <a:pt x="138201" y="177450"/>
                  </a:cubicBezTo>
                  <a:lnTo>
                    <a:pt x="138201" y="275"/>
                  </a:lnTo>
                  <a:cubicBezTo>
                    <a:pt x="138201" y="123"/>
                    <a:pt x="138078" y="0"/>
                    <a:pt x="1379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0"/>
            <p:cNvSpPr/>
            <p:nvPr/>
          </p:nvSpPr>
          <p:spPr>
            <a:xfrm>
              <a:off x="724680" y="3041640"/>
              <a:ext cx="277560" cy="1840680"/>
            </a:xfrm>
            <a:custGeom>
              <a:avLst/>
              <a:gdLst/>
              <a:ahLst/>
              <a:cxnLst/>
              <a:rect l="l" t="t" r="r" b="b"/>
              <a:pathLst>
                <a:path w="21959" h="177174" extrusionOk="0">
                  <a:moveTo>
                    <a:pt x="1" y="0"/>
                  </a:moveTo>
                  <a:lnTo>
                    <a:pt x="1" y="177174"/>
                  </a:lnTo>
                  <a:lnTo>
                    <a:pt x="21958" y="177174"/>
                  </a:lnTo>
                  <a:lnTo>
                    <a:pt x="219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58" name="Google Shape;2758;p20"/>
            <p:cNvSpPr/>
            <p:nvPr/>
          </p:nvSpPr>
          <p:spPr>
            <a:xfrm>
              <a:off x="1477440" y="3313800"/>
              <a:ext cx="465480" cy="50400"/>
            </a:xfrm>
            <a:custGeom>
              <a:avLst/>
              <a:gdLst/>
              <a:ahLst/>
              <a:cxnLst/>
              <a:rect l="l" t="t" r="r" b="b"/>
              <a:pathLst>
                <a:path w="42212" h="4967" extrusionOk="0">
                  <a:moveTo>
                    <a:pt x="0" y="1"/>
                  </a:moveTo>
                  <a:lnTo>
                    <a:pt x="0" y="4966"/>
                  </a:lnTo>
                  <a:lnTo>
                    <a:pt x="42212" y="4966"/>
                  </a:lnTo>
                  <a:lnTo>
                    <a:pt x="422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59" name="Google Shape;2759;p20"/>
            <p:cNvSpPr/>
            <p:nvPr/>
          </p:nvSpPr>
          <p:spPr>
            <a:xfrm>
              <a:off x="1474200" y="3310920"/>
              <a:ext cx="471600" cy="56160"/>
            </a:xfrm>
            <a:custGeom>
              <a:avLst/>
              <a:gdLst/>
              <a:ahLst/>
              <a:cxnLst/>
              <a:rect l="l" t="t" r="r" b="b"/>
              <a:pathLst>
                <a:path w="42763" h="5517" extrusionOk="0">
                  <a:moveTo>
                    <a:pt x="42211" y="551"/>
                  </a:moveTo>
                  <a:lnTo>
                    <a:pt x="42211" y="4965"/>
                  </a:lnTo>
                  <a:lnTo>
                    <a:pt x="550" y="4965"/>
                  </a:lnTo>
                  <a:lnTo>
                    <a:pt x="550" y="551"/>
                  </a:lnTo>
                  <a:close/>
                  <a:moveTo>
                    <a:pt x="275" y="1"/>
                  </a:moveTo>
                  <a:cubicBezTo>
                    <a:pt x="123" y="1"/>
                    <a:pt x="1" y="123"/>
                    <a:pt x="1" y="276"/>
                  </a:cubicBezTo>
                  <a:lnTo>
                    <a:pt x="1" y="5241"/>
                  </a:lnTo>
                  <a:cubicBezTo>
                    <a:pt x="1" y="5394"/>
                    <a:pt x="123" y="5516"/>
                    <a:pt x="275" y="5516"/>
                  </a:cubicBezTo>
                  <a:lnTo>
                    <a:pt x="42487" y="5516"/>
                  </a:lnTo>
                  <a:cubicBezTo>
                    <a:pt x="42640" y="5516"/>
                    <a:pt x="42763" y="5393"/>
                    <a:pt x="42763" y="5241"/>
                  </a:cubicBezTo>
                  <a:lnTo>
                    <a:pt x="42763" y="276"/>
                  </a:lnTo>
                  <a:cubicBezTo>
                    <a:pt x="42762" y="123"/>
                    <a:pt x="42640" y="1"/>
                    <a:pt x="424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0"/>
            <p:cNvSpPr/>
            <p:nvPr/>
          </p:nvSpPr>
          <p:spPr>
            <a:xfrm>
              <a:off x="952200" y="3753720"/>
              <a:ext cx="1277640" cy="50400"/>
            </a:xfrm>
            <a:custGeom>
              <a:avLst/>
              <a:gdLst/>
              <a:ahLst/>
              <a:cxnLst/>
              <a:rect l="l" t="t" r="r" b="b"/>
              <a:pathLst>
                <a:path w="115717" h="4966" extrusionOk="0">
                  <a:moveTo>
                    <a:pt x="1" y="0"/>
                  </a:moveTo>
                  <a:lnTo>
                    <a:pt x="1" y="4966"/>
                  </a:lnTo>
                  <a:lnTo>
                    <a:pt x="115717" y="4966"/>
                  </a:lnTo>
                  <a:lnTo>
                    <a:pt x="115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61" name="Google Shape;2761;p20"/>
            <p:cNvSpPr/>
            <p:nvPr/>
          </p:nvSpPr>
          <p:spPr>
            <a:xfrm>
              <a:off x="952200" y="4463280"/>
              <a:ext cx="1277640" cy="50400"/>
            </a:xfrm>
            <a:custGeom>
              <a:avLst/>
              <a:gdLst/>
              <a:ahLst/>
              <a:cxnLst/>
              <a:rect l="l" t="t" r="r" b="b"/>
              <a:pathLst>
                <a:path w="115717" h="4967" extrusionOk="0">
                  <a:moveTo>
                    <a:pt x="1" y="0"/>
                  </a:moveTo>
                  <a:lnTo>
                    <a:pt x="1" y="4966"/>
                  </a:lnTo>
                  <a:lnTo>
                    <a:pt x="115717" y="4966"/>
                  </a:lnTo>
                  <a:lnTo>
                    <a:pt x="115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62" name="Google Shape;2762;p20"/>
            <p:cNvSpPr/>
            <p:nvPr/>
          </p:nvSpPr>
          <p:spPr>
            <a:xfrm>
              <a:off x="1477440" y="3402720"/>
              <a:ext cx="293040" cy="50400"/>
            </a:xfrm>
            <a:custGeom>
              <a:avLst/>
              <a:gdLst/>
              <a:ahLst/>
              <a:cxnLst/>
              <a:rect l="l" t="t" r="r" b="b"/>
              <a:pathLst>
                <a:path w="26606" h="4966" extrusionOk="0">
                  <a:moveTo>
                    <a:pt x="0" y="0"/>
                  </a:moveTo>
                  <a:lnTo>
                    <a:pt x="0" y="4966"/>
                  </a:lnTo>
                  <a:lnTo>
                    <a:pt x="26605" y="4966"/>
                  </a:lnTo>
                  <a:lnTo>
                    <a:pt x="26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63" name="Google Shape;2763;p20"/>
            <p:cNvSpPr/>
            <p:nvPr/>
          </p:nvSpPr>
          <p:spPr>
            <a:xfrm>
              <a:off x="1474200" y="3399840"/>
              <a:ext cx="299160" cy="56160"/>
            </a:xfrm>
            <a:custGeom>
              <a:avLst/>
              <a:gdLst/>
              <a:ahLst/>
              <a:cxnLst/>
              <a:rect l="l" t="t" r="r" b="b"/>
              <a:pathLst>
                <a:path w="27157" h="5516" extrusionOk="0">
                  <a:moveTo>
                    <a:pt x="26605" y="550"/>
                  </a:moveTo>
                  <a:lnTo>
                    <a:pt x="26605" y="4965"/>
                  </a:lnTo>
                  <a:lnTo>
                    <a:pt x="550" y="4965"/>
                  </a:lnTo>
                  <a:lnTo>
                    <a:pt x="550" y="550"/>
                  </a:lnTo>
                  <a:close/>
                  <a:moveTo>
                    <a:pt x="275" y="0"/>
                  </a:moveTo>
                  <a:cubicBezTo>
                    <a:pt x="124" y="0"/>
                    <a:pt x="1" y="123"/>
                    <a:pt x="1" y="275"/>
                  </a:cubicBezTo>
                  <a:lnTo>
                    <a:pt x="1" y="5241"/>
                  </a:lnTo>
                  <a:cubicBezTo>
                    <a:pt x="1" y="5392"/>
                    <a:pt x="123" y="5516"/>
                    <a:pt x="275" y="5516"/>
                  </a:cubicBezTo>
                  <a:lnTo>
                    <a:pt x="26880" y="5516"/>
                  </a:lnTo>
                  <a:cubicBezTo>
                    <a:pt x="27032" y="5516"/>
                    <a:pt x="27155" y="5392"/>
                    <a:pt x="27156" y="5241"/>
                  </a:cubicBezTo>
                  <a:lnTo>
                    <a:pt x="27156" y="275"/>
                  </a:lnTo>
                  <a:cubicBezTo>
                    <a:pt x="27155" y="123"/>
                    <a:pt x="27032" y="0"/>
                    <a:pt x="268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0"/>
            <p:cNvSpPr/>
            <p:nvPr/>
          </p:nvSpPr>
          <p:spPr>
            <a:xfrm>
              <a:off x="1477440" y="3489840"/>
              <a:ext cx="293040" cy="50400"/>
            </a:xfrm>
            <a:custGeom>
              <a:avLst/>
              <a:gdLst/>
              <a:ahLst/>
              <a:cxnLst/>
              <a:rect l="l" t="t" r="r" b="b"/>
              <a:pathLst>
                <a:path w="26606" h="4967" extrusionOk="0">
                  <a:moveTo>
                    <a:pt x="0" y="1"/>
                  </a:moveTo>
                  <a:lnTo>
                    <a:pt x="0" y="4966"/>
                  </a:lnTo>
                  <a:lnTo>
                    <a:pt x="26605" y="4966"/>
                  </a:lnTo>
                  <a:lnTo>
                    <a:pt x="26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65" name="Google Shape;2765;p20"/>
            <p:cNvSpPr/>
            <p:nvPr/>
          </p:nvSpPr>
          <p:spPr>
            <a:xfrm>
              <a:off x="1474200" y="3486960"/>
              <a:ext cx="299160" cy="56160"/>
            </a:xfrm>
            <a:custGeom>
              <a:avLst/>
              <a:gdLst/>
              <a:ahLst/>
              <a:cxnLst/>
              <a:rect l="l" t="t" r="r" b="b"/>
              <a:pathLst>
                <a:path w="27157" h="5518" extrusionOk="0">
                  <a:moveTo>
                    <a:pt x="26605" y="552"/>
                  </a:moveTo>
                  <a:lnTo>
                    <a:pt x="26605" y="4966"/>
                  </a:lnTo>
                  <a:lnTo>
                    <a:pt x="550" y="4966"/>
                  </a:lnTo>
                  <a:lnTo>
                    <a:pt x="550" y="552"/>
                  </a:lnTo>
                  <a:close/>
                  <a:moveTo>
                    <a:pt x="275" y="1"/>
                  </a:moveTo>
                  <a:cubicBezTo>
                    <a:pt x="123" y="1"/>
                    <a:pt x="1" y="124"/>
                    <a:pt x="1" y="276"/>
                  </a:cubicBezTo>
                  <a:lnTo>
                    <a:pt x="1" y="5242"/>
                  </a:lnTo>
                  <a:cubicBezTo>
                    <a:pt x="1" y="5394"/>
                    <a:pt x="123" y="5517"/>
                    <a:pt x="275" y="5517"/>
                  </a:cubicBezTo>
                  <a:lnTo>
                    <a:pt x="26880" y="5517"/>
                  </a:lnTo>
                  <a:cubicBezTo>
                    <a:pt x="27033" y="5517"/>
                    <a:pt x="27156" y="5394"/>
                    <a:pt x="27156" y="5241"/>
                  </a:cubicBezTo>
                  <a:lnTo>
                    <a:pt x="27156" y="276"/>
                  </a:lnTo>
                  <a:cubicBezTo>
                    <a:pt x="27155" y="124"/>
                    <a:pt x="27032" y="1"/>
                    <a:pt x="268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0"/>
            <p:cNvSpPr/>
            <p:nvPr/>
          </p:nvSpPr>
          <p:spPr>
            <a:xfrm>
              <a:off x="1406520" y="3862080"/>
              <a:ext cx="29160" cy="27360"/>
            </a:xfrm>
            <a:custGeom>
              <a:avLst/>
              <a:gdLst/>
              <a:ahLst/>
              <a:cxnLst/>
              <a:rect l="l" t="t" r="r" b="b"/>
              <a:pathLst>
                <a:path w="2738" h="2738" extrusionOk="0">
                  <a:moveTo>
                    <a:pt x="0" y="0"/>
                  </a:moveTo>
                  <a:lnTo>
                    <a:pt x="0" y="2738"/>
                  </a:lnTo>
                  <a:lnTo>
                    <a:pt x="2738" y="2738"/>
                  </a:lnTo>
                  <a:lnTo>
                    <a:pt x="2738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767" name="Google Shape;2767;p20"/>
            <p:cNvSpPr/>
            <p:nvPr/>
          </p:nvSpPr>
          <p:spPr>
            <a:xfrm>
              <a:off x="1403640" y="3859200"/>
              <a:ext cx="35280" cy="33120"/>
            </a:xfrm>
            <a:custGeom>
              <a:avLst/>
              <a:gdLst/>
              <a:ahLst/>
              <a:cxnLst/>
              <a:rect l="l" t="t" r="r" b="b"/>
              <a:pathLst>
                <a:path w="3288" h="3289" extrusionOk="0">
                  <a:moveTo>
                    <a:pt x="2738" y="551"/>
                  </a:moveTo>
                  <a:lnTo>
                    <a:pt x="2738" y="2737"/>
                  </a:lnTo>
                  <a:lnTo>
                    <a:pt x="551" y="2737"/>
                  </a:lnTo>
                  <a:lnTo>
                    <a:pt x="551" y="551"/>
                  </a:lnTo>
                  <a:close/>
                  <a:moveTo>
                    <a:pt x="275" y="0"/>
                  </a:moveTo>
                  <a:cubicBezTo>
                    <a:pt x="124" y="1"/>
                    <a:pt x="2" y="124"/>
                    <a:pt x="0" y="275"/>
                  </a:cubicBezTo>
                  <a:lnTo>
                    <a:pt x="0" y="3013"/>
                  </a:lnTo>
                  <a:cubicBezTo>
                    <a:pt x="0" y="3164"/>
                    <a:pt x="124" y="3288"/>
                    <a:pt x="275" y="3289"/>
                  </a:cubicBezTo>
                  <a:lnTo>
                    <a:pt x="3013" y="3289"/>
                  </a:lnTo>
                  <a:cubicBezTo>
                    <a:pt x="3165" y="3288"/>
                    <a:pt x="3288" y="3164"/>
                    <a:pt x="3288" y="3013"/>
                  </a:cubicBezTo>
                  <a:lnTo>
                    <a:pt x="3288" y="275"/>
                  </a:lnTo>
                  <a:cubicBezTo>
                    <a:pt x="3288" y="124"/>
                    <a:pt x="3164" y="0"/>
                    <a:pt x="30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0"/>
            <p:cNvSpPr/>
            <p:nvPr/>
          </p:nvSpPr>
          <p:spPr>
            <a:xfrm>
              <a:off x="1406520" y="4228560"/>
              <a:ext cx="29160" cy="27360"/>
            </a:xfrm>
            <a:custGeom>
              <a:avLst/>
              <a:gdLst/>
              <a:ahLst/>
              <a:cxnLst/>
              <a:rect l="l" t="t" r="r" b="b"/>
              <a:pathLst>
                <a:path w="2738" h="2737" extrusionOk="0">
                  <a:moveTo>
                    <a:pt x="0" y="1"/>
                  </a:moveTo>
                  <a:lnTo>
                    <a:pt x="0" y="2737"/>
                  </a:lnTo>
                  <a:lnTo>
                    <a:pt x="2738" y="2737"/>
                  </a:lnTo>
                  <a:lnTo>
                    <a:pt x="2738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769" name="Google Shape;2769;p20"/>
            <p:cNvSpPr/>
            <p:nvPr/>
          </p:nvSpPr>
          <p:spPr>
            <a:xfrm>
              <a:off x="1403640" y="4225680"/>
              <a:ext cx="35280" cy="33120"/>
            </a:xfrm>
            <a:custGeom>
              <a:avLst/>
              <a:gdLst/>
              <a:ahLst/>
              <a:cxnLst/>
              <a:rect l="l" t="t" r="r" b="b"/>
              <a:pathLst>
                <a:path w="3288" h="3289" extrusionOk="0">
                  <a:moveTo>
                    <a:pt x="2738" y="553"/>
                  </a:moveTo>
                  <a:lnTo>
                    <a:pt x="2738" y="2738"/>
                  </a:lnTo>
                  <a:lnTo>
                    <a:pt x="551" y="2738"/>
                  </a:lnTo>
                  <a:lnTo>
                    <a:pt x="551" y="553"/>
                  </a:lnTo>
                  <a:close/>
                  <a:moveTo>
                    <a:pt x="275" y="0"/>
                  </a:moveTo>
                  <a:cubicBezTo>
                    <a:pt x="124" y="0"/>
                    <a:pt x="0" y="124"/>
                    <a:pt x="0" y="277"/>
                  </a:cubicBezTo>
                  <a:lnTo>
                    <a:pt x="0" y="3014"/>
                  </a:lnTo>
                  <a:cubicBezTo>
                    <a:pt x="2" y="3166"/>
                    <a:pt x="124" y="3289"/>
                    <a:pt x="275" y="3289"/>
                  </a:cubicBezTo>
                  <a:lnTo>
                    <a:pt x="3013" y="3289"/>
                  </a:lnTo>
                  <a:cubicBezTo>
                    <a:pt x="3164" y="3289"/>
                    <a:pt x="3288" y="3166"/>
                    <a:pt x="3288" y="3014"/>
                  </a:cubicBezTo>
                  <a:lnTo>
                    <a:pt x="3288" y="277"/>
                  </a:lnTo>
                  <a:cubicBezTo>
                    <a:pt x="3288" y="124"/>
                    <a:pt x="3165" y="0"/>
                    <a:pt x="30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0"/>
            <p:cNvSpPr/>
            <p:nvPr/>
          </p:nvSpPr>
          <p:spPr>
            <a:xfrm>
              <a:off x="1833840" y="3862080"/>
              <a:ext cx="29160" cy="27360"/>
            </a:xfrm>
            <a:custGeom>
              <a:avLst/>
              <a:gdLst/>
              <a:ahLst/>
              <a:cxnLst/>
              <a:rect l="l" t="t" r="r" b="b"/>
              <a:pathLst>
                <a:path w="2737" h="2738" extrusionOk="0">
                  <a:moveTo>
                    <a:pt x="0" y="0"/>
                  </a:moveTo>
                  <a:lnTo>
                    <a:pt x="0" y="2738"/>
                  </a:lnTo>
                  <a:lnTo>
                    <a:pt x="2737" y="2738"/>
                  </a:lnTo>
                  <a:lnTo>
                    <a:pt x="2737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771" name="Google Shape;2771;p20"/>
            <p:cNvSpPr/>
            <p:nvPr/>
          </p:nvSpPr>
          <p:spPr>
            <a:xfrm>
              <a:off x="1830600" y="3859200"/>
              <a:ext cx="35280" cy="33120"/>
            </a:xfrm>
            <a:custGeom>
              <a:avLst/>
              <a:gdLst/>
              <a:ahLst/>
              <a:cxnLst/>
              <a:rect l="l" t="t" r="r" b="b"/>
              <a:pathLst>
                <a:path w="3289" h="3289" extrusionOk="0">
                  <a:moveTo>
                    <a:pt x="2738" y="551"/>
                  </a:moveTo>
                  <a:lnTo>
                    <a:pt x="2738" y="2737"/>
                  </a:lnTo>
                  <a:lnTo>
                    <a:pt x="551" y="2737"/>
                  </a:lnTo>
                  <a:lnTo>
                    <a:pt x="551" y="551"/>
                  </a:lnTo>
                  <a:close/>
                  <a:moveTo>
                    <a:pt x="276" y="0"/>
                  </a:moveTo>
                  <a:cubicBezTo>
                    <a:pt x="123" y="0"/>
                    <a:pt x="0" y="124"/>
                    <a:pt x="0" y="275"/>
                  </a:cubicBezTo>
                  <a:lnTo>
                    <a:pt x="0" y="3013"/>
                  </a:lnTo>
                  <a:cubicBezTo>
                    <a:pt x="0" y="3165"/>
                    <a:pt x="123" y="3289"/>
                    <a:pt x="276" y="3289"/>
                  </a:cubicBezTo>
                  <a:lnTo>
                    <a:pt x="3013" y="3289"/>
                  </a:lnTo>
                  <a:cubicBezTo>
                    <a:pt x="3165" y="3289"/>
                    <a:pt x="3289" y="3165"/>
                    <a:pt x="3289" y="3013"/>
                  </a:cubicBezTo>
                  <a:lnTo>
                    <a:pt x="3289" y="275"/>
                  </a:lnTo>
                  <a:cubicBezTo>
                    <a:pt x="3289" y="124"/>
                    <a:pt x="3165" y="0"/>
                    <a:pt x="30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0"/>
            <p:cNvSpPr/>
            <p:nvPr/>
          </p:nvSpPr>
          <p:spPr>
            <a:xfrm>
              <a:off x="1833840" y="4228560"/>
              <a:ext cx="29160" cy="27360"/>
            </a:xfrm>
            <a:custGeom>
              <a:avLst/>
              <a:gdLst/>
              <a:ahLst/>
              <a:cxnLst/>
              <a:rect l="l" t="t" r="r" b="b"/>
              <a:pathLst>
                <a:path w="2737" h="2737" extrusionOk="0">
                  <a:moveTo>
                    <a:pt x="0" y="1"/>
                  </a:moveTo>
                  <a:lnTo>
                    <a:pt x="0" y="2737"/>
                  </a:lnTo>
                  <a:lnTo>
                    <a:pt x="2737" y="2737"/>
                  </a:lnTo>
                  <a:lnTo>
                    <a:pt x="2737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773" name="Google Shape;2773;p20"/>
            <p:cNvSpPr/>
            <p:nvPr/>
          </p:nvSpPr>
          <p:spPr>
            <a:xfrm>
              <a:off x="1830600" y="4225680"/>
              <a:ext cx="35280" cy="33120"/>
            </a:xfrm>
            <a:custGeom>
              <a:avLst/>
              <a:gdLst/>
              <a:ahLst/>
              <a:cxnLst/>
              <a:rect l="l" t="t" r="r" b="b"/>
              <a:pathLst>
                <a:path w="3289" h="3289" extrusionOk="0">
                  <a:moveTo>
                    <a:pt x="2738" y="553"/>
                  </a:moveTo>
                  <a:lnTo>
                    <a:pt x="2738" y="2738"/>
                  </a:lnTo>
                  <a:lnTo>
                    <a:pt x="551" y="2738"/>
                  </a:lnTo>
                  <a:lnTo>
                    <a:pt x="551" y="553"/>
                  </a:lnTo>
                  <a:close/>
                  <a:moveTo>
                    <a:pt x="276" y="0"/>
                  </a:moveTo>
                  <a:cubicBezTo>
                    <a:pt x="123" y="0"/>
                    <a:pt x="0" y="124"/>
                    <a:pt x="0" y="277"/>
                  </a:cubicBezTo>
                  <a:lnTo>
                    <a:pt x="0" y="3014"/>
                  </a:lnTo>
                  <a:cubicBezTo>
                    <a:pt x="0" y="3166"/>
                    <a:pt x="123" y="3289"/>
                    <a:pt x="276" y="3289"/>
                  </a:cubicBezTo>
                  <a:lnTo>
                    <a:pt x="3013" y="3289"/>
                  </a:lnTo>
                  <a:cubicBezTo>
                    <a:pt x="3165" y="3289"/>
                    <a:pt x="3289" y="3166"/>
                    <a:pt x="3289" y="3014"/>
                  </a:cubicBezTo>
                  <a:lnTo>
                    <a:pt x="3289" y="277"/>
                  </a:lnTo>
                  <a:cubicBezTo>
                    <a:pt x="3289" y="124"/>
                    <a:pt x="3165" y="0"/>
                    <a:pt x="30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0"/>
            <p:cNvSpPr/>
            <p:nvPr/>
          </p:nvSpPr>
          <p:spPr>
            <a:xfrm>
              <a:off x="760680" y="3041640"/>
              <a:ext cx="1519920" cy="92520"/>
            </a:xfrm>
            <a:custGeom>
              <a:avLst/>
              <a:gdLst/>
              <a:ahLst/>
              <a:cxnLst/>
              <a:rect l="l" t="t" r="r" b="b"/>
              <a:pathLst>
                <a:path w="137652" h="9012" extrusionOk="0">
                  <a:moveTo>
                    <a:pt x="1" y="0"/>
                  </a:moveTo>
                  <a:lnTo>
                    <a:pt x="1" y="9012"/>
                  </a:lnTo>
                  <a:lnTo>
                    <a:pt x="137651" y="9012"/>
                  </a:lnTo>
                  <a:lnTo>
                    <a:pt x="13765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2775" name="Google Shape;2775;p20"/>
            <p:cNvSpPr/>
            <p:nvPr/>
          </p:nvSpPr>
          <p:spPr>
            <a:xfrm>
              <a:off x="757800" y="3038760"/>
              <a:ext cx="1526040" cy="98280"/>
            </a:xfrm>
            <a:custGeom>
              <a:avLst/>
              <a:gdLst/>
              <a:ahLst/>
              <a:cxnLst/>
              <a:rect l="l" t="t" r="r" b="b"/>
              <a:pathLst>
                <a:path w="138202" h="9563" extrusionOk="0">
                  <a:moveTo>
                    <a:pt x="137650" y="550"/>
                  </a:moveTo>
                  <a:lnTo>
                    <a:pt x="137650" y="9012"/>
                  </a:lnTo>
                  <a:lnTo>
                    <a:pt x="551" y="9012"/>
                  </a:lnTo>
                  <a:lnTo>
                    <a:pt x="551" y="550"/>
                  </a:lnTo>
                  <a:close/>
                  <a:moveTo>
                    <a:pt x="276" y="0"/>
                  </a:moveTo>
                  <a:cubicBezTo>
                    <a:pt x="124" y="0"/>
                    <a:pt x="1" y="124"/>
                    <a:pt x="1" y="275"/>
                  </a:cubicBezTo>
                  <a:lnTo>
                    <a:pt x="1" y="9288"/>
                  </a:lnTo>
                  <a:cubicBezTo>
                    <a:pt x="1" y="9439"/>
                    <a:pt x="124" y="9562"/>
                    <a:pt x="276" y="9563"/>
                  </a:cubicBezTo>
                  <a:lnTo>
                    <a:pt x="137926" y="9563"/>
                  </a:lnTo>
                  <a:cubicBezTo>
                    <a:pt x="138078" y="9563"/>
                    <a:pt x="138201" y="9439"/>
                    <a:pt x="138201" y="9287"/>
                  </a:cubicBezTo>
                  <a:lnTo>
                    <a:pt x="138201" y="275"/>
                  </a:lnTo>
                  <a:cubicBezTo>
                    <a:pt x="138201" y="122"/>
                    <a:pt x="138078" y="0"/>
                    <a:pt x="1379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0"/>
            <p:cNvSpPr/>
            <p:nvPr/>
          </p:nvSpPr>
          <p:spPr>
            <a:xfrm>
              <a:off x="1477440" y="386568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1" h="1563" extrusionOk="0">
                  <a:moveTo>
                    <a:pt x="781" y="1"/>
                  </a:moveTo>
                  <a:cubicBezTo>
                    <a:pt x="350" y="1"/>
                    <a:pt x="0" y="350"/>
                    <a:pt x="0" y="781"/>
                  </a:cubicBezTo>
                  <a:cubicBezTo>
                    <a:pt x="0" y="1214"/>
                    <a:pt x="350" y="1563"/>
                    <a:pt x="781" y="1563"/>
                  </a:cubicBezTo>
                  <a:lnTo>
                    <a:pt x="25010" y="1563"/>
                  </a:lnTo>
                  <a:cubicBezTo>
                    <a:pt x="25441" y="1563"/>
                    <a:pt x="25790" y="1214"/>
                    <a:pt x="25790" y="781"/>
                  </a:cubicBezTo>
                  <a:cubicBezTo>
                    <a:pt x="25790" y="350"/>
                    <a:pt x="25441" y="1"/>
                    <a:pt x="25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0"/>
            <p:cNvSpPr/>
            <p:nvPr/>
          </p:nvSpPr>
          <p:spPr>
            <a:xfrm>
              <a:off x="1477440" y="390636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1" h="1564" extrusionOk="0">
                  <a:moveTo>
                    <a:pt x="781" y="0"/>
                  </a:moveTo>
                  <a:cubicBezTo>
                    <a:pt x="350" y="0"/>
                    <a:pt x="0" y="351"/>
                    <a:pt x="0" y="782"/>
                  </a:cubicBezTo>
                  <a:cubicBezTo>
                    <a:pt x="0" y="1214"/>
                    <a:pt x="350" y="1564"/>
                    <a:pt x="781" y="1564"/>
                  </a:cubicBezTo>
                  <a:lnTo>
                    <a:pt x="25010" y="1564"/>
                  </a:lnTo>
                  <a:cubicBezTo>
                    <a:pt x="25441" y="1564"/>
                    <a:pt x="25790" y="1214"/>
                    <a:pt x="25790" y="782"/>
                  </a:cubicBezTo>
                  <a:cubicBezTo>
                    <a:pt x="25790" y="351"/>
                    <a:pt x="25441" y="0"/>
                    <a:pt x="250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0"/>
            <p:cNvSpPr/>
            <p:nvPr/>
          </p:nvSpPr>
          <p:spPr>
            <a:xfrm>
              <a:off x="1477440" y="394704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1" h="1564" extrusionOk="0">
                  <a:moveTo>
                    <a:pt x="781" y="0"/>
                  </a:moveTo>
                  <a:cubicBezTo>
                    <a:pt x="350" y="0"/>
                    <a:pt x="0" y="351"/>
                    <a:pt x="0" y="782"/>
                  </a:cubicBezTo>
                  <a:cubicBezTo>
                    <a:pt x="0" y="1213"/>
                    <a:pt x="350" y="1564"/>
                    <a:pt x="781" y="1564"/>
                  </a:cubicBezTo>
                  <a:lnTo>
                    <a:pt x="25010" y="1564"/>
                  </a:lnTo>
                  <a:cubicBezTo>
                    <a:pt x="25441" y="1564"/>
                    <a:pt x="25790" y="1213"/>
                    <a:pt x="25790" y="782"/>
                  </a:cubicBezTo>
                  <a:cubicBezTo>
                    <a:pt x="25790" y="351"/>
                    <a:pt x="25441" y="0"/>
                    <a:pt x="250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0"/>
            <p:cNvSpPr/>
            <p:nvPr/>
          </p:nvSpPr>
          <p:spPr>
            <a:xfrm>
              <a:off x="1477440" y="398772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1" h="1565" extrusionOk="0">
                  <a:moveTo>
                    <a:pt x="781" y="1"/>
                  </a:moveTo>
                  <a:cubicBezTo>
                    <a:pt x="350" y="1"/>
                    <a:pt x="0" y="351"/>
                    <a:pt x="0" y="783"/>
                  </a:cubicBezTo>
                  <a:cubicBezTo>
                    <a:pt x="0" y="1214"/>
                    <a:pt x="350" y="1564"/>
                    <a:pt x="781" y="1564"/>
                  </a:cubicBezTo>
                  <a:lnTo>
                    <a:pt x="25010" y="1564"/>
                  </a:lnTo>
                  <a:cubicBezTo>
                    <a:pt x="25441" y="1564"/>
                    <a:pt x="25790" y="1214"/>
                    <a:pt x="25790" y="783"/>
                  </a:cubicBezTo>
                  <a:cubicBezTo>
                    <a:pt x="25790" y="351"/>
                    <a:pt x="25441" y="1"/>
                    <a:pt x="25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0"/>
            <p:cNvSpPr/>
            <p:nvPr/>
          </p:nvSpPr>
          <p:spPr>
            <a:xfrm>
              <a:off x="1477440" y="402804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1" h="1565" extrusionOk="0">
                  <a:moveTo>
                    <a:pt x="781" y="1"/>
                  </a:moveTo>
                  <a:cubicBezTo>
                    <a:pt x="350" y="1"/>
                    <a:pt x="0" y="351"/>
                    <a:pt x="0" y="782"/>
                  </a:cubicBezTo>
                  <a:cubicBezTo>
                    <a:pt x="0" y="1214"/>
                    <a:pt x="350" y="1564"/>
                    <a:pt x="781" y="1564"/>
                  </a:cubicBezTo>
                  <a:lnTo>
                    <a:pt x="25010" y="1564"/>
                  </a:lnTo>
                  <a:cubicBezTo>
                    <a:pt x="25441" y="1564"/>
                    <a:pt x="25790" y="1214"/>
                    <a:pt x="25790" y="782"/>
                  </a:cubicBezTo>
                  <a:cubicBezTo>
                    <a:pt x="25790" y="351"/>
                    <a:pt x="25441" y="1"/>
                    <a:pt x="25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0"/>
            <p:cNvSpPr/>
            <p:nvPr/>
          </p:nvSpPr>
          <p:spPr>
            <a:xfrm>
              <a:off x="1882440" y="386568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2" h="1563" extrusionOk="0">
                  <a:moveTo>
                    <a:pt x="782" y="1"/>
                  </a:moveTo>
                  <a:cubicBezTo>
                    <a:pt x="349" y="1"/>
                    <a:pt x="0" y="350"/>
                    <a:pt x="0" y="781"/>
                  </a:cubicBezTo>
                  <a:cubicBezTo>
                    <a:pt x="0" y="1214"/>
                    <a:pt x="349" y="1563"/>
                    <a:pt x="782" y="1563"/>
                  </a:cubicBezTo>
                  <a:lnTo>
                    <a:pt x="25009" y="1563"/>
                  </a:lnTo>
                  <a:cubicBezTo>
                    <a:pt x="25441" y="1563"/>
                    <a:pt x="25791" y="1214"/>
                    <a:pt x="25791" y="781"/>
                  </a:cubicBezTo>
                  <a:cubicBezTo>
                    <a:pt x="25790" y="350"/>
                    <a:pt x="25441" y="1"/>
                    <a:pt x="250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0"/>
            <p:cNvSpPr/>
            <p:nvPr/>
          </p:nvSpPr>
          <p:spPr>
            <a:xfrm>
              <a:off x="1882440" y="390636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2" h="1564" extrusionOk="0">
                  <a:moveTo>
                    <a:pt x="782" y="0"/>
                  </a:moveTo>
                  <a:cubicBezTo>
                    <a:pt x="349" y="0"/>
                    <a:pt x="0" y="351"/>
                    <a:pt x="0" y="782"/>
                  </a:cubicBezTo>
                  <a:cubicBezTo>
                    <a:pt x="0" y="1214"/>
                    <a:pt x="349" y="1564"/>
                    <a:pt x="782" y="1564"/>
                  </a:cubicBezTo>
                  <a:lnTo>
                    <a:pt x="25009" y="1564"/>
                  </a:lnTo>
                  <a:cubicBezTo>
                    <a:pt x="25441" y="1564"/>
                    <a:pt x="25790" y="1214"/>
                    <a:pt x="25791" y="782"/>
                  </a:cubicBezTo>
                  <a:cubicBezTo>
                    <a:pt x="25791" y="351"/>
                    <a:pt x="25441" y="0"/>
                    <a:pt x="250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0"/>
            <p:cNvSpPr/>
            <p:nvPr/>
          </p:nvSpPr>
          <p:spPr>
            <a:xfrm>
              <a:off x="1882440" y="394704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2" h="1564" extrusionOk="0">
                  <a:moveTo>
                    <a:pt x="782" y="0"/>
                  </a:moveTo>
                  <a:cubicBezTo>
                    <a:pt x="349" y="0"/>
                    <a:pt x="0" y="351"/>
                    <a:pt x="0" y="782"/>
                  </a:cubicBezTo>
                  <a:cubicBezTo>
                    <a:pt x="0" y="1213"/>
                    <a:pt x="349" y="1564"/>
                    <a:pt x="782" y="1564"/>
                  </a:cubicBezTo>
                  <a:lnTo>
                    <a:pt x="25009" y="1564"/>
                  </a:lnTo>
                  <a:cubicBezTo>
                    <a:pt x="25441" y="1564"/>
                    <a:pt x="25790" y="1213"/>
                    <a:pt x="25791" y="782"/>
                  </a:cubicBezTo>
                  <a:cubicBezTo>
                    <a:pt x="25791" y="351"/>
                    <a:pt x="25441" y="0"/>
                    <a:pt x="250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0"/>
            <p:cNvSpPr/>
            <p:nvPr/>
          </p:nvSpPr>
          <p:spPr>
            <a:xfrm>
              <a:off x="1882440" y="398772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2" h="1565" extrusionOk="0">
                  <a:moveTo>
                    <a:pt x="782" y="1"/>
                  </a:moveTo>
                  <a:cubicBezTo>
                    <a:pt x="349" y="1"/>
                    <a:pt x="0" y="351"/>
                    <a:pt x="0" y="783"/>
                  </a:cubicBezTo>
                  <a:cubicBezTo>
                    <a:pt x="0" y="1214"/>
                    <a:pt x="349" y="1564"/>
                    <a:pt x="782" y="1564"/>
                  </a:cubicBezTo>
                  <a:lnTo>
                    <a:pt x="25009" y="1564"/>
                  </a:lnTo>
                  <a:cubicBezTo>
                    <a:pt x="25441" y="1564"/>
                    <a:pt x="25791" y="1214"/>
                    <a:pt x="25791" y="783"/>
                  </a:cubicBezTo>
                  <a:cubicBezTo>
                    <a:pt x="25791" y="351"/>
                    <a:pt x="25441" y="1"/>
                    <a:pt x="250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0"/>
            <p:cNvSpPr/>
            <p:nvPr/>
          </p:nvSpPr>
          <p:spPr>
            <a:xfrm>
              <a:off x="1882440" y="402804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2" h="1565" extrusionOk="0">
                  <a:moveTo>
                    <a:pt x="782" y="1"/>
                  </a:moveTo>
                  <a:cubicBezTo>
                    <a:pt x="349" y="1"/>
                    <a:pt x="0" y="351"/>
                    <a:pt x="0" y="782"/>
                  </a:cubicBezTo>
                  <a:cubicBezTo>
                    <a:pt x="0" y="1214"/>
                    <a:pt x="349" y="1564"/>
                    <a:pt x="782" y="1564"/>
                  </a:cubicBezTo>
                  <a:lnTo>
                    <a:pt x="25009" y="1564"/>
                  </a:lnTo>
                  <a:cubicBezTo>
                    <a:pt x="25441" y="1564"/>
                    <a:pt x="25791" y="1214"/>
                    <a:pt x="25791" y="782"/>
                  </a:cubicBezTo>
                  <a:cubicBezTo>
                    <a:pt x="25790" y="351"/>
                    <a:pt x="25441" y="1"/>
                    <a:pt x="250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0"/>
            <p:cNvSpPr/>
            <p:nvPr/>
          </p:nvSpPr>
          <p:spPr>
            <a:xfrm>
              <a:off x="1477440" y="422604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1" h="1564" extrusionOk="0">
                  <a:moveTo>
                    <a:pt x="781" y="0"/>
                  </a:moveTo>
                  <a:cubicBezTo>
                    <a:pt x="350" y="0"/>
                    <a:pt x="0" y="351"/>
                    <a:pt x="0" y="782"/>
                  </a:cubicBezTo>
                  <a:cubicBezTo>
                    <a:pt x="0" y="1213"/>
                    <a:pt x="350" y="1564"/>
                    <a:pt x="781" y="1564"/>
                  </a:cubicBezTo>
                  <a:lnTo>
                    <a:pt x="25010" y="1564"/>
                  </a:lnTo>
                  <a:cubicBezTo>
                    <a:pt x="25441" y="1564"/>
                    <a:pt x="25790" y="1213"/>
                    <a:pt x="25790" y="782"/>
                  </a:cubicBezTo>
                  <a:cubicBezTo>
                    <a:pt x="25790" y="351"/>
                    <a:pt x="25441" y="0"/>
                    <a:pt x="250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0"/>
            <p:cNvSpPr/>
            <p:nvPr/>
          </p:nvSpPr>
          <p:spPr>
            <a:xfrm>
              <a:off x="1477440" y="426672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1" h="1565" extrusionOk="0">
                  <a:moveTo>
                    <a:pt x="781" y="1"/>
                  </a:moveTo>
                  <a:cubicBezTo>
                    <a:pt x="350" y="1"/>
                    <a:pt x="0" y="352"/>
                    <a:pt x="0" y="783"/>
                  </a:cubicBezTo>
                  <a:cubicBezTo>
                    <a:pt x="0" y="1214"/>
                    <a:pt x="350" y="1565"/>
                    <a:pt x="781" y="1565"/>
                  </a:cubicBezTo>
                  <a:lnTo>
                    <a:pt x="25010" y="1565"/>
                  </a:lnTo>
                  <a:cubicBezTo>
                    <a:pt x="25441" y="1565"/>
                    <a:pt x="25790" y="1214"/>
                    <a:pt x="25790" y="783"/>
                  </a:cubicBezTo>
                  <a:cubicBezTo>
                    <a:pt x="25790" y="352"/>
                    <a:pt x="25441" y="1"/>
                    <a:pt x="25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0"/>
            <p:cNvSpPr/>
            <p:nvPr/>
          </p:nvSpPr>
          <p:spPr>
            <a:xfrm>
              <a:off x="1477440" y="430704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1" h="1565" extrusionOk="0">
                  <a:moveTo>
                    <a:pt x="781" y="1"/>
                  </a:moveTo>
                  <a:cubicBezTo>
                    <a:pt x="350" y="1"/>
                    <a:pt x="0" y="350"/>
                    <a:pt x="0" y="783"/>
                  </a:cubicBezTo>
                  <a:cubicBezTo>
                    <a:pt x="0" y="1214"/>
                    <a:pt x="350" y="1564"/>
                    <a:pt x="781" y="1564"/>
                  </a:cubicBezTo>
                  <a:lnTo>
                    <a:pt x="25010" y="1564"/>
                  </a:lnTo>
                  <a:cubicBezTo>
                    <a:pt x="25441" y="1564"/>
                    <a:pt x="25790" y="1214"/>
                    <a:pt x="25790" y="783"/>
                  </a:cubicBezTo>
                  <a:cubicBezTo>
                    <a:pt x="25790" y="350"/>
                    <a:pt x="25441" y="1"/>
                    <a:pt x="25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0"/>
            <p:cNvSpPr/>
            <p:nvPr/>
          </p:nvSpPr>
          <p:spPr>
            <a:xfrm>
              <a:off x="1477440" y="434772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1" h="1563" extrusionOk="0">
                  <a:moveTo>
                    <a:pt x="781" y="1"/>
                  </a:moveTo>
                  <a:cubicBezTo>
                    <a:pt x="350" y="1"/>
                    <a:pt x="0" y="350"/>
                    <a:pt x="0" y="782"/>
                  </a:cubicBezTo>
                  <a:cubicBezTo>
                    <a:pt x="0" y="1214"/>
                    <a:pt x="350" y="1563"/>
                    <a:pt x="781" y="1563"/>
                  </a:cubicBezTo>
                  <a:lnTo>
                    <a:pt x="25010" y="1563"/>
                  </a:lnTo>
                  <a:cubicBezTo>
                    <a:pt x="25441" y="1563"/>
                    <a:pt x="25790" y="1214"/>
                    <a:pt x="25790" y="782"/>
                  </a:cubicBezTo>
                  <a:cubicBezTo>
                    <a:pt x="25790" y="350"/>
                    <a:pt x="25441" y="1"/>
                    <a:pt x="25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0"/>
            <p:cNvSpPr/>
            <p:nvPr/>
          </p:nvSpPr>
          <p:spPr>
            <a:xfrm>
              <a:off x="1477440" y="438840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1" h="1563" extrusionOk="0">
                  <a:moveTo>
                    <a:pt x="781" y="0"/>
                  </a:moveTo>
                  <a:cubicBezTo>
                    <a:pt x="350" y="0"/>
                    <a:pt x="0" y="350"/>
                    <a:pt x="0" y="782"/>
                  </a:cubicBezTo>
                  <a:cubicBezTo>
                    <a:pt x="0" y="1213"/>
                    <a:pt x="350" y="1563"/>
                    <a:pt x="781" y="1563"/>
                  </a:cubicBezTo>
                  <a:lnTo>
                    <a:pt x="25010" y="1563"/>
                  </a:lnTo>
                  <a:cubicBezTo>
                    <a:pt x="25441" y="1563"/>
                    <a:pt x="25790" y="1213"/>
                    <a:pt x="25790" y="782"/>
                  </a:cubicBezTo>
                  <a:cubicBezTo>
                    <a:pt x="25790" y="350"/>
                    <a:pt x="25441" y="0"/>
                    <a:pt x="250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0"/>
            <p:cNvSpPr/>
            <p:nvPr/>
          </p:nvSpPr>
          <p:spPr>
            <a:xfrm>
              <a:off x="1882440" y="422604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2" h="1564" extrusionOk="0">
                  <a:moveTo>
                    <a:pt x="782" y="0"/>
                  </a:moveTo>
                  <a:cubicBezTo>
                    <a:pt x="349" y="0"/>
                    <a:pt x="0" y="351"/>
                    <a:pt x="0" y="782"/>
                  </a:cubicBezTo>
                  <a:cubicBezTo>
                    <a:pt x="0" y="1213"/>
                    <a:pt x="349" y="1564"/>
                    <a:pt x="782" y="1564"/>
                  </a:cubicBezTo>
                  <a:lnTo>
                    <a:pt x="25009" y="1564"/>
                  </a:lnTo>
                  <a:cubicBezTo>
                    <a:pt x="25441" y="1564"/>
                    <a:pt x="25791" y="1213"/>
                    <a:pt x="25791" y="782"/>
                  </a:cubicBezTo>
                  <a:cubicBezTo>
                    <a:pt x="25791" y="351"/>
                    <a:pt x="25441" y="0"/>
                    <a:pt x="250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0"/>
            <p:cNvSpPr/>
            <p:nvPr/>
          </p:nvSpPr>
          <p:spPr>
            <a:xfrm>
              <a:off x="1882440" y="426672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2" h="1565" extrusionOk="0">
                  <a:moveTo>
                    <a:pt x="782" y="1"/>
                  </a:moveTo>
                  <a:cubicBezTo>
                    <a:pt x="349" y="1"/>
                    <a:pt x="0" y="352"/>
                    <a:pt x="0" y="783"/>
                  </a:cubicBezTo>
                  <a:cubicBezTo>
                    <a:pt x="0" y="1214"/>
                    <a:pt x="349" y="1565"/>
                    <a:pt x="782" y="1565"/>
                  </a:cubicBezTo>
                  <a:lnTo>
                    <a:pt x="25009" y="1565"/>
                  </a:lnTo>
                  <a:cubicBezTo>
                    <a:pt x="25441" y="1565"/>
                    <a:pt x="25790" y="1214"/>
                    <a:pt x="25791" y="783"/>
                  </a:cubicBezTo>
                  <a:cubicBezTo>
                    <a:pt x="25791" y="352"/>
                    <a:pt x="25441" y="1"/>
                    <a:pt x="250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0"/>
            <p:cNvSpPr/>
            <p:nvPr/>
          </p:nvSpPr>
          <p:spPr>
            <a:xfrm>
              <a:off x="1882440" y="430704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2" h="1565" extrusionOk="0">
                  <a:moveTo>
                    <a:pt x="782" y="1"/>
                  </a:moveTo>
                  <a:cubicBezTo>
                    <a:pt x="349" y="1"/>
                    <a:pt x="0" y="350"/>
                    <a:pt x="0" y="783"/>
                  </a:cubicBezTo>
                  <a:cubicBezTo>
                    <a:pt x="0" y="1214"/>
                    <a:pt x="349" y="1564"/>
                    <a:pt x="782" y="1564"/>
                  </a:cubicBezTo>
                  <a:lnTo>
                    <a:pt x="25009" y="1564"/>
                  </a:lnTo>
                  <a:cubicBezTo>
                    <a:pt x="25441" y="1564"/>
                    <a:pt x="25791" y="1214"/>
                    <a:pt x="25791" y="783"/>
                  </a:cubicBezTo>
                  <a:cubicBezTo>
                    <a:pt x="25791" y="350"/>
                    <a:pt x="25441" y="1"/>
                    <a:pt x="250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0"/>
            <p:cNvSpPr/>
            <p:nvPr/>
          </p:nvSpPr>
          <p:spPr>
            <a:xfrm>
              <a:off x="1882440" y="434772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2" h="1563" extrusionOk="0">
                  <a:moveTo>
                    <a:pt x="782" y="1"/>
                  </a:moveTo>
                  <a:cubicBezTo>
                    <a:pt x="349" y="1"/>
                    <a:pt x="0" y="350"/>
                    <a:pt x="0" y="782"/>
                  </a:cubicBezTo>
                  <a:cubicBezTo>
                    <a:pt x="0" y="1214"/>
                    <a:pt x="349" y="1563"/>
                    <a:pt x="782" y="1563"/>
                  </a:cubicBezTo>
                  <a:lnTo>
                    <a:pt x="25009" y="1563"/>
                  </a:lnTo>
                  <a:cubicBezTo>
                    <a:pt x="25441" y="1563"/>
                    <a:pt x="25790" y="1214"/>
                    <a:pt x="25791" y="782"/>
                  </a:cubicBezTo>
                  <a:cubicBezTo>
                    <a:pt x="25791" y="350"/>
                    <a:pt x="25441" y="1"/>
                    <a:pt x="250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0"/>
            <p:cNvSpPr/>
            <p:nvPr/>
          </p:nvSpPr>
          <p:spPr>
            <a:xfrm>
              <a:off x="1882440" y="438840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2" h="1563" extrusionOk="0">
                  <a:moveTo>
                    <a:pt x="782" y="0"/>
                  </a:moveTo>
                  <a:cubicBezTo>
                    <a:pt x="349" y="0"/>
                    <a:pt x="0" y="350"/>
                    <a:pt x="0" y="782"/>
                  </a:cubicBezTo>
                  <a:cubicBezTo>
                    <a:pt x="0" y="1213"/>
                    <a:pt x="349" y="1563"/>
                    <a:pt x="782" y="1563"/>
                  </a:cubicBezTo>
                  <a:lnTo>
                    <a:pt x="25009" y="1563"/>
                  </a:lnTo>
                  <a:cubicBezTo>
                    <a:pt x="25441" y="1563"/>
                    <a:pt x="25791" y="1213"/>
                    <a:pt x="25791" y="782"/>
                  </a:cubicBezTo>
                  <a:cubicBezTo>
                    <a:pt x="25790" y="350"/>
                    <a:pt x="25441" y="0"/>
                    <a:pt x="250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0"/>
            <p:cNvSpPr/>
            <p:nvPr/>
          </p:nvSpPr>
          <p:spPr>
            <a:xfrm>
              <a:off x="1882440" y="457380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2" h="1565" extrusionOk="0">
                  <a:moveTo>
                    <a:pt x="782" y="1"/>
                  </a:moveTo>
                  <a:cubicBezTo>
                    <a:pt x="349" y="1"/>
                    <a:pt x="0" y="351"/>
                    <a:pt x="0" y="782"/>
                  </a:cubicBezTo>
                  <a:cubicBezTo>
                    <a:pt x="0" y="1214"/>
                    <a:pt x="349" y="1564"/>
                    <a:pt x="782" y="1564"/>
                  </a:cubicBezTo>
                  <a:lnTo>
                    <a:pt x="25009" y="1564"/>
                  </a:lnTo>
                  <a:cubicBezTo>
                    <a:pt x="25441" y="1564"/>
                    <a:pt x="25790" y="1214"/>
                    <a:pt x="25791" y="782"/>
                  </a:cubicBezTo>
                  <a:cubicBezTo>
                    <a:pt x="25791" y="351"/>
                    <a:pt x="25441" y="1"/>
                    <a:pt x="250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0"/>
            <p:cNvSpPr/>
            <p:nvPr/>
          </p:nvSpPr>
          <p:spPr>
            <a:xfrm>
              <a:off x="1882440" y="461448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2" h="1564" extrusionOk="0">
                  <a:moveTo>
                    <a:pt x="782" y="0"/>
                  </a:moveTo>
                  <a:cubicBezTo>
                    <a:pt x="349" y="0"/>
                    <a:pt x="0" y="351"/>
                    <a:pt x="0" y="782"/>
                  </a:cubicBezTo>
                  <a:cubicBezTo>
                    <a:pt x="0" y="1213"/>
                    <a:pt x="349" y="1564"/>
                    <a:pt x="782" y="1564"/>
                  </a:cubicBezTo>
                  <a:lnTo>
                    <a:pt x="25009" y="1564"/>
                  </a:lnTo>
                  <a:cubicBezTo>
                    <a:pt x="25441" y="1564"/>
                    <a:pt x="25790" y="1213"/>
                    <a:pt x="25791" y="782"/>
                  </a:cubicBezTo>
                  <a:cubicBezTo>
                    <a:pt x="25791" y="351"/>
                    <a:pt x="25441" y="0"/>
                    <a:pt x="250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0"/>
            <p:cNvSpPr/>
            <p:nvPr/>
          </p:nvSpPr>
          <p:spPr>
            <a:xfrm>
              <a:off x="1882440" y="465516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2" h="1564" extrusionOk="0">
                  <a:moveTo>
                    <a:pt x="782" y="0"/>
                  </a:moveTo>
                  <a:cubicBezTo>
                    <a:pt x="349" y="0"/>
                    <a:pt x="0" y="350"/>
                    <a:pt x="0" y="782"/>
                  </a:cubicBezTo>
                  <a:cubicBezTo>
                    <a:pt x="0" y="1213"/>
                    <a:pt x="349" y="1564"/>
                    <a:pt x="782" y="1564"/>
                  </a:cubicBezTo>
                  <a:lnTo>
                    <a:pt x="25009" y="1564"/>
                  </a:lnTo>
                  <a:cubicBezTo>
                    <a:pt x="25441" y="1564"/>
                    <a:pt x="25791" y="1213"/>
                    <a:pt x="25791" y="782"/>
                  </a:cubicBezTo>
                  <a:cubicBezTo>
                    <a:pt x="25791" y="350"/>
                    <a:pt x="25441" y="0"/>
                    <a:pt x="250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0"/>
            <p:cNvSpPr/>
            <p:nvPr/>
          </p:nvSpPr>
          <p:spPr>
            <a:xfrm>
              <a:off x="1882440" y="469584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0" h="1563" extrusionOk="0">
                  <a:moveTo>
                    <a:pt x="21" y="0"/>
                  </a:moveTo>
                  <a:cubicBezTo>
                    <a:pt x="9" y="0"/>
                    <a:pt x="0" y="10"/>
                    <a:pt x="0" y="21"/>
                  </a:cubicBezTo>
                  <a:lnTo>
                    <a:pt x="0" y="1542"/>
                  </a:lnTo>
                  <a:cubicBezTo>
                    <a:pt x="0" y="1554"/>
                    <a:pt x="9" y="1562"/>
                    <a:pt x="21" y="1562"/>
                  </a:cubicBezTo>
                  <a:lnTo>
                    <a:pt x="25769" y="1562"/>
                  </a:lnTo>
                  <a:cubicBezTo>
                    <a:pt x="25781" y="1562"/>
                    <a:pt x="25790" y="1554"/>
                    <a:pt x="25790" y="1542"/>
                  </a:cubicBezTo>
                  <a:lnTo>
                    <a:pt x="25790" y="21"/>
                  </a:lnTo>
                  <a:cubicBezTo>
                    <a:pt x="25790" y="10"/>
                    <a:pt x="25781" y="0"/>
                    <a:pt x="257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0"/>
            <p:cNvSpPr/>
            <p:nvPr/>
          </p:nvSpPr>
          <p:spPr>
            <a:xfrm>
              <a:off x="1882440" y="4736520"/>
              <a:ext cx="284040" cy="15120"/>
            </a:xfrm>
            <a:custGeom>
              <a:avLst/>
              <a:gdLst/>
              <a:ahLst/>
              <a:cxnLst/>
              <a:rect l="l" t="t" r="r" b="b"/>
              <a:pathLst>
                <a:path w="25792" h="1564" extrusionOk="0">
                  <a:moveTo>
                    <a:pt x="782" y="1"/>
                  </a:moveTo>
                  <a:cubicBezTo>
                    <a:pt x="349" y="1"/>
                    <a:pt x="0" y="350"/>
                    <a:pt x="0" y="783"/>
                  </a:cubicBezTo>
                  <a:cubicBezTo>
                    <a:pt x="0" y="1214"/>
                    <a:pt x="349" y="1563"/>
                    <a:pt x="782" y="1563"/>
                  </a:cubicBezTo>
                  <a:lnTo>
                    <a:pt x="25009" y="1563"/>
                  </a:lnTo>
                  <a:cubicBezTo>
                    <a:pt x="25441" y="1563"/>
                    <a:pt x="25790" y="1214"/>
                    <a:pt x="25791" y="783"/>
                  </a:cubicBezTo>
                  <a:cubicBezTo>
                    <a:pt x="25791" y="350"/>
                    <a:pt x="25441" y="1"/>
                    <a:pt x="250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0"/>
            <p:cNvSpPr/>
            <p:nvPr/>
          </p:nvSpPr>
          <p:spPr>
            <a:xfrm>
              <a:off x="1441800" y="4117680"/>
              <a:ext cx="724320" cy="64080"/>
            </a:xfrm>
            <a:custGeom>
              <a:avLst/>
              <a:gdLst/>
              <a:ahLst/>
              <a:cxnLst/>
              <a:rect l="l" t="t" r="r" b="b"/>
              <a:pathLst>
                <a:path w="65651" h="6253" extrusionOk="0">
                  <a:moveTo>
                    <a:pt x="3126" y="0"/>
                  </a:moveTo>
                  <a:cubicBezTo>
                    <a:pt x="1399" y="0"/>
                    <a:pt x="0" y="1400"/>
                    <a:pt x="0" y="3126"/>
                  </a:cubicBezTo>
                  <a:cubicBezTo>
                    <a:pt x="0" y="4852"/>
                    <a:pt x="1399" y="6252"/>
                    <a:pt x="3126" y="6252"/>
                  </a:cubicBezTo>
                  <a:cubicBezTo>
                    <a:pt x="4675" y="6252"/>
                    <a:pt x="5957" y="5125"/>
                    <a:pt x="6206" y="3646"/>
                  </a:cubicBezTo>
                  <a:lnTo>
                    <a:pt x="9946" y="3646"/>
                  </a:lnTo>
                  <a:cubicBezTo>
                    <a:pt x="10194" y="5125"/>
                    <a:pt x="11477" y="6252"/>
                    <a:pt x="13026" y="6252"/>
                  </a:cubicBezTo>
                  <a:cubicBezTo>
                    <a:pt x="14575" y="6252"/>
                    <a:pt x="15856" y="5125"/>
                    <a:pt x="16106" y="3646"/>
                  </a:cubicBezTo>
                  <a:lnTo>
                    <a:pt x="19846" y="3646"/>
                  </a:lnTo>
                  <a:cubicBezTo>
                    <a:pt x="20095" y="5125"/>
                    <a:pt x="21377" y="6252"/>
                    <a:pt x="22926" y="6252"/>
                  </a:cubicBezTo>
                  <a:cubicBezTo>
                    <a:pt x="24475" y="6252"/>
                    <a:pt x="25756" y="5125"/>
                    <a:pt x="26005" y="3646"/>
                  </a:cubicBezTo>
                  <a:lnTo>
                    <a:pt x="29746" y="3646"/>
                  </a:lnTo>
                  <a:cubicBezTo>
                    <a:pt x="29994" y="5125"/>
                    <a:pt x="31276" y="6252"/>
                    <a:pt x="32825" y="6252"/>
                  </a:cubicBezTo>
                  <a:cubicBezTo>
                    <a:pt x="34373" y="6252"/>
                    <a:pt x="35656" y="5125"/>
                    <a:pt x="35904" y="3646"/>
                  </a:cubicBezTo>
                  <a:lnTo>
                    <a:pt x="39645" y="3646"/>
                  </a:lnTo>
                  <a:cubicBezTo>
                    <a:pt x="39893" y="5125"/>
                    <a:pt x="41176" y="6252"/>
                    <a:pt x="42725" y="6252"/>
                  </a:cubicBezTo>
                  <a:cubicBezTo>
                    <a:pt x="44273" y="6252"/>
                    <a:pt x="45555" y="5125"/>
                    <a:pt x="45804" y="3646"/>
                  </a:cubicBezTo>
                  <a:lnTo>
                    <a:pt x="49545" y="3646"/>
                  </a:lnTo>
                  <a:cubicBezTo>
                    <a:pt x="49794" y="5125"/>
                    <a:pt x="51076" y="6252"/>
                    <a:pt x="52625" y="6252"/>
                  </a:cubicBezTo>
                  <a:cubicBezTo>
                    <a:pt x="54173" y="6252"/>
                    <a:pt x="55455" y="5125"/>
                    <a:pt x="55704" y="3646"/>
                  </a:cubicBezTo>
                  <a:lnTo>
                    <a:pt x="59445" y="3646"/>
                  </a:lnTo>
                  <a:cubicBezTo>
                    <a:pt x="59694" y="5125"/>
                    <a:pt x="60975" y="6252"/>
                    <a:pt x="62524" y="6252"/>
                  </a:cubicBezTo>
                  <a:cubicBezTo>
                    <a:pt x="64250" y="6252"/>
                    <a:pt x="65650" y="4852"/>
                    <a:pt x="65650" y="3126"/>
                  </a:cubicBezTo>
                  <a:cubicBezTo>
                    <a:pt x="65650" y="1399"/>
                    <a:pt x="64250" y="0"/>
                    <a:pt x="62523" y="0"/>
                  </a:cubicBezTo>
                  <a:cubicBezTo>
                    <a:pt x="60975" y="0"/>
                    <a:pt x="59693" y="1126"/>
                    <a:pt x="59445" y="2604"/>
                  </a:cubicBezTo>
                  <a:lnTo>
                    <a:pt x="55703" y="2604"/>
                  </a:lnTo>
                  <a:cubicBezTo>
                    <a:pt x="55455" y="1126"/>
                    <a:pt x="54172" y="0"/>
                    <a:pt x="52623" y="0"/>
                  </a:cubicBezTo>
                  <a:cubicBezTo>
                    <a:pt x="51076" y="0"/>
                    <a:pt x="49793" y="1126"/>
                    <a:pt x="49544" y="2604"/>
                  </a:cubicBezTo>
                  <a:lnTo>
                    <a:pt x="45803" y="2604"/>
                  </a:lnTo>
                  <a:cubicBezTo>
                    <a:pt x="45554" y="1126"/>
                    <a:pt x="44273" y="0"/>
                    <a:pt x="42724" y="0"/>
                  </a:cubicBezTo>
                  <a:cubicBezTo>
                    <a:pt x="41175" y="0"/>
                    <a:pt x="39893" y="1128"/>
                    <a:pt x="39645" y="2606"/>
                  </a:cubicBezTo>
                  <a:lnTo>
                    <a:pt x="35904" y="2606"/>
                  </a:lnTo>
                  <a:cubicBezTo>
                    <a:pt x="35656" y="1128"/>
                    <a:pt x="34373" y="0"/>
                    <a:pt x="32824" y="0"/>
                  </a:cubicBezTo>
                  <a:cubicBezTo>
                    <a:pt x="31276" y="0"/>
                    <a:pt x="29994" y="1128"/>
                    <a:pt x="29746" y="2606"/>
                  </a:cubicBezTo>
                  <a:lnTo>
                    <a:pt x="26004" y="2606"/>
                  </a:lnTo>
                  <a:cubicBezTo>
                    <a:pt x="25756" y="1128"/>
                    <a:pt x="24473" y="0"/>
                    <a:pt x="22926" y="0"/>
                  </a:cubicBezTo>
                  <a:cubicBezTo>
                    <a:pt x="21377" y="0"/>
                    <a:pt x="20094" y="1128"/>
                    <a:pt x="19846" y="2606"/>
                  </a:cubicBezTo>
                  <a:lnTo>
                    <a:pt x="16104" y="2606"/>
                  </a:lnTo>
                  <a:cubicBezTo>
                    <a:pt x="15856" y="1128"/>
                    <a:pt x="14574" y="0"/>
                    <a:pt x="13026" y="0"/>
                  </a:cubicBezTo>
                  <a:cubicBezTo>
                    <a:pt x="11477" y="0"/>
                    <a:pt x="10194" y="1128"/>
                    <a:pt x="9946" y="2606"/>
                  </a:cubicBezTo>
                  <a:lnTo>
                    <a:pt x="6206" y="2606"/>
                  </a:lnTo>
                  <a:cubicBezTo>
                    <a:pt x="5957" y="1128"/>
                    <a:pt x="4675" y="0"/>
                    <a:pt x="3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0"/>
            <p:cNvSpPr/>
            <p:nvPr/>
          </p:nvSpPr>
          <p:spPr>
            <a:xfrm>
              <a:off x="1269000" y="4577040"/>
              <a:ext cx="115200" cy="108360"/>
            </a:xfrm>
            <a:custGeom>
              <a:avLst/>
              <a:gdLst/>
              <a:ahLst/>
              <a:cxnLst/>
              <a:rect l="l" t="t" r="r" b="b"/>
              <a:pathLst>
                <a:path w="10531" h="10531" extrusionOk="0">
                  <a:moveTo>
                    <a:pt x="5266" y="2639"/>
                  </a:moveTo>
                  <a:cubicBezTo>
                    <a:pt x="5604" y="2639"/>
                    <a:pt x="5946" y="2704"/>
                    <a:pt x="6270" y="2839"/>
                  </a:cubicBezTo>
                  <a:cubicBezTo>
                    <a:pt x="7251" y="3245"/>
                    <a:pt x="7891" y="4202"/>
                    <a:pt x="7891" y="5265"/>
                  </a:cubicBezTo>
                  <a:cubicBezTo>
                    <a:pt x="7891" y="6715"/>
                    <a:pt x="6716" y="7891"/>
                    <a:pt x="5265" y="7891"/>
                  </a:cubicBezTo>
                  <a:cubicBezTo>
                    <a:pt x="4204" y="7891"/>
                    <a:pt x="3246" y="7251"/>
                    <a:pt x="2839" y="6270"/>
                  </a:cubicBezTo>
                  <a:cubicBezTo>
                    <a:pt x="2432" y="5288"/>
                    <a:pt x="2657" y="4160"/>
                    <a:pt x="3408" y="3408"/>
                  </a:cubicBezTo>
                  <a:cubicBezTo>
                    <a:pt x="3911" y="2906"/>
                    <a:pt x="4583" y="2639"/>
                    <a:pt x="5266" y="2639"/>
                  </a:cubicBezTo>
                  <a:close/>
                  <a:moveTo>
                    <a:pt x="5265" y="0"/>
                  </a:moveTo>
                  <a:cubicBezTo>
                    <a:pt x="2358" y="0"/>
                    <a:pt x="0" y="2358"/>
                    <a:pt x="0" y="5265"/>
                  </a:cubicBezTo>
                  <a:cubicBezTo>
                    <a:pt x="0" y="8174"/>
                    <a:pt x="2358" y="10530"/>
                    <a:pt x="5265" y="10530"/>
                  </a:cubicBezTo>
                  <a:cubicBezTo>
                    <a:pt x="8174" y="10530"/>
                    <a:pt x="10530" y="8174"/>
                    <a:pt x="10530" y="5265"/>
                  </a:cubicBezTo>
                  <a:cubicBezTo>
                    <a:pt x="10530" y="2358"/>
                    <a:pt x="8174" y="0"/>
                    <a:pt x="5265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0"/>
            <p:cNvSpPr/>
            <p:nvPr/>
          </p:nvSpPr>
          <p:spPr>
            <a:xfrm>
              <a:off x="1266120" y="4574160"/>
              <a:ext cx="121320" cy="114120"/>
            </a:xfrm>
            <a:custGeom>
              <a:avLst/>
              <a:gdLst/>
              <a:ahLst/>
              <a:cxnLst/>
              <a:rect l="l" t="t" r="r" b="b"/>
              <a:pathLst>
                <a:path w="11082" h="11084" extrusionOk="0">
                  <a:moveTo>
                    <a:pt x="5540" y="3192"/>
                  </a:moveTo>
                  <a:cubicBezTo>
                    <a:pt x="6836" y="3192"/>
                    <a:pt x="7890" y="4246"/>
                    <a:pt x="7890" y="5542"/>
                  </a:cubicBezTo>
                  <a:cubicBezTo>
                    <a:pt x="7890" y="6838"/>
                    <a:pt x="6836" y="7892"/>
                    <a:pt x="5540" y="7892"/>
                  </a:cubicBezTo>
                  <a:cubicBezTo>
                    <a:pt x="4244" y="7892"/>
                    <a:pt x="3190" y="6839"/>
                    <a:pt x="3190" y="5542"/>
                  </a:cubicBezTo>
                  <a:cubicBezTo>
                    <a:pt x="3190" y="4246"/>
                    <a:pt x="4244" y="3192"/>
                    <a:pt x="5540" y="3192"/>
                  </a:cubicBezTo>
                  <a:close/>
                  <a:moveTo>
                    <a:pt x="5540" y="2641"/>
                  </a:moveTo>
                  <a:cubicBezTo>
                    <a:pt x="3941" y="2641"/>
                    <a:pt x="2639" y="3943"/>
                    <a:pt x="2639" y="5542"/>
                  </a:cubicBezTo>
                  <a:cubicBezTo>
                    <a:pt x="2639" y="7142"/>
                    <a:pt x="3941" y="8443"/>
                    <a:pt x="5540" y="8443"/>
                  </a:cubicBezTo>
                  <a:cubicBezTo>
                    <a:pt x="7140" y="8443"/>
                    <a:pt x="8441" y="7142"/>
                    <a:pt x="8441" y="5542"/>
                  </a:cubicBezTo>
                  <a:cubicBezTo>
                    <a:pt x="8441" y="3943"/>
                    <a:pt x="7140" y="2641"/>
                    <a:pt x="5540" y="2641"/>
                  </a:cubicBezTo>
                  <a:close/>
                  <a:moveTo>
                    <a:pt x="5540" y="553"/>
                  </a:moveTo>
                  <a:cubicBezTo>
                    <a:pt x="8291" y="553"/>
                    <a:pt x="10530" y="2791"/>
                    <a:pt x="10530" y="5542"/>
                  </a:cubicBezTo>
                  <a:cubicBezTo>
                    <a:pt x="10530" y="8294"/>
                    <a:pt x="8291" y="10532"/>
                    <a:pt x="5540" y="10532"/>
                  </a:cubicBezTo>
                  <a:cubicBezTo>
                    <a:pt x="2789" y="10532"/>
                    <a:pt x="551" y="8294"/>
                    <a:pt x="551" y="5542"/>
                  </a:cubicBezTo>
                  <a:cubicBezTo>
                    <a:pt x="551" y="2791"/>
                    <a:pt x="2789" y="553"/>
                    <a:pt x="5540" y="553"/>
                  </a:cubicBezTo>
                  <a:close/>
                  <a:moveTo>
                    <a:pt x="5540" y="1"/>
                  </a:moveTo>
                  <a:cubicBezTo>
                    <a:pt x="2485" y="1"/>
                    <a:pt x="0" y="2488"/>
                    <a:pt x="0" y="5542"/>
                  </a:cubicBezTo>
                  <a:cubicBezTo>
                    <a:pt x="0" y="8597"/>
                    <a:pt x="2485" y="11083"/>
                    <a:pt x="5540" y="11083"/>
                  </a:cubicBezTo>
                  <a:cubicBezTo>
                    <a:pt x="8595" y="11083"/>
                    <a:pt x="11081" y="8597"/>
                    <a:pt x="11081" y="5542"/>
                  </a:cubicBezTo>
                  <a:cubicBezTo>
                    <a:pt x="11081" y="2488"/>
                    <a:pt x="8595" y="1"/>
                    <a:pt x="55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0"/>
            <p:cNvSpPr/>
            <p:nvPr/>
          </p:nvSpPr>
          <p:spPr>
            <a:xfrm>
              <a:off x="1327680" y="4577040"/>
              <a:ext cx="56880" cy="88200"/>
            </a:xfrm>
            <a:custGeom>
              <a:avLst/>
              <a:gdLst/>
              <a:ahLst/>
              <a:cxnLst/>
              <a:rect l="l" t="t" r="r" b="b"/>
              <a:pathLst>
                <a:path w="5242" h="8580" extrusionOk="0">
                  <a:moveTo>
                    <a:pt x="1" y="0"/>
                  </a:moveTo>
                  <a:lnTo>
                    <a:pt x="1" y="2641"/>
                  </a:lnTo>
                  <a:cubicBezTo>
                    <a:pt x="1439" y="2655"/>
                    <a:pt x="2600" y="3823"/>
                    <a:pt x="2600" y="5264"/>
                  </a:cubicBezTo>
                  <a:cubicBezTo>
                    <a:pt x="2601" y="6124"/>
                    <a:pt x="2182" y="6880"/>
                    <a:pt x="1544" y="7359"/>
                  </a:cubicBezTo>
                  <a:lnTo>
                    <a:pt x="4064" y="8579"/>
                  </a:lnTo>
                  <a:cubicBezTo>
                    <a:pt x="4826" y="7642"/>
                    <a:pt x="5241" y="6472"/>
                    <a:pt x="5240" y="5264"/>
                  </a:cubicBezTo>
                  <a:cubicBezTo>
                    <a:pt x="5240" y="2365"/>
                    <a:pt x="2896" y="15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0"/>
            <p:cNvSpPr/>
            <p:nvPr/>
          </p:nvSpPr>
          <p:spPr>
            <a:xfrm>
              <a:off x="1324440" y="4574160"/>
              <a:ext cx="63000" cy="93960"/>
            </a:xfrm>
            <a:custGeom>
              <a:avLst/>
              <a:gdLst/>
              <a:ahLst/>
              <a:cxnLst/>
              <a:rect l="l" t="t" r="r" b="b"/>
              <a:pathLst>
                <a:path w="5791" h="9131" extrusionOk="0">
                  <a:moveTo>
                    <a:pt x="552" y="561"/>
                  </a:moveTo>
                  <a:cubicBezTo>
                    <a:pt x="3162" y="719"/>
                    <a:pt x="5241" y="2897"/>
                    <a:pt x="5241" y="5540"/>
                  </a:cubicBezTo>
                  <a:cubicBezTo>
                    <a:pt x="5241" y="6625"/>
                    <a:pt x="4903" y="7646"/>
                    <a:pt x="4259" y="8510"/>
                  </a:cubicBezTo>
                  <a:lnTo>
                    <a:pt x="2314" y="7569"/>
                  </a:lnTo>
                  <a:cubicBezTo>
                    <a:pt x="2853" y="7030"/>
                    <a:pt x="3154" y="6301"/>
                    <a:pt x="3152" y="5540"/>
                  </a:cubicBezTo>
                  <a:cubicBezTo>
                    <a:pt x="3152" y="4050"/>
                    <a:pt x="2009" y="2810"/>
                    <a:pt x="552" y="2657"/>
                  </a:cubicBezTo>
                  <a:lnTo>
                    <a:pt x="552" y="561"/>
                  </a:lnTo>
                  <a:close/>
                  <a:moveTo>
                    <a:pt x="276" y="0"/>
                  </a:moveTo>
                  <a:cubicBezTo>
                    <a:pt x="124" y="1"/>
                    <a:pt x="1" y="125"/>
                    <a:pt x="1" y="276"/>
                  </a:cubicBezTo>
                  <a:lnTo>
                    <a:pt x="1" y="2917"/>
                  </a:lnTo>
                  <a:cubicBezTo>
                    <a:pt x="1" y="3069"/>
                    <a:pt x="123" y="3191"/>
                    <a:pt x="273" y="3193"/>
                  </a:cubicBezTo>
                  <a:cubicBezTo>
                    <a:pt x="1557" y="3206"/>
                    <a:pt x="2601" y="4259"/>
                    <a:pt x="2601" y="5540"/>
                  </a:cubicBezTo>
                  <a:cubicBezTo>
                    <a:pt x="2601" y="6280"/>
                    <a:pt x="2256" y="6963"/>
                    <a:pt x="1653" y="7415"/>
                  </a:cubicBezTo>
                  <a:cubicBezTo>
                    <a:pt x="1489" y="7539"/>
                    <a:pt x="1513" y="7794"/>
                    <a:pt x="1700" y="7883"/>
                  </a:cubicBezTo>
                  <a:lnTo>
                    <a:pt x="4220" y="9102"/>
                  </a:lnTo>
                  <a:cubicBezTo>
                    <a:pt x="4258" y="9120"/>
                    <a:pt x="4298" y="9130"/>
                    <a:pt x="4340" y="9130"/>
                  </a:cubicBezTo>
                  <a:cubicBezTo>
                    <a:pt x="4423" y="9130"/>
                    <a:pt x="4501" y="9092"/>
                    <a:pt x="4553" y="9029"/>
                  </a:cubicBezTo>
                  <a:cubicBezTo>
                    <a:pt x="5352" y="8042"/>
                    <a:pt x="5790" y="6810"/>
                    <a:pt x="5791" y="5540"/>
                  </a:cubicBezTo>
                  <a:cubicBezTo>
                    <a:pt x="5791" y="2501"/>
                    <a:pt x="3317" y="16"/>
                    <a:pt x="2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0"/>
            <p:cNvSpPr/>
            <p:nvPr/>
          </p:nvSpPr>
          <p:spPr>
            <a:xfrm>
              <a:off x="1285920" y="4728240"/>
              <a:ext cx="82080" cy="25200"/>
            </a:xfrm>
            <a:custGeom>
              <a:avLst/>
              <a:gdLst/>
              <a:ahLst/>
              <a:cxnLst/>
              <a:rect l="l" t="t" r="r" b="b"/>
              <a:pathLst>
                <a:path w="7531" h="2511" extrusionOk="0">
                  <a:moveTo>
                    <a:pt x="1255" y="0"/>
                  </a:moveTo>
                  <a:cubicBezTo>
                    <a:pt x="563" y="0"/>
                    <a:pt x="1" y="562"/>
                    <a:pt x="1" y="1255"/>
                  </a:cubicBezTo>
                  <a:cubicBezTo>
                    <a:pt x="1" y="1949"/>
                    <a:pt x="563" y="2511"/>
                    <a:pt x="1255" y="2511"/>
                  </a:cubicBezTo>
                  <a:lnTo>
                    <a:pt x="6276" y="2511"/>
                  </a:lnTo>
                  <a:cubicBezTo>
                    <a:pt x="6969" y="2511"/>
                    <a:pt x="7531" y="1949"/>
                    <a:pt x="7531" y="1255"/>
                  </a:cubicBezTo>
                  <a:cubicBezTo>
                    <a:pt x="7531" y="562"/>
                    <a:pt x="6969" y="0"/>
                    <a:pt x="6276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0"/>
            <p:cNvSpPr/>
            <p:nvPr/>
          </p:nvSpPr>
          <p:spPr>
            <a:xfrm>
              <a:off x="1283040" y="4725360"/>
              <a:ext cx="87840" cy="30600"/>
            </a:xfrm>
            <a:custGeom>
              <a:avLst/>
              <a:gdLst/>
              <a:ahLst/>
              <a:cxnLst/>
              <a:rect l="l" t="t" r="r" b="b"/>
              <a:pathLst>
                <a:path w="8051" h="3063" extrusionOk="0">
                  <a:moveTo>
                    <a:pt x="6536" y="553"/>
                  </a:moveTo>
                  <a:cubicBezTo>
                    <a:pt x="7076" y="553"/>
                    <a:pt x="7515" y="991"/>
                    <a:pt x="7515" y="1531"/>
                  </a:cubicBezTo>
                  <a:cubicBezTo>
                    <a:pt x="7515" y="2072"/>
                    <a:pt x="7076" y="2511"/>
                    <a:pt x="6536" y="2511"/>
                  </a:cubicBezTo>
                  <a:lnTo>
                    <a:pt x="1515" y="2511"/>
                  </a:lnTo>
                  <a:cubicBezTo>
                    <a:pt x="974" y="2511"/>
                    <a:pt x="537" y="2072"/>
                    <a:pt x="537" y="1531"/>
                  </a:cubicBezTo>
                  <a:cubicBezTo>
                    <a:pt x="537" y="991"/>
                    <a:pt x="974" y="553"/>
                    <a:pt x="1515" y="553"/>
                  </a:cubicBezTo>
                  <a:close/>
                  <a:moveTo>
                    <a:pt x="1515" y="0"/>
                  </a:moveTo>
                  <a:cubicBezTo>
                    <a:pt x="676" y="9"/>
                    <a:pt x="1" y="692"/>
                    <a:pt x="1" y="1531"/>
                  </a:cubicBezTo>
                  <a:cubicBezTo>
                    <a:pt x="1" y="2371"/>
                    <a:pt x="676" y="3054"/>
                    <a:pt x="1515" y="3063"/>
                  </a:cubicBezTo>
                  <a:lnTo>
                    <a:pt x="6536" y="3063"/>
                  </a:lnTo>
                  <a:cubicBezTo>
                    <a:pt x="7375" y="3054"/>
                    <a:pt x="8051" y="2371"/>
                    <a:pt x="8051" y="1531"/>
                  </a:cubicBezTo>
                  <a:cubicBezTo>
                    <a:pt x="8051" y="692"/>
                    <a:pt x="7375" y="9"/>
                    <a:pt x="65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0"/>
            <p:cNvSpPr/>
            <p:nvPr/>
          </p:nvSpPr>
          <p:spPr>
            <a:xfrm>
              <a:off x="1442520" y="4577040"/>
              <a:ext cx="115200" cy="108360"/>
            </a:xfrm>
            <a:custGeom>
              <a:avLst/>
              <a:gdLst/>
              <a:ahLst/>
              <a:cxnLst/>
              <a:rect l="l" t="t" r="r" b="b"/>
              <a:pathLst>
                <a:path w="10531" h="10531" extrusionOk="0">
                  <a:moveTo>
                    <a:pt x="5266" y="2639"/>
                  </a:moveTo>
                  <a:cubicBezTo>
                    <a:pt x="5605" y="2639"/>
                    <a:pt x="5946" y="2704"/>
                    <a:pt x="6271" y="2839"/>
                  </a:cubicBezTo>
                  <a:cubicBezTo>
                    <a:pt x="7252" y="3245"/>
                    <a:pt x="7892" y="4202"/>
                    <a:pt x="7892" y="5265"/>
                  </a:cubicBezTo>
                  <a:cubicBezTo>
                    <a:pt x="7892" y="6715"/>
                    <a:pt x="6716" y="7891"/>
                    <a:pt x="5266" y="7891"/>
                  </a:cubicBezTo>
                  <a:cubicBezTo>
                    <a:pt x="4203" y="7891"/>
                    <a:pt x="3245" y="7251"/>
                    <a:pt x="2840" y="6270"/>
                  </a:cubicBezTo>
                  <a:cubicBezTo>
                    <a:pt x="2433" y="5288"/>
                    <a:pt x="2658" y="4160"/>
                    <a:pt x="3409" y="3408"/>
                  </a:cubicBezTo>
                  <a:cubicBezTo>
                    <a:pt x="3912" y="2906"/>
                    <a:pt x="4583" y="2639"/>
                    <a:pt x="5266" y="2639"/>
                  </a:cubicBezTo>
                  <a:close/>
                  <a:moveTo>
                    <a:pt x="5266" y="0"/>
                  </a:moveTo>
                  <a:cubicBezTo>
                    <a:pt x="2359" y="0"/>
                    <a:pt x="1" y="2358"/>
                    <a:pt x="1" y="5265"/>
                  </a:cubicBezTo>
                  <a:cubicBezTo>
                    <a:pt x="1" y="8174"/>
                    <a:pt x="2359" y="10530"/>
                    <a:pt x="5266" y="10530"/>
                  </a:cubicBezTo>
                  <a:cubicBezTo>
                    <a:pt x="8175" y="10530"/>
                    <a:pt x="10531" y="8174"/>
                    <a:pt x="10531" y="5265"/>
                  </a:cubicBezTo>
                  <a:cubicBezTo>
                    <a:pt x="10531" y="2358"/>
                    <a:pt x="8173" y="0"/>
                    <a:pt x="5266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0"/>
            <p:cNvSpPr/>
            <p:nvPr/>
          </p:nvSpPr>
          <p:spPr>
            <a:xfrm>
              <a:off x="1439640" y="4574160"/>
              <a:ext cx="121320" cy="114120"/>
            </a:xfrm>
            <a:custGeom>
              <a:avLst/>
              <a:gdLst/>
              <a:ahLst/>
              <a:cxnLst/>
              <a:rect l="l" t="t" r="r" b="b"/>
              <a:pathLst>
                <a:path w="11084" h="11084" extrusionOk="0">
                  <a:moveTo>
                    <a:pt x="5542" y="3192"/>
                  </a:moveTo>
                  <a:cubicBezTo>
                    <a:pt x="6838" y="3192"/>
                    <a:pt x="7892" y="4246"/>
                    <a:pt x="7892" y="5542"/>
                  </a:cubicBezTo>
                  <a:cubicBezTo>
                    <a:pt x="7892" y="6838"/>
                    <a:pt x="6838" y="7892"/>
                    <a:pt x="5542" y="7892"/>
                  </a:cubicBezTo>
                  <a:cubicBezTo>
                    <a:pt x="4246" y="7892"/>
                    <a:pt x="3192" y="6839"/>
                    <a:pt x="3192" y="5542"/>
                  </a:cubicBezTo>
                  <a:cubicBezTo>
                    <a:pt x="3192" y="4246"/>
                    <a:pt x="4246" y="3192"/>
                    <a:pt x="5542" y="3192"/>
                  </a:cubicBezTo>
                  <a:close/>
                  <a:moveTo>
                    <a:pt x="5542" y="2641"/>
                  </a:moveTo>
                  <a:cubicBezTo>
                    <a:pt x="3943" y="2641"/>
                    <a:pt x="2641" y="3943"/>
                    <a:pt x="2641" y="5542"/>
                  </a:cubicBezTo>
                  <a:cubicBezTo>
                    <a:pt x="2641" y="7142"/>
                    <a:pt x="3943" y="8443"/>
                    <a:pt x="5542" y="8443"/>
                  </a:cubicBezTo>
                  <a:cubicBezTo>
                    <a:pt x="7142" y="8443"/>
                    <a:pt x="8443" y="7142"/>
                    <a:pt x="8443" y="5542"/>
                  </a:cubicBezTo>
                  <a:cubicBezTo>
                    <a:pt x="8443" y="3943"/>
                    <a:pt x="7142" y="2641"/>
                    <a:pt x="5542" y="2641"/>
                  </a:cubicBezTo>
                  <a:close/>
                  <a:moveTo>
                    <a:pt x="5542" y="553"/>
                  </a:moveTo>
                  <a:cubicBezTo>
                    <a:pt x="8293" y="553"/>
                    <a:pt x="10531" y="2791"/>
                    <a:pt x="10531" y="5542"/>
                  </a:cubicBezTo>
                  <a:cubicBezTo>
                    <a:pt x="10531" y="8294"/>
                    <a:pt x="8293" y="10532"/>
                    <a:pt x="5542" y="10532"/>
                  </a:cubicBezTo>
                  <a:cubicBezTo>
                    <a:pt x="2791" y="10532"/>
                    <a:pt x="552" y="8294"/>
                    <a:pt x="552" y="5542"/>
                  </a:cubicBezTo>
                  <a:cubicBezTo>
                    <a:pt x="552" y="2791"/>
                    <a:pt x="2791" y="553"/>
                    <a:pt x="5542" y="553"/>
                  </a:cubicBezTo>
                  <a:close/>
                  <a:moveTo>
                    <a:pt x="5542" y="1"/>
                  </a:moveTo>
                  <a:cubicBezTo>
                    <a:pt x="2487" y="1"/>
                    <a:pt x="1" y="2488"/>
                    <a:pt x="1" y="5542"/>
                  </a:cubicBezTo>
                  <a:cubicBezTo>
                    <a:pt x="1" y="8597"/>
                    <a:pt x="2487" y="11083"/>
                    <a:pt x="5542" y="11083"/>
                  </a:cubicBezTo>
                  <a:cubicBezTo>
                    <a:pt x="8597" y="11083"/>
                    <a:pt x="11083" y="8597"/>
                    <a:pt x="11083" y="5542"/>
                  </a:cubicBezTo>
                  <a:cubicBezTo>
                    <a:pt x="11083" y="2488"/>
                    <a:pt x="8597" y="1"/>
                    <a:pt x="55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20"/>
            <p:cNvSpPr/>
            <p:nvPr/>
          </p:nvSpPr>
          <p:spPr>
            <a:xfrm>
              <a:off x="1501200" y="4577040"/>
              <a:ext cx="56520" cy="56880"/>
            </a:xfrm>
            <a:custGeom>
              <a:avLst/>
              <a:gdLst/>
              <a:ahLst/>
              <a:cxnLst/>
              <a:rect l="l" t="t" r="r" b="b"/>
              <a:pathLst>
                <a:path w="5211" h="5570" extrusionOk="0">
                  <a:moveTo>
                    <a:pt x="1" y="0"/>
                  </a:moveTo>
                  <a:lnTo>
                    <a:pt x="1" y="2641"/>
                  </a:lnTo>
                  <a:cubicBezTo>
                    <a:pt x="1438" y="2655"/>
                    <a:pt x="2601" y="3823"/>
                    <a:pt x="2601" y="5264"/>
                  </a:cubicBezTo>
                  <a:cubicBezTo>
                    <a:pt x="2601" y="5369"/>
                    <a:pt x="2582" y="5469"/>
                    <a:pt x="2571" y="5569"/>
                  </a:cubicBezTo>
                  <a:lnTo>
                    <a:pt x="5211" y="4714"/>
                  </a:lnTo>
                  <a:cubicBezTo>
                    <a:pt x="4936" y="2073"/>
                    <a:pt x="2710" y="1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0"/>
            <p:cNvSpPr/>
            <p:nvPr/>
          </p:nvSpPr>
          <p:spPr>
            <a:xfrm>
              <a:off x="1497960" y="4573800"/>
              <a:ext cx="62640" cy="62640"/>
            </a:xfrm>
            <a:custGeom>
              <a:avLst/>
              <a:gdLst/>
              <a:ahLst/>
              <a:cxnLst/>
              <a:rect l="l" t="t" r="r" b="b"/>
              <a:pathLst>
                <a:path w="5774" h="6127" extrusionOk="0">
                  <a:moveTo>
                    <a:pt x="551" y="566"/>
                  </a:moveTo>
                  <a:cubicBezTo>
                    <a:pt x="2905" y="705"/>
                    <a:pt x="4839" y="2470"/>
                    <a:pt x="5185" y="4802"/>
                  </a:cubicBezTo>
                  <a:lnTo>
                    <a:pt x="3151" y="5463"/>
                  </a:lnTo>
                  <a:cubicBezTo>
                    <a:pt x="3109" y="4008"/>
                    <a:pt x="1982" y="2811"/>
                    <a:pt x="551" y="2662"/>
                  </a:cubicBezTo>
                  <a:lnTo>
                    <a:pt x="551" y="566"/>
                  </a:lnTo>
                  <a:close/>
                  <a:moveTo>
                    <a:pt x="245" y="0"/>
                  </a:moveTo>
                  <a:cubicBezTo>
                    <a:pt x="187" y="0"/>
                    <a:pt x="126" y="43"/>
                    <a:pt x="82" y="87"/>
                  </a:cubicBezTo>
                  <a:cubicBezTo>
                    <a:pt x="30" y="138"/>
                    <a:pt x="1" y="208"/>
                    <a:pt x="1" y="281"/>
                  </a:cubicBezTo>
                  <a:lnTo>
                    <a:pt x="1" y="2922"/>
                  </a:lnTo>
                  <a:cubicBezTo>
                    <a:pt x="1" y="3074"/>
                    <a:pt x="123" y="3196"/>
                    <a:pt x="274" y="3198"/>
                  </a:cubicBezTo>
                  <a:cubicBezTo>
                    <a:pt x="1557" y="3211"/>
                    <a:pt x="2601" y="4264"/>
                    <a:pt x="2601" y="5545"/>
                  </a:cubicBezTo>
                  <a:cubicBezTo>
                    <a:pt x="2599" y="5609"/>
                    <a:pt x="2593" y="5672"/>
                    <a:pt x="2583" y="5736"/>
                  </a:cubicBezTo>
                  <a:lnTo>
                    <a:pt x="2572" y="5819"/>
                  </a:lnTo>
                  <a:cubicBezTo>
                    <a:pt x="2554" y="5982"/>
                    <a:pt x="2681" y="6127"/>
                    <a:pt x="2846" y="6127"/>
                  </a:cubicBezTo>
                  <a:cubicBezTo>
                    <a:pt x="2875" y="6127"/>
                    <a:pt x="2903" y="6122"/>
                    <a:pt x="2931" y="6113"/>
                  </a:cubicBezTo>
                  <a:lnTo>
                    <a:pt x="5572" y="5257"/>
                  </a:lnTo>
                  <a:cubicBezTo>
                    <a:pt x="5696" y="5216"/>
                    <a:pt x="5774" y="5096"/>
                    <a:pt x="5760" y="4966"/>
                  </a:cubicBezTo>
                  <a:cubicBezTo>
                    <a:pt x="5470" y="2153"/>
                    <a:pt x="3112" y="20"/>
                    <a:pt x="278" y="5"/>
                  </a:cubicBezTo>
                  <a:cubicBezTo>
                    <a:pt x="267" y="2"/>
                    <a:pt x="256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0"/>
            <p:cNvSpPr/>
            <p:nvPr/>
          </p:nvSpPr>
          <p:spPr>
            <a:xfrm>
              <a:off x="1459080" y="4728240"/>
              <a:ext cx="82080" cy="25200"/>
            </a:xfrm>
            <a:custGeom>
              <a:avLst/>
              <a:gdLst/>
              <a:ahLst/>
              <a:cxnLst/>
              <a:rect l="l" t="t" r="r" b="b"/>
              <a:pathLst>
                <a:path w="7530" h="2511" extrusionOk="0">
                  <a:moveTo>
                    <a:pt x="1255" y="0"/>
                  </a:moveTo>
                  <a:cubicBezTo>
                    <a:pt x="562" y="0"/>
                    <a:pt x="0" y="562"/>
                    <a:pt x="0" y="1255"/>
                  </a:cubicBezTo>
                  <a:cubicBezTo>
                    <a:pt x="0" y="1949"/>
                    <a:pt x="562" y="2511"/>
                    <a:pt x="1255" y="2511"/>
                  </a:cubicBezTo>
                  <a:lnTo>
                    <a:pt x="6275" y="2511"/>
                  </a:lnTo>
                  <a:cubicBezTo>
                    <a:pt x="6968" y="2511"/>
                    <a:pt x="7530" y="1949"/>
                    <a:pt x="7530" y="1255"/>
                  </a:cubicBezTo>
                  <a:cubicBezTo>
                    <a:pt x="7530" y="562"/>
                    <a:pt x="6968" y="0"/>
                    <a:pt x="6275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0"/>
            <p:cNvSpPr/>
            <p:nvPr/>
          </p:nvSpPr>
          <p:spPr>
            <a:xfrm>
              <a:off x="1456200" y="4725360"/>
              <a:ext cx="87840" cy="30600"/>
            </a:xfrm>
            <a:custGeom>
              <a:avLst/>
              <a:gdLst/>
              <a:ahLst/>
              <a:cxnLst/>
              <a:rect l="l" t="t" r="r" b="b"/>
              <a:pathLst>
                <a:path w="8052" h="3063" extrusionOk="0">
                  <a:moveTo>
                    <a:pt x="6536" y="553"/>
                  </a:moveTo>
                  <a:cubicBezTo>
                    <a:pt x="7076" y="553"/>
                    <a:pt x="7515" y="991"/>
                    <a:pt x="7515" y="1531"/>
                  </a:cubicBezTo>
                  <a:cubicBezTo>
                    <a:pt x="7515" y="2072"/>
                    <a:pt x="7076" y="2511"/>
                    <a:pt x="6536" y="2511"/>
                  </a:cubicBezTo>
                  <a:lnTo>
                    <a:pt x="1516" y="2511"/>
                  </a:lnTo>
                  <a:cubicBezTo>
                    <a:pt x="974" y="2511"/>
                    <a:pt x="537" y="2072"/>
                    <a:pt x="537" y="1531"/>
                  </a:cubicBezTo>
                  <a:cubicBezTo>
                    <a:pt x="537" y="991"/>
                    <a:pt x="974" y="553"/>
                    <a:pt x="1516" y="553"/>
                  </a:cubicBezTo>
                  <a:close/>
                  <a:moveTo>
                    <a:pt x="1516" y="0"/>
                  </a:moveTo>
                  <a:cubicBezTo>
                    <a:pt x="676" y="9"/>
                    <a:pt x="1" y="692"/>
                    <a:pt x="1" y="1531"/>
                  </a:cubicBezTo>
                  <a:cubicBezTo>
                    <a:pt x="1" y="2371"/>
                    <a:pt x="676" y="3054"/>
                    <a:pt x="1516" y="3063"/>
                  </a:cubicBezTo>
                  <a:lnTo>
                    <a:pt x="6536" y="3063"/>
                  </a:lnTo>
                  <a:cubicBezTo>
                    <a:pt x="7376" y="3054"/>
                    <a:pt x="8051" y="2371"/>
                    <a:pt x="8051" y="1531"/>
                  </a:cubicBezTo>
                  <a:cubicBezTo>
                    <a:pt x="8051" y="692"/>
                    <a:pt x="7376" y="9"/>
                    <a:pt x="65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0"/>
            <p:cNvSpPr/>
            <p:nvPr/>
          </p:nvSpPr>
          <p:spPr>
            <a:xfrm>
              <a:off x="1617120" y="4577040"/>
              <a:ext cx="115200" cy="108360"/>
            </a:xfrm>
            <a:custGeom>
              <a:avLst/>
              <a:gdLst/>
              <a:ahLst/>
              <a:cxnLst/>
              <a:rect l="l" t="t" r="r" b="b"/>
              <a:pathLst>
                <a:path w="10531" h="10531" extrusionOk="0">
                  <a:moveTo>
                    <a:pt x="5266" y="2639"/>
                  </a:moveTo>
                  <a:cubicBezTo>
                    <a:pt x="5604" y="2639"/>
                    <a:pt x="5946" y="2704"/>
                    <a:pt x="6271" y="2839"/>
                  </a:cubicBezTo>
                  <a:cubicBezTo>
                    <a:pt x="7252" y="3245"/>
                    <a:pt x="7892" y="4202"/>
                    <a:pt x="7892" y="5265"/>
                  </a:cubicBezTo>
                  <a:cubicBezTo>
                    <a:pt x="7892" y="6715"/>
                    <a:pt x="6715" y="7891"/>
                    <a:pt x="5265" y="7891"/>
                  </a:cubicBezTo>
                  <a:cubicBezTo>
                    <a:pt x="4203" y="7891"/>
                    <a:pt x="3245" y="7251"/>
                    <a:pt x="2839" y="6270"/>
                  </a:cubicBezTo>
                  <a:cubicBezTo>
                    <a:pt x="2433" y="5288"/>
                    <a:pt x="2657" y="4160"/>
                    <a:pt x="3409" y="3408"/>
                  </a:cubicBezTo>
                  <a:cubicBezTo>
                    <a:pt x="3911" y="2906"/>
                    <a:pt x="4582" y="2639"/>
                    <a:pt x="5266" y="2639"/>
                  </a:cubicBezTo>
                  <a:close/>
                  <a:moveTo>
                    <a:pt x="5265" y="0"/>
                  </a:moveTo>
                  <a:cubicBezTo>
                    <a:pt x="2358" y="0"/>
                    <a:pt x="0" y="2358"/>
                    <a:pt x="0" y="5265"/>
                  </a:cubicBezTo>
                  <a:cubicBezTo>
                    <a:pt x="0" y="8174"/>
                    <a:pt x="2358" y="10530"/>
                    <a:pt x="5265" y="10530"/>
                  </a:cubicBezTo>
                  <a:cubicBezTo>
                    <a:pt x="8174" y="10530"/>
                    <a:pt x="10530" y="8174"/>
                    <a:pt x="10530" y="5265"/>
                  </a:cubicBezTo>
                  <a:cubicBezTo>
                    <a:pt x="10530" y="2358"/>
                    <a:pt x="8173" y="0"/>
                    <a:pt x="5265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0"/>
            <p:cNvSpPr/>
            <p:nvPr/>
          </p:nvSpPr>
          <p:spPr>
            <a:xfrm>
              <a:off x="1614240" y="4574160"/>
              <a:ext cx="121320" cy="114120"/>
            </a:xfrm>
            <a:custGeom>
              <a:avLst/>
              <a:gdLst/>
              <a:ahLst/>
              <a:cxnLst/>
              <a:rect l="l" t="t" r="r" b="b"/>
              <a:pathLst>
                <a:path w="11083" h="11084" extrusionOk="0">
                  <a:moveTo>
                    <a:pt x="5541" y="3192"/>
                  </a:moveTo>
                  <a:cubicBezTo>
                    <a:pt x="6838" y="3192"/>
                    <a:pt x="7892" y="4246"/>
                    <a:pt x="7892" y="5542"/>
                  </a:cubicBezTo>
                  <a:cubicBezTo>
                    <a:pt x="7892" y="6838"/>
                    <a:pt x="6838" y="7892"/>
                    <a:pt x="5541" y="7892"/>
                  </a:cubicBezTo>
                  <a:cubicBezTo>
                    <a:pt x="4245" y="7892"/>
                    <a:pt x="3191" y="6839"/>
                    <a:pt x="3191" y="5542"/>
                  </a:cubicBezTo>
                  <a:cubicBezTo>
                    <a:pt x="3191" y="4246"/>
                    <a:pt x="4245" y="3192"/>
                    <a:pt x="5541" y="3192"/>
                  </a:cubicBezTo>
                  <a:close/>
                  <a:moveTo>
                    <a:pt x="5541" y="2641"/>
                  </a:moveTo>
                  <a:cubicBezTo>
                    <a:pt x="3942" y="2641"/>
                    <a:pt x="2640" y="3943"/>
                    <a:pt x="2640" y="5542"/>
                  </a:cubicBezTo>
                  <a:cubicBezTo>
                    <a:pt x="2640" y="7142"/>
                    <a:pt x="3941" y="8443"/>
                    <a:pt x="5541" y="8443"/>
                  </a:cubicBezTo>
                  <a:cubicBezTo>
                    <a:pt x="7141" y="8443"/>
                    <a:pt x="8443" y="7142"/>
                    <a:pt x="8443" y="5542"/>
                  </a:cubicBezTo>
                  <a:cubicBezTo>
                    <a:pt x="8443" y="3943"/>
                    <a:pt x="7141" y="2641"/>
                    <a:pt x="5541" y="2641"/>
                  </a:cubicBezTo>
                  <a:close/>
                  <a:moveTo>
                    <a:pt x="5541" y="553"/>
                  </a:moveTo>
                  <a:cubicBezTo>
                    <a:pt x="8292" y="553"/>
                    <a:pt x="10530" y="2791"/>
                    <a:pt x="10530" y="5542"/>
                  </a:cubicBezTo>
                  <a:cubicBezTo>
                    <a:pt x="10530" y="8294"/>
                    <a:pt x="8294" y="10532"/>
                    <a:pt x="5541" y="10532"/>
                  </a:cubicBezTo>
                  <a:cubicBezTo>
                    <a:pt x="2790" y="10532"/>
                    <a:pt x="553" y="8294"/>
                    <a:pt x="553" y="5542"/>
                  </a:cubicBezTo>
                  <a:cubicBezTo>
                    <a:pt x="553" y="2791"/>
                    <a:pt x="2790" y="553"/>
                    <a:pt x="5541" y="553"/>
                  </a:cubicBezTo>
                  <a:close/>
                  <a:moveTo>
                    <a:pt x="5541" y="1"/>
                  </a:moveTo>
                  <a:cubicBezTo>
                    <a:pt x="2486" y="1"/>
                    <a:pt x="0" y="2488"/>
                    <a:pt x="0" y="5542"/>
                  </a:cubicBezTo>
                  <a:cubicBezTo>
                    <a:pt x="0" y="8597"/>
                    <a:pt x="2486" y="11083"/>
                    <a:pt x="5541" y="11083"/>
                  </a:cubicBezTo>
                  <a:cubicBezTo>
                    <a:pt x="8597" y="11083"/>
                    <a:pt x="11083" y="8597"/>
                    <a:pt x="11083" y="5542"/>
                  </a:cubicBezTo>
                  <a:cubicBezTo>
                    <a:pt x="11083" y="2488"/>
                    <a:pt x="8597" y="1"/>
                    <a:pt x="5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0"/>
            <p:cNvSpPr/>
            <p:nvPr/>
          </p:nvSpPr>
          <p:spPr>
            <a:xfrm>
              <a:off x="1630080" y="4577040"/>
              <a:ext cx="102240" cy="108360"/>
            </a:xfrm>
            <a:custGeom>
              <a:avLst/>
              <a:gdLst/>
              <a:ahLst/>
              <a:cxnLst/>
              <a:rect l="l" t="t" r="r" b="b"/>
              <a:pathLst>
                <a:path w="9356" h="10531" extrusionOk="0">
                  <a:moveTo>
                    <a:pt x="4116" y="0"/>
                  </a:moveTo>
                  <a:lnTo>
                    <a:pt x="4116" y="2641"/>
                  </a:lnTo>
                  <a:cubicBezTo>
                    <a:pt x="5554" y="2655"/>
                    <a:pt x="6717" y="3823"/>
                    <a:pt x="6717" y="5264"/>
                  </a:cubicBezTo>
                  <a:cubicBezTo>
                    <a:pt x="6717" y="6715"/>
                    <a:pt x="5540" y="7890"/>
                    <a:pt x="4090" y="7890"/>
                  </a:cubicBezTo>
                  <a:cubicBezTo>
                    <a:pt x="3283" y="7890"/>
                    <a:pt x="2570" y="7519"/>
                    <a:pt x="2087" y="6945"/>
                  </a:cubicBezTo>
                  <a:lnTo>
                    <a:pt x="1" y="8579"/>
                  </a:lnTo>
                  <a:cubicBezTo>
                    <a:pt x="966" y="9769"/>
                    <a:pt x="2439" y="10530"/>
                    <a:pt x="4090" y="10530"/>
                  </a:cubicBezTo>
                  <a:cubicBezTo>
                    <a:pt x="6998" y="10530"/>
                    <a:pt x="9354" y="8173"/>
                    <a:pt x="9354" y="5265"/>
                  </a:cubicBezTo>
                  <a:cubicBezTo>
                    <a:pt x="9355" y="2365"/>
                    <a:pt x="7012" y="15"/>
                    <a:pt x="41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0"/>
            <p:cNvSpPr/>
            <p:nvPr/>
          </p:nvSpPr>
          <p:spPr>
            <a:xfrm>
              <a:off x="1626840" y="4574160"/>
              <a:ext cx="108720" cy="114120"/>
            </a:xfrm>
            <a:custGeom>
              <a:avLst/>
              <a:gdLst/>
              <a:ahLst/>
              <a:cxnLst/>
              <a:rect l="l" t="t" r="r" b="b"/>
              <a:pathLst>
                <a:path w="9942" h="11082" extrusionOk="0">
                  <a:moveTo>
                    <a:pt x="4702" y="561"/>
                  </a:moveTo>
                  <a:cubicBezTo>
                    <a:pt x="7311" y="717"/>
                    <a:pt x="9389" y="2895"/>
                    <a:pt x="9389" y="5540"/>
                  </a:cubicBezTo>
                  <a:cubicBezTo>
                    <a:pt x="9389" y="8292"/>
                    <a:pt x="7151" y="10530"/>
                    <a:pt x="4400" y="10530"/>
                  </a:cubicBezTo>
                  <a:cubicBezTo>
                    <a:pt x="4399" y="10530"/>
                    <a:pt x="4398" y="10530"/>
                    <a:pt x="4396" y="10530"/>
                  </a:cubicBezTo>
                  <a:cubicBezTo>
                    <a:pt x="2990" y="10530"/>
                    <a:pt x="1651" y="9937"/>
                    <a:pt x="708" y="8893"/>
                  </a:cubicBezTo>
                  <a:lnTo>
                    <a:pt x="2368" y="7595"/>
                  </a:lnTo>
                  <a:cubicBezTo>
                    <a:pt x="2913" y="8136"/>
                    <a:pt x="3639" y="8441"/>
                    <a:pt x="4402" y="8441"/>
                  </a:cubicBezTo>
                  <a:cubicBezTo>
                    <a:pt x="6001" y="8441"/>
                    <a:pt x="7303" y="7140"/>
                    <a:pt x="7303" y="5540"/>
                  </a:cubicBezTo>
                  <a:cubicBezTo>
                    <a:pt x="7303" y="4050"/>
                    <a:pt x="6158" y="2810"/>
                    <a:pt x="4702" y="2657"/>
                  </a:cubicBezTo>
                  <a:lnTo>
                    <a:pt x="4702" y="561"/>
                  </a:lnTo>
                  <a:close/>
                  <a:moveTo>
                    <a:pt x="4426" y="0"/>
                  </a:moveTo>
                  <a:cubicBezTo>
                    <a:pt x="4275" y="1"/>
                    <a:pt x="4151" y="124"/>
                    <a:pt x="4150" y="276"/>
                  </a:cubicBezTo>
                  <a:lnTo>
                    <a:pt x="4150" y="2917"/>
                  </a:lnTo>
                  <a:cubicBezTo>
                    <a:pt x="4151" y="3068"/>
                    <a:pt x="4272" y="3191"/>
                    <a:pt x="4424" y="3193"/>
                  </a:cubicBezTo>
                  <a:cubicBezTo>
                    <a:pt x="5706" y="3206"/>
                    <a:pt x="6751" y="4259"/>
                    <a:pt x="6751" y="5540"/>
                  </a:cubicBezTo>
                  <a:cubicBezTo>
                    <a:pt x="6751" y="6836"/>
                    <a:pt x="5697" y="7890"/>
                    <a:pt x="4402" y="7890"/>
                  </a:cubicBezTo>
                  <a:cubicBezTo>
                    <a:pt x="3715" y="7890"/>
                    <a:pt x="3062" y="7581"/>
                    <a:pt x="2610" y="7044"/>
                  </a:cubicBezTo>
                  <a:cubicBezTo>
                    <a:pt x="2555" y="6978"/>
                    <a:pt x="2477" y="6945"/>
                    <a:pt x="2398" y="6945"/>
                  </a:cubicBezTo>
                  <a:cubicBezTo>
                    <a:pt x="2338" y="6945"/>
                    <a:pt x="2278" y="6964"/>
                    <a:pt x="2227" y="7004"/>
                  </a:cubicBezTo>
                  <a:lnTo>
                    <a:pt x="141" y="8638"/>
                  </a:lnTo>
                  <a:cubicBezTo>
                    <a:pt x="20" y="8733"/>
                    <a:pt x="0" y="8908"/>
                    <a:pt x="97" y="9028"/>
                  </a:cubicBezTo>
                  <a:cubicBezTo>
                    <a:pt x="1156" y="10334"/>
                    <a:pt x="2724" y="11081"/>
                    <a:pt x="4400" y="11081"/>
                  </a:cubicBezTo>
                  <a:cubicBezTo>
                    <a:pt x="7456" y="11081"/>
                    <a:pt x="9942" y="8595"/>
                    <a:pt x="9942" y="5540"/>
                  </a:cubicBezTo>
                  <a:cubicBezTo>
                    <a:pt x="9942" y="2501"/>
                    <a:pt x="7468" y="16"/>
                    <a:pt x="44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0"/>
            <p:cNvSpPr/>
            <p:nvPr/>
          </p:nvSpPr>
          <p:spPr>
            <a:xfrm>
              <a:off x="1633680" y="4728240"/>
              <a:ext cx="82080" cy="25200"/>
            </a:xfrm>
            <a:custGeom>
              <a:avLst/>
              <a:gdLst/>
              <a:ahLst/>
              <a:cxnLst/>
              <a:rect l="l" t="t" r="r" b="b"/>
              <a:pathLst>
                <a:path w="7531" h="2511" extrusionOk="0">
                  <a:moveTo>
                    <a:pt x="1255" y="0"/>
                  </a:moveTo>
                  <a:cubicBezTo>
                    <a:pt x="562" y="0"/>
                    <a:pt x="1" y="562"/>
                    <a:pt x="1" y="1255"/>
                  </a:cubicBezTo>
                  <a:cubicBezTo>
                    <a:pt x="1" y="1949"/>
                    <a:pt x="562" y="2511"/>
                    <a:pt x="1255" y="2511"/>
                  </a:cubicBezTo>
                  <a:lnTo>
                    <a:pt x="6276" y="2511"/>
                  </a:lnTo>
                  <a:cubicBezTo>
                    <a:pt x="6968" y="2511"/>
                    <a:pt x="7530" y="1949"/>
                    <a:pt x="7530" y="1255"/>
                  </a:cubicBezTo>
                  <a:cubicBezTo>
                    <a:pt x="7530" y="562"/>
                    <a:pt x="6968" y="0"/>
                    <a:pt x="6276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0"/>
            <p:cNvSpPr/>
            <p:nvPr/>
          </p:nvSpPr>
          <p:spPr>
            <a:xfrm>
              <a:off x="1630440" y="4725360"/>
              <a:ext cx="88560" cy="30600"/>
            </a:xfrm>
            <a:custGeom>
              <a:avLst/>
              <a:gdLst/>
              <a:ahLst/>
              <a:cxnLst/>
              <a:rect l="l" t="t" r="r" b="b"/>
              <a:pathLst>
                <a:path w="8114" h="3063" extrusionOk="0">
                  <a:moveTo>
                    <a:pt x="6568" y="553"/>
                  </a:moveTo>
                  <a:cubicBezTo>
                    <a:pt x="7108" y="553"/>
                    <a:pt x="7546" y="991"/>
                    <a:pt x="7546" y="1531"/>
                  </a:cubicBezTo>
                  <a:cubicBezTo>
                    <a:pt x="7546" y="2072"/>
                    <a:pt x="7108" y="2511"/>
                    <a:pt x="6568" y="2511"/>
                  </a:cubicBezTo>
                  <a:lnTo>
                    <a:pt x="1547" y="2511"/>
                  </a:lnTo>
                  <a:cubicBezTo>
                    <a:pt x="1006" y="2511"/>
                    <a:pt x="567" y="2072"/>
                    <a:pt x="567" y="1531"/>
                  </a:cubicBezTo>
                  <a:cubicBezTo>
                    <a:pt x="567" y="991"/>
                    <a:pt x="1006" y="553"/>
                    <a:pt x="1547" y="553"/>
                  </a:cubicBezTo>
                  <a:close/>
                  <a:moveTo>
                    <a:pt x="1531" y="0"/>
                  </a:moveTo>
                  <a:cubicBezTo>
                    <a:pt x="687" y="0"/>
                    <a:pt x="1" y="685"/>
                    <a:pt x="1" y="1531"/>
                  </a:cubicBezTo>
                  <a:cubicBezTo>
                    <a:pt x="1" y="2378"/>
                    <a:pt x="688" y="3063"/>
                    <a:pt x="1534" y="3063"/>
                  </a:cubicBezTo>
                  <a:cubicBezTo>
                    <a:pt x="1538" y="3063"/>
                    <a:pt x="1543" y="3063"/>
                    <a:pt x="1547" y="3063"/>
                  </a:cubicBezTo>
                  <a:lnTo>
                    <a:pt x="6568" y="3063"/>
                  </a:lnTo>
                  <a:cubicBezTo>
                    <a:pt x="6572" y="3063"/>
                    <a:pt x="6577" y="3063"/>
                    <a:pt x="6581" y="3063"/>
                  </a:cubicBezTo>
                  <a:cubicBezTo>
                    <a:pt x="7427" y="3063"/>
                    <a:pt x="8113" y="2378"/>
                    <a:pt x="8113" y="1531"/>
                  </a:cubicBezTo>
                  <a:cubicBezTo>
                    <a:pt x="8113" y="685"/>
                    <a:pt x="7428" y="0"/>
                    <a:pt x="6583" y="0"/>
                  </a:cubicBezTo>
                  <a:cubicBezTo>
                    <a:pt x="6578" y="0"/>
                    <a:pt x="6573" y="0"/>
                    <a:pt x="6568" y="0"/>
                  </a:cubicBezTo>
                  <a:lnTo>
                    <a:pt x="1547" y="0"/>
                  </a:lnTo>
                  <a:cubicBezTo>
                    <a:pt x="1542" y="0"/>
                    <a:pt x="1537" y="0"/>
                    <a:pt x="15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0"/>
            <p:cNvSpPr/>
            <p:nvPr/>
          </p:nvSpPr>
          <p:spPr>
            <a:xfrm>
              <a:off x="817200" y="3242880"/>
              <a:ext cx="519840" cy="488880"/>
            </a:xfrm>
            <a:custGeom>
              <a:avLst/>
              <a:gdLst/>
              <a:ahLst/>
              <a:cxnLst/>
              <a:rect l="l" t="t" r="r" b="b"/>
              <a:pathLst>
                <a:path w="47140" h="47140" extrusionOk="0">
                  <a:moveTo>
                    <a:pt x="23571" y="0"/>
                  </a:moveTo>
                  <a:cubicBezTo>
                    <a:pt x="17319" y="0"/>
                    <a:pt x="11325" y="2484"/>
                    <a:pt x="6904" y="6903"/>
                  </a:cubicBezTo>
                  <a:cubicBezTo>
                    <a:pt x="2484" y="11324"/>
                    <a:pt x="1" y="17318"/>
                    <a:pt x="1" y="23569"/>
                  </a:cubicBezTo>
                  <a:cubicBezTo>
                    <a:pt x="1" y="29821"/>
                    <a:pt x="2484" y="35815"/>
                    <a:pt x="6904" y="40236"/>
                  </a:cubicBezTo>
                  <a:cubicBezTo>
                    <a:pt x="11325" y="44656"/>
                    <a:pt x="17319" y="47139"/>
                    <a:pt x="23571" y="47139"/>
                  </a:cubicBezTo>
                  <a:cubicBezTo>
                    <a:pt x="29822" y="47139"/>
                    <a:pt x="35816" y="44656"/>
                    <a:pt x="40237" y="40236"/>
                  </a:cubicBezTo>
                  <a:cubicBezTo>
                    <a:pt x="44657" y="35815"/>
                    <a:pt x="47140" y="29821"/>
                    <a:pt x="47140" y="23569"/>
                  </a:cubicBezTo>
                  <a:cubicBezTo>
                    <a:pt x="47140" y="17318"/>
                    <a:pt x="44657" y="11324"/>
                    <a:pt x="40237" y="6903"/>
                  </a:cubicBezTo>
                  <a:cubicBezTo>
                    <a:pt x="35816" y="2484"/>
                    <a:pt x="29822" y="0"/>
                    <a:pt x="23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0"/>
            <p:cNvSpPr/>
            <p:nvPr/>
          </p:nvSpPr>
          <p:spPr>
            <a:xfrm>
              <a:off x="1079640" y="4837680"/>
              <a:ext cx="113040" cy="99360"/>
            </a:xfrm>
            <a:custGeom>
              <a:avLst/>
              <a:gdLst/>
              <a:ahLst/>
              <a:cxnLst/>
              <a:rect l="l" t="t" r="r" b="b"/>
              <a:pathLst>
                <a:path w="10343" h="9649" extrusionOk="0">
                  <a:moveTo>
                    <a:pt x="2757" y="1"/>
                  </a:moveTo>
                  <a:cubicBezTo>
                    <a:pt x="1739" y="1"/>
                    <a:pt x="881" y="235"/>
                    <a:pt x="630" y="795"/>
                  </a:cubicBezTo>
                  <a:cubicBezTo>
                    <a:pt x="1" y="2196"/>
                    <a:pt x="3582" y="5459"/>
                    <a:pt x="4998" y="7640"/>
                  </a:cubicBezTo>
                  <a:cubicBezTo>
                    <a:pt x="5821" y="8908"/>
                    <a:pt x="7175" y="9649"/>
                    <a:pt x="8257" y="9649"/>
                  </a:cubicBezTo>
                  <a:cubicBezTo>
                    <a:pt x="9035" y="9649"/>
                    <a:pt x="9673" y="9265"/>
                    <a:pt x="9871" y="8418"/>
                  </a:cubicBezTo>
                  <a:cubicBezTo>
                    <a:pt x="10342" y="6394"/>
                    <a:pt x="6938" y="1277"/>
                    <a:pt x="6938" y="1277"/>
                  </a:cubicBezTo>
                  <a:cubicBezTo>
                    <a:pt x="6183" y="529"/>
                    <a:pt x="4288" y="1"/>
                    <a:pt x="2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0"/>
            <p:cNvSpPr/>
            <p:nvPr/>
          </p:nvSpPr>
          <p:spPr>
            <a:xfrm>
              <a:off x="1078200" y="4834800"/>
              <a:ext cx="118080" cy="105120"/>
            </a:xfrm>
            <a:custGeom>
              <a:avLst/>
              <a:gdLst/>
              <a:ahLst/>
              <a:cxnLst/>
              <a:rect l="l" t="t" r="r" b="b"/>
              <a:pathLst>
                <a:path w="10773" h="10219" extrusionOk="0">
                  <a:moveTo>
                    <a:pt x="2894" y="570"/>
                  </a:moveTo>
                  <a:cubicBezTo>
                    <a:pt x="4349" y="570"/>
                    <a:pt x="6144" y="1072"/>
                    <a:pt x="6848" y="1745"/>
                  </a:cubicBezTo>
                  <a:cubicBezTo>
                    <a:pt x="7786" y="3162"/>
                    <a:pt x="10085" y="7086"/>
                    <a:pt x="9723" y="8638"/>
                  </a:cubicBezTo>
                  <a:cubicBezTo>
                    <a:pt x="9561" y="9332"/>
                    <a:pt x="9081" y="9556"/>
                    <a:pt x="8706" y="9622"/>
                  </a:cubicBezTo>
                  <a:cubicBezTo>
                    <a:pt x="8610" y="9638"/>
                    <a:pt x="8509" y="9646"/>
                    <a:pt x="8402" y="9646"/>
                  </a:cubicBezTo>
                  <a:cubicBezTo>
                    <a:pt x="7464" y="9646"/>
                    <a:pt x="6166" y="9000"/>
                    <a:pt x="5369" y="7770"/>
                  </a:cubicBezTo>
                  <a:cubicBezTo>
                    <a:pt x="4903" y="7053"/>
                    <a:pt x="4230" y="6248"/>
                    <a:pt x="3519" y="5396"/>
                  </a:cubicBezTo>
                  <a:cubicBezTo>
                    <a:pt x="2249" y="3875"/>
                    <a:pt x="668" y="1984"/>
                    <a:pt x="1021" y="1196"/>
                  </a:cubicBezTo>
                  <a:cubicBezTo>
                    <a:pt x="1170" y="865"/>
                    <a:pt x="1644" y="713"/>
                    <a:pt x="2015" y="643"/>
                  </a:cubicBezTo>
                  <a:cubicBezTo>
                    <a:pt x="2283" y="593"/>
                    <a:pt x="2581" y="570"/>
                    <a:pt x="2894" y="570"/>
                  </a:cubicBezTo>
                  <a:close/>
                  <a:moveTo>
                    <a:pt x="2881" y="1"/>
                  </a:moveTo>
                  <a:cubicBezTo>
                    <a:pt x="2536" y="1"/>
                    <a:pt x="2208" y="27"/>
                    <a:pt x="1910" y="82"/>
                  </a:cubicBezTo>
                  <a:cubicBezTo>
                    <a:pt x="1186" y="217"/>
                    <a:pt x="698" y="522"/>
                    <a:pt x="501" y="963"/>
                  </a:cubicBezTo>
                  <a:cubicBezTo>
                    <a:pt x="1" y="2076"/>
                    <a:pt x="1496" y="3867"/>
                    <a:pt x="3081" y="5761"/>
                  </a:cubicBezTo>
                  <a:cubicBezTo>
                    <a:pt x="3780" y="6601"/>
                    <a:pt x="4443" y="7393"/>
                    <a:pt x="4890" y="8080"/>
                  </a:cubicBezTo>
                  <a:cubicBezTo>
                    <a:pt x="5720" y="9360"/>
                    <a:pt x="7158" y="10219"/>
                    <a:pt x="8387" y="10219"/>
                  </a:cubicBezTo>
                  <a:cubicBezTo>
                    <a:pt x="8528" y="10219"/>
                    <a:pt x="8667" y="10208"/>
                    <a:pt x="8805" y="10185"/>
                  </a:cubicBezTo>
                  <a:cubicBezTo>
                    <a:pt x="9574" y="10049"/>
                    <a:pt x="10098" y="9547"/>
                    <a:pt x="10279" y="8768"/>
                  </a:cubicBezTo>
                  <a:cubicBezTo>
                    <a:pt x="10773" y="6648"/>
                    <a:pt x="7448" y="1618"/>
                    <a:pt x="7306" y="1404"/>
                  </a:cubicBezTo>
                  <a:cubicBezTo>
                    <a:pt x="7295" y="1387"/>
                    <a:pt x="7283" y="1372"/>
                    <a:pt x="7269" y="1359"/>
                  </a:cubicBezTo>
                  <a:cubicBezTo>
                    <a:pt x="6479" y="577"/>
                    <a:pt x="4502" y="1"/>
                    <a:pt x="28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0"/>
            <p:cNvSpPr/>
            <p:nvPr/>
          </p:nvSpPr>
          <p:spPr>
            <a:xfrm>
              <a:off x="949680" y="4843080"/>
              <a:ext cx="109080" cy="95400"/>
            </a:xfrm>
            <a:custGeom>
              <a:avLst/>
              <a:gdLst/>
              <a:ahLst/>
              <a:cxnLst/>
              <a:rect l="l" t="t" r="r" b="b"/>
              <a:pathLst>
                <a:path w="9961" h="9281" extrusionOk="0">
                  <a:moveTo>
                    <a:pt x="5903" y="0"/>
                  </a:moveTo>
                  <a:cubicBezTo>
                    <a:pt x="5334" y="0"/>
                    <a:pt x="4731" y="133"/>
                    <a:pt x="4114" y="464"/>
                  </a:cubicBezTo>
                  <a:cubicBezTo>
                    <a:pt x="4114" y="464"/>
                    <a:pt x="1" y="6569"/>
                    <a:pt x="655" y="8238"/>
                  </a:cubicBezTo>
                  <a:cubicBezTo>
                    <a:pt x="941" y="8965"/>
                    <a:pt x="1506" y="9280"/>
                    <a:pt x="2188" y="9280"/>
                  </a:cubicBezTo>
                  <a:cubicBezTo>
                    <a:pt x="3071" y="9280"/>
                    <a:pt x="4151" y="8752"/>
                    <a:pt x="5075" y="7905"/>
                  </a:cubicBezTo>
                  <a:cubicBezTo>
                    <a:pt x="6712" y="6402"/>
                    <a:pt x="9960" y="2164"/>
                    <a:pt x="9960" y="2164"/>
                  </a:cubicBezTo>
                  <a:cubicBezTo>
                    <a:pt x="9960" y="2164"/>
                    <a:pt x="8202" y="0"/>
                    <a:pt x="59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0"/>
            <p:cNvSpPr/>
            <p:nvPr/>
          </p:nvSpPr>
          <p:spPr>
            <a:xfrm>
              <a:off x="946440" y="4840200"/>
              <a:ext cx="115560" cy="101160"/>
            </a:xfrm>
            <a:custGeom>
              <a:avLst/>
              <a:gdLst/>
              <a:ahLst/>
              <a:cxnLst/>
              <a:rect l="l" t="t" r="r" b="b"/>
              <a:pathLst>
                <a:path w="10567" h="9848" extrusionOk="0">
                  <a:moveTo>
                    <a:pt x="6217" y="565"/>
                  </a:moveTo>
                  <a:cubicBezTo>
                    <a:pt x="7998" y="565"/>
                    <a:pt x="9435" y="1961"/>
                    <a:pt x="9890" y="2458"/>
                  </a:cubicBezTo>
                  <a:cubicBezTo>
                    <a:pt x="9246" y="3289"/>
                    <a:pt x="6588" y="6686"/>
                    <a:pt x="5181" y="7978"/>
                  </a:cubicBezTo>
                  <a:cubicBezTo>
                    <a:pt x="4287" y="8798"/>
                    <a:pt x="3276" y="9278"/>
                    <a:pt x="2488" y="9278"/>
                  </a:cubicBezTo>
                  <a:cubicBezTo>
                    <a:pt x="2358" y="9278"/>
                    <a:pt x="2234" y="9265"/>
                    <a:pt x="2118" y="9238"/>
                  </a:cubicBezTo>
                  <a:cubicBezTo>
                    <a:pt x="1698" y="9142"/>
                    <a:pt x="1396" y="8866"/>
                    <a:pt x="1220" y="8417"/>
                  </a:cubicBezTo>
                  <a:cubicBezTo>
                    <a:pt x="788" y="7312"/>
                    <a:pt x="3053" y="3288"/>
                    <a:pt x="4610" y="966"/>
                  </a:cubicBezTo>
                  <a:cubicBezTo>
                    <a:pt x="5164" y="681"/>
                    <a:pt x="5705" y="565"/>
                    <a:pt x="6217" y="565"/>
                  </a:cubicBezTo>
                  <a:close/>
                  <a:moveTo>
                    <a:pt x="6187" y="1"/>
                  </a:moveTo>
                  <a:cubicBezTo>
                    <a:pt x="5579" y="1"/>
                    <a:pt x="4936" y="142"/>
                    <a:pt x="4278" y="495"/>
                  </a:cubicBezTo>
                  <a:cubicBezTo>
                    <a:pt x="4238" y="517"/>
                    <a:pt x="4202" y="548"/>
                    <a:pt x="4177" y="587"/>
                  </a:cubicBezTo>
                  <a:cubicBezTo>
                    <a:pt x="3747" y="1225"/>
                    <a:pt x="0" y="6867"/>
                    <a:pt x="689" y="8625"/>
                  </a:cubicBezTo>
                  <a:cubicBezTo>
                    <a:pt x="935" y="9249"/>
                    <a:pt x="1384" y="9654"/>
                    <a:pt x="1990" y="9794"/>
                  </a:cubicBezTo>
                  <a:cubicBezTo>
                    <a:pt x="2149" y="9829"/>
                    <a:pt x="2309" y="9848"/>
                    <a:pt x="2471" y="9848"/>
                  </a:cubicBezTo>
                  <a:cubicBezTo>
                    <a:pt x="2477" y="9848"/>
                    <a:pt x="2482" y="9848"/>
                    <a:pt x="2487" y="9848"/>
                  </a:cubicBezTo>
                  <a:cubicBezTo>
                    <a:pt x="3425" y="9848"/>
                    <a:pt x="4559" y="9322"/>
                    <a:pt x="5568" y="8398"/>
                  </a:cubicBezTo>
                  <a:cubicBezTo>
                    <a:pt x="7204" y="6896"/>
                    <a:pt x="10353" y="2796"/>
                    <a:pt x="10486" y="2621"/>
                  </a:cubicBezTo>
                  <a:cubicBezTo>
                    <a:pt x="10567" y="2517"/>
                    <a:pt x="10564" y="2370"/>
                    <a:pt x="10481" y="2268"/>
                  </a:cubicBezTo>
                  <a:cubicBezTo>
                    <a:pt x="10459" y="2240"/>
                    <a:pt x="8604" y="1"/>
                    <a:pt x="61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0"/>
            <p:cNvSpPr/>
            <p:nvPr/>
          </p:nvSpPr>
          <p:spPr>
            <a:xfrm>
              <a:off x="954360" y="4865760"/>
              <a:ext cx="96840" cy="64800"/>
            </a:xfrm>
            <a:custGeom>
              <a:avLst/>
              <a:gdLst/>
              <a:ahLst/>
              <a:cxnLst/>
              <a:rect l="l" t="t" r="r" b="b"/>
              <a:pathLst>
                <a:path w="8851" h="6344" extrusionOk="0">
                  <a:moveTo>
                    <a:pt x="8609" y="0"/>
                  </a:moveTo>
                  <a:cubicBezTo>
                    <a:pt x="8545" y="0"/>
                    <a:pt x="8482" y="29"/>
                    <a:pt x="8439" y="85"/>
                  </a:cubicBezTo>
                  <a:cubicBezTo>
                    <a:pt x="8407" y="127"/>
                    <a:pt x="5175" y="4333"/>
                    <a:pt x="3368" y="5254"/>
                  </a:cubicBezTo>
                  <a:cubicBezTo>
                    <a:pt x="2289" y="5804"/>
                    <a:pt x="1385" y="5912"/>
                    <a:pt x="840" y="5912"/>
                  </a:cubicBezTo>
                  <a:cubicBezTo>
                    <a:pt x="491" y="5912"/>
                    <a:pt x="290" y="5867"/>
                    <a:pt x="285" y="5866"/>
                  </a:cubicBezTo>
                  <a:cubicBezTo>
                    <a:pt x="269" y="5863"/>
                    <a:pt x="253" y="5861"/>
                    <a:pt x="238" y="5861"/>
                  </a:cubicBezTo>
                  <a:cubicBezTo>
                    <a:pt x="141" y="5861"/>
                    <a:pt x="53" y="5927"/>
                    <a:pt x="29" y="6025"/>
                  </a:cubicBezTo>
                  <a:cubicBezTo>
                    <a:pt x="1" y="6140"/>
                    <a:pt x="71" y="6255"/>
                    <a:pt x="186" y="6283"/>
                  </a:cubicBezTo>
                  <a:cubicBezTo>
                    <a:pt x="211" y="6289"/>
                    <a:pt x="449" y="6344"/>
                    <a:pt x="852" y="6344"/>
                  </a:cubicBezTo>
                  <a:cubicBezTo>
                    <a:pt x="1452" y="6344"/>
                    <a:pt x="2413" y="6222"/>
                    <a:pt x="3563" y="5635"/>
                  </a:cubicBezTo>
                  <a:cubicBezTo>
                    <a:pt x="5455" y="4670"/>
                    <a:pt x="8644" y="521"/>
                    <a:pt x="8779" y="343"/>
                  </a:cubicBezTo>
                  <a:cubicBezTo>
                    <a:pt x="8851" y="251"/>
                    <a:pt x="8833" y="116"/>
                    <a:pt x="8738" y="44"/>
                  </a:cubicBezTo>
                  <a:cubicBezTo>
                    <a:pt x="8700" y="14"/>
                    <a:pt x="8654" y="0"/>
                    <a:pt x="86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0"/>
            <p:cNvSpPr/>
            <p:nvPr/>
          </p:nvSpPr>
          <p:spPr>
            <a:xfrm>
              <a:off x="1096920" y="4854240"/>
              <a:ext cx="93600" cy="77760"/>
            </a:xfrm>
            <a:custGeom>
              <a:avLst/>
              <a:gdLst/>
              <a:ahLst/>
              <a:cxnLst/>
              <a:rect l="l" t="t" r="r" b="b"/>
              <a:pathLst>
                <a:path w="8566" h="7594" extrusionOk="0">
                  <a:moveTo>
                    <a:pt x="246" y="1"/>
                  </a:moveTo>
                  <a:cubicBezTo>
                    <a:pt x="212" y="1"/>
                    <a:pt x="177" y="9"/>
                    <a:pt x="145" y="26"/>
                  </a:cubicBezTo>
                  <a:cubicBezTo>
                    <a:pt x="41" y="81"/>
                    <a:pt x="1" y="211"/>
                    <a:pt x="56" y="315"/>
                  </a:cubicBezTo>
                  <a:cubicBezTo>
                    <a:pt x="129" y="453"/>
                    <a:pt x="1871" y="3709"/>
                    <a:pt x="3877" y="5619"/>
                  </a:cubicBezTo>
                  <a:cubicBezTo>
                    <a:pt x="5213" y="6890"/>
                    <a:pt x="6141" y="7594"/>
                    <a:pt x="7030" y="7594"/>
                  </a:cubicBezTo>
                  <a:cubicBezTo>
                    <a:pt x="7499" y="7594"/>
                    <a:pt x="7958" y="7397"/>
                    <a:pt x="8462" y="6982"/>
                  </a:cubicBezTo>
                  <a:cubicBezTo>
                    <a:pt x="8553" y="6907"/>
                    <a:pt x="8565" y="6772"/>
                    <a:pt x="8491" y="6681"/>
                  </a:cubicBezTo>
                  <a:cubicBezTo>
                    <a:pt x="8448" y="6630"/>
                    <a:pt x="8387" y="6603"/>
                    <a:pt x="8325" y="6603"/>
                  </a:cubicBezTo>
                  <a:cubicBezTo>
                    <a:pt x="8277" y="6603"/>
                    <a:pt x="8229" y="6619"/>
                    <a:pt x="8189" y="6652"/>
                  </a:cubicBezTo>
                  <a:cubicBezTo>
                    <a:pt x="7786" y="6984"/>
                    <a:pt x="7426" y="7163"/>
                    <a:pt x="7033" y="7163"/>
                  </a:cubicBezTo>
                  <a:cubicBezTo>
                    <a:pt x="6331" y="7163"/>
                    <a:pt x="5522" y="6594"/>
                    <a:pt x="4173" y="5308"/>
                  </a:cubicBezTo>
                  <a:cubicBezTo>
                    <a:pt x="2217" y="3448"/>
                    <a:pt x="452" y="147"/>
                    <a:pt x="435" y="114"/>
                  </a:cubicBezTo>
                  <a:cubicBezTo>
                    <a:pt x="397" y="42"/>
                    <a:pt x="323" y="1"/>
                    <a:pt x="2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0"/>
            <p:cNvSpPr/>
            <p:nvPr/>
          </p:nvSpPr>
          <p:spPr>
            <a:xfrm>
              <a:off x="891360" y="4056120"/>
              <a:ext cx="375120" cy="809640"/>
            </a:xfrm>
            <a:custGeom>
              <a:avLst/>
              <a:gdLst/>
              <a:ahLst/>
              <a:cxnLst/>
              <a:rect l="l" t="t" r="r" b="b"/>
              <a:pathLst>
                <a:path w="34045" h="77988" extrusionOk="0">
                  <a:moveTo>
                    <a:pt x="3601" y="0"/>
                  </a:moveTo>
                  <a:cubicBezTo>
                    <a:pt x="3601" y="0"/>
                    <a:pt x="0" y="7342"/>
                    <a:pt x="164" y="10346"/>
                  </a:cubicBezTo>
                  <a:cubicBezTo>
                    <a:pt x="327" y="13350"/>
                    <a:pt x="982" y="28534"/>
                    <a:pt x="1964" y="33541"/>
                  </a:cubicBezTo>
                  <a:cubicBezTo>
                    <a:pt x="2946" y="38547"/>
                    <a:pt x="3929" y="51016"/>
                    <a:pt x="4582" y="56022"/>
                  </a:cubicBezTo>
                  <a:cubicBezTo>
                    <a:pt x="5237" y="61026"/>
                    <a:pt x="9539" y="72675"/>
                    <a:pt x="9539" y="72675"/>
                  </a:cubicBezTo>
                  <a:cubicBezTo>
                    <a:pt x="9539" y="72675"/>
                    <a:pt x="8885" y="75346"/>
                    <a:pt x="9376" y="76180"/>
                  </a:cubicBezTo>
                  <a:cubicBezTo>
                    <a:pt x="9794" y="76891"/>
                    <a:pt x="13623" y="77988"/>
                    <a:pt x="14850" y="77988"/>
                  </a:cubicBezTo>
                  <a:cubicBezTo>
                    <a:pt x="15063" y="77988"/>
                    <a:pt x="15198" y="77955"/>
                    <a:pt x="15222" y="77880"/>
                  </a:cubicBezTo>
                  <a:cubicBezTo>
                    <a:pt x="15386" y="77380"/>
                    <a:pt x="16204" y="75878"/>
                    <a:pt x="16367" y="74376"/>
                  </a:cubicBezTo>
                  <a:cubicBezTo>
                    <a:pt x="16530" y="72874"/>
                    <a:pt x="14076" y="56856"/>
                    <a:pt x="15057" y="53351"/>
                  </a:cubicBezTo>
                  <a:cubicBezTo>
                    <a:pt x="16039" y="49848"/>
                    <a:pt x="16232" y="26287"/>
                    <a:pt x="16367" y="23862"/>
                  </a:cubicBezTo>
                  <a:cubicBezTo>
                    <a:pt x="16499" y="21512"/>
                    <a:pt x="16328" y="17155"/>
                    <a:pt x="16328" y="17155"/>
                  </a:cubicBezTo>
                  <a:lnTo>
                    <a:pt x="16328" y="17155"/>
                  </a:lnTo>
                  <a:cubicBezTo>
                    <a:pt x="16328" y="17155"/>
                    <a:pt x="16521" y="17221"/>
                    <a:pt x="16794" y="17221"/>
                  </a:cubicBezTo>
                  <a:cubicBezTo>
                    <a:pt x="17136" y="17221"/>
                    <a:pt x="17601" y="17118"/>
                    <a:pt x="17964" y="16654"/>
                  </a:cubicBezTo>
                  <a:cubicBezTo>
                    <a:pt x="17976" y="16639"/>
                    <a:pt x="17989" y="16631"/>
                    <a:pt x="18001" y="16631"/>
                  </a:cubicBezTo>
                  <a:cubicBezTo>
                    <a:pt x="18696" y="16631"/>
                    <a:pt x="20798" y="38597"/>
                    <a:pt x="21441" y="43840"/>
                  </a:cubicBezTo>
                  <a:cubicBezTo>
                    <a:pt x="22096" y="49180"/>
                    <a:pt x="20623" y="50681"/>
                    <a:pt x="20132" y="54018"/>
                  </a:cubicBezTo>
                  <a:cubicBezTo>
                    <a:pt x="19640" y="57357"/>
                    <a:pt x="18495" y="68202"/>
                    <a:pt x="18495" y="69537"/>
                  </a:cubicBezTo>
                  <a:cubicBezTo>
                    <a:pt x="18495" y="70872"/>
                    <a:pt x="17021" y="75210"/>
                    <a:pt x="17676" y="76044"/>
                  </a:cubicBezTo>
                  <a:cubicBezTo>
                    <a:pt x="18331" y="76879"/>
                    <a:pt x="19719" y="76742"/>
                    <a:pt x="20288" y="76901"/>
                  </a:cubicBezTo>
                  <a:cubicBezTo>
                    <a:pt x="20691" y="77013"/>
                    <a:pt x="21073" y="77057"/>
                    <a:pt x="21430" y="77057"/>
                  </a:cubicBezTo>
                  <a:cubicBezTo>
                    <a:pt x="22586" y="77057"/>
                    <a:pt x="23480" y="76593"/>
                    <a:pt x="23981" y="76465"/>
                  </a:cubicBezTo>
                  <a:cubicBezTo>
                    <a:pt x="24636" y="76298"/>
                    <a:pt x="25188" y="73879"/>
                    <a:pt x="25188" y="73879"/>
                  </a:cubicBezTo>
                  <a:cubicBezTo>
                    <a:pt x="25188" y="73879"/>
                    <a:pt x="30444" y="59024"/>
                    <a:pt x="31426" y="52850"/>
                  </a:cubicBezTo>
                  <a:cubicBezTo>
                    <a:pt x="32407" y="46677"/>
                    <a:pt x="34044" y="35208"/>
                    <a:pt x="33717" y="28200"/>
                  </a:cubicBezTo>
                  <a:cubicBezTo>
                    <a:pt x="33389" y="21192"/>
                    <a:pt x="31426" y="7008"/>
                    <a:pt x="31426" y="7008"/>
                  </a:cubicBezTo>
                  <a:lnTo>
                    <a:pt x="30935" y="2837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0"/>
            <p:cNvSpPr/>
            <p:nvPr/>
          </p:nvSpPr>
          <p:spPr>
            <a:xfrm>
              <a:off x="888120" y="4053240"/>
              <a:ext cx="381240" cy="815760"/>
            </a:xfrm>
            <a:custGeom>
              <a:avLst/>
              <a:gdLst/>
              <a:ahLst/>
              <a:cxnLst/>
              <a:rect l="l" t="t" r="r" b="b"/>
              <a:pathLst>
                <a:path w="34598" h="78559" extrusionOk="0">
                  <a:moveTo>
                    <a:pt x="4059" y="592"/>
                  </a:moveTo>
                  <a:lnTo>
                    <a:pt x="30967" y="3383"/>
                  </a:lnTo>
                  <a:lnTo>
                    <a:pt x="31432" y="7333"/>
                  </a:lnTo>
                  <a:cubicBezTo>
                    <a:pt x="31452" y="7474"/>
                    <a:pt x="33398" y="21583"/>
                    <a:pt x="33721" y="28498"/>
                  </a:cubicBezTo>
                  <a:cubicBezTo>
                    <a:pt x="34025" y="35022"/>
                    <a:pt x="32645" y="45472"/>
                    <a:pt x="31433" y="53091"/>
                  </a:cubicBezTo>
                  <a:cubicBezTo>
                    <a:pt x="30466" y="59169"/>
                    <a:pt x="25259" y="73920"/>
                    <a:pt x="25198" y="74101"/>
                  </a:cubicBezTo>
                  <a:cubicBezTo>
                    <a:pt x="24925" y="75299"/>
                    <a:pt x="24458" y="76407"/>
                    <a:pt x="24200" y="76473"/>
                  </a:cubicBezTo>
                  <a:cubicBezTo>
                    <a:pt x="24062" y="76509"/>
                    <a:pt x="23897" y="76567"/>
                    <a:pt x="23707" y="76635"/>
                  </a:cubicBezTo>
                  <a:cubicBezTo>
                    <a:pt x="23208" y="76813"/>
                    <a:pt x="22528" y="77056"/>
                    <a:pt x="21717" y="77056"/>
                  </a:cubicBezTo>
                  <a:cubicBezTo>
                    <a:pt x="21383" y="77056"/>
                    <a:pt x="21027" y="77015"/>
                    <a:pt x="20653" y="76911"/>
                  </a:cubicBezTo>
                  <a:cubicBezTo>
                    <a:pt x="20478" y="76862"/>
                    <a:pt x="20261" y="76840"/>
                    <a:pt x="20009" y="76814"/>
                  </a:cubicBezTo>
                  <a:cubicBezTo>
                    <a:pt x="19380" y="76751"/>
                    <a:pt x="18597" y="76671"/>
                    <a:pt x="18190" y="76153"/>
                  </a:cubicBezTo>
                  <a:cubicBezTo>
                    <a:pt x="17863" y="75737"/>
                    <a:pt x="18326" y="73667"/>
                    <a:pt x="18634" y="72298"/>
                  </a:cubicBezTo>
                  <a:cubicBezTo>
                    <a:pt x="18867" y="71254"/>
                    <a:pt x="19069" y="70352"/>
                    <a:pt x="19069" y="69822"/>
                  </a:cubicBezTo>
                  <a:cubicBezTo>
                    <a:pt x="19069" y="68515"/>
                    <a:pt x="20214" y="57666"/>
                    <a:pt x="20703" y="54345"/>
                  </a:cubicBezTo>
                  <a:cubicBezTo>
                    <a:pt x="20856" y="53303"/>
                    <a:pt x="21113" y="52422"/>
                    <a:pt x="21361" y="51570"/>
                  </a:cubicBezTo>
                  <a:cubicBezTo>
                    <a:pt x="21905" y="49711"/>
                    <a:pt x="22467" y="47787"/>
                    <a:pt x="22012" y="44091"/>
                  </a:cubicBezTo>
                  <a:cubicBezTo>
                    <a:pt x="21848" y="42742"/>
                    <a:pt x="21582" y="40259"/>
                    <a:pt x="21276" y="37381"/>
                  </a:cubicBezTo>
                  <a:cubicBezTo>
                    <a:pt x="19292" y="18791"/>
                    <a:pt x="18869" y="16786"/>
                    <a:pt x="18378" y="16644"/>
                  </a:cubicBezTo>
                  <a:cubicBezTo>
                    <a:pt x="18358" y="16638"/>
                    <a:pt x="18335" y="16636"/>
                    <a:pt x="18312" y="16636"/>
                  </a:cubicBezTo>
                  <a:cubicBezTo>
                    <a:pt x="18208" y="16636"/>
                    <a:pt x="18087" y="16689"/>
                    <a:pt x="18028" y="16764"/>
                  </a:cubicBezTo>
                  <a:cubicBezTo>
                    <a:pt x="17733" y="17140"/>
                    <a:pt x="17356" y="17223"/>
                    <a:pt x="17080" y="17223"/>
                  </a:cubicBezTo>
                  <a:cubicBezTo>
                    <a:pt x="16872" y="17223"/>
                    <a:pt x="16721" y="17175"/>
                    <a:pt x="16707" y="17171"/>
                  </a:cubicBezTo>
                  <a:cubicBezTo>
                    <a:pt x="16677" y="17160"/>
                    <a:pt x="16645" y="17155"/>
                    <a:pt x="16614" y="17155"/>
                  </a:cubicBezTo>
                  <a:cubicBezTo>
                    <a:pt x="16554" y="17155"/>
                    <a:pt x="16494" y="17175"/>
                    <a:pt x="16445" y="17212"/>
                  </a:cubicBezTo>
                  <a:cubicBezTo>
                    <a:pt x="16370" y="17269"/>
                    <a:pt x="16327" y="17358"/>
                    <a:pt x="16331" y="17452"/>
                  </a:cubicBezTo>
                  <a:cubicBezTo>
                    <a:pt x="16332" y="17496"/>
                    <a:pt x="16500" y="21821"/>
                    <a:pt x="16370" y="24133"/>
                  </a:cubicBezTo>
                  <a:cubicBezTo>
                    <a:pt x="16338" y="24709"/>
                    <a:pt x="16304" y="26438"/>
                    <a:pt x="16255" y="28832"/>
                  </a:cubicBezTo>
                  <a:cubicBezTo>
                    <a:pt x="16101" y="36550"/>
                    <a:pt x="15813" y="50916"/>
                    <a:pt x="15072" y="53560"/>
                  </a:cubicBezTo>
                  <a:cubicBezTo>
                    <a:pt x="14397" y="55963"/>
                    <a:pt x="15265" y="63759"/>
                    <a:pt x="15897" y="69451"/>
                  </a:cubicBezTo>
                  <a:cubicBezTo>
                    <a:pt x="16179" y="71982"/>
                    <a:pt x="16423" y="74167"/>
                    <a:pt x="16372" y="74631"/>
                  </a:cubicBezTo>
                  <a:cubicBezTo>
                    <a:pt x="16254" y="75714"/>
                    <a:pt x="15784" y="76790"/>
                    <a:pt x="15473" y="77503"/>
                  </a:cubicBezTo>
                  <a:cubicBezTo>
                    <a:pt x="15389" y="77697"/>
                    <a:pt x="15318" y="77861"/>
                    <a:pt x="15271" y="77986"/>
                  </a:cubicBezTo>
                  <a:cubicBezTo>
                    <a:pt x="15227" y="77994"/>
                    <a:pt x="15172" y="77998"/>
                    <a:pt x="15106" y="77998"/>
                  </a:cubicBezTo>
                  <a:cubicBezTo>
                    <a:pt x="14037" y="77998"/>
                    <a:pt x="10259" y="76916"/>
                    <a:pt x="9909" y="76321"/>
                  </a:cubicBezTo>
                  <a:cubicBezTo>
                    <a:pt x="9595" y="75787"/>
                    <a:pt x="9862" y="74019"/>
                    <a:pt x="10105" y="73030"/>
                  </a:cubicBezTo>
                  <a:cubicBezTo>
                    <a:pt x="10118" y="72975"/>
                    <a:pt x="10114" y="72916"/>
                    <a:pt x="10095" y="72862"/>
                  </a:cubicBezTo>
                  <a:cubicBezTo>
                    <a:pt x="10052" y="72746"/>
                    <a:pt x="5797" y="61187"/>
                    <a:pt x="5154" y="56270"/>
                  </a:cubicBezTo>
                  <a:cubicBezTo>
                    <a:pt x="4918" y="54470"/>
                    <a:pt x="4636" y="51647"/>
                    <a:pt x="4335" y="48659"/>
                  </a:cubicBezTo>
                  <a:cubicBezTo>
                    <a:pt x="3785" y="43188"/>
                    <a:pt x="3162" y="36986"/>
                    <a:pt x="2532" y="33771"/>
                  </a:cubicBezTo>
                  <a:cubicBezTo>
                    <a:pt x="1673" y="29395"/>
                    <a:pt x="1074" y="17359"/>
                    <a:pt x="818" y="12219"/>
                  </a:cubicBezTo>
                  <a:cubicBezTo>
                    <a:pt x="784" y="11531"/>
                    <a:pt x="756" y="10984"/>
                    <a:pt x="736" y="10617"/>
                  </a:cubicBezTo>
                  <a:cubicBezTo>
                    <a:pt x="592" y="7977"/>
                    <a:pt x="3514" y="1729"/>
                    <a:pt x="4059" y="592"/>
                  </a:cubicBezTo>
                  <a:close/>
                  <a:moveTo>
                    <a:pt x="3884" y="1"/>
                  </a:moveTo>
                  <a:cubicBezTo>
                    <a:pt x="3777" y="1"/>
                    <a:pt x="3679" y="62"/>
                    <a:pt x="3633" y="160"/>
                  </a:cubicBezTo>
                  <a:cubicBezTo>
                    <a:pt x="3484" y="463"/>
                    <a:pt x="1" y="7605"/>
                    <a:pt x="166" y="10648"/>
                  </a:cubicBezTo>
                  <a:cubicBezTo>
                    <a:pt x="187" y="11013"/>
                    <a:pt x="214" y="11559"/>
                    <a:pt x="248" y="12247"/>
                  </a:cubicBezTo>
                  <a:cubicBezTo>
                    <a:pt x="504" y="17399"/>
                    <a:pt x="1105" y="29465"/>
                    <a:pt x="1971" y="33882"/>
                  </a:cubicBezTo>
                  <a:cubicBezTo>
                    <a:pt x="2597" y="37070"/>
                    <a:pt x="3219" y="43258"/>
                    <a:pt x="3767" y="48716"/>
                  </a:cubicBezTo>
                  <a:cubicBezTo>
                    <a:pt x="4068" y="51710"/>
                    <a:pt x="4351" y="54536"/>
                    <a:pt x="4588" y="56344"/>
                  </a:cubicBezTo>
                  <a:cubicBezTo>
                    <a:pt x="5217" y="61161"/>
                    <a:pt x="9115" y="71851"/>
                    <a:pt x="9529" y="72978"/>
                  </a:cubicBezTo>
                  <a:cubicBezTo>
                    <a:pt x="9406" y="73507"/>
                    <a:pt x="8918" y="75764"/>
                    <a:pt x="9417" y="76611"/>
                  </a:cubicBezTo>
                  <a:cubicBezTo>
                    <a:pt x="9935" y="77490"/>
                    <a:pt x="13915" y="78559"/>
                    <a:pt x="15162" y="78559"/>
                  </a:cubicBezTo>
                  <a:cubicBezTo>
                    <a:pt x="15216" y="78557"/>
                    <a:pt x="15269" y="78555"/>
                    <a:pt x="15322" y="78550"/>
                  </a:cubicBezTo>
                  <a:cubicBezTo>
                    <a:pt x="15571" y="78523"/>
                    <a:pt x="15726" y="78424"/>
                    <a:pt x="15781" y="78254"/>
                  </a:cubicBezTo>
                  <a:cubicBezTo>
                    <a:pt x="15820" y="78135"/>
                    <a:pt x="15900" y="77955"/>
                    <a:pt x="15997" y="77732"/>
                  </a:cubicBezTo>
                  <a:cubicBezTo>
                    <a:pt x="16302" y="77032"/>
                    <a:pt x="16812" y="75861"/>
                    <a:pt x="16939" y="74692"/>
                  </a:cubicBezTo>
                  <a:cubicBezTo>
                    <a:pt x="16997" y="74167"/>
                    <a:pt x="16774" y="72162"/>
                    <a:pt x="16465" y="69388"/>
                  </a:cubicBezTo>
                  <a:cubicBezTo>
                    <a:pt x="15873" y="64061"/>
                    <a:pt x="14977" y="56010"/>
                    <a:pt x="15621" y="53713"/>
                  </a:cubicBezTo>
                  <a:cubicBezTo>
                    <a:pt x="16381" y="50999"/>
                    <a:pt x="16671" y="36587"/>
                    <a:pt x="16827" y="28843"/>
                  </a:cubicBezTo>
                  <a:cubicBezTo>
                    <a:pt x="16875" y="26455"/>
                    <a:pt x="16909" y="24730"/>
                    <a:pt x="16941" y="24163"/>
                  </a:cubicBezTo>
                  <a:cubicBezTo>
                    <a:pt x="17049" y="22218"/>
                    <a:pt x="16950" y="18876"/>
                    <a:pt x="16914" y="17785"/>
                  </a:cubicBezTo>
                  <a:lnTo>
                    <a:pt x="16914" y="17785"/>
                  </a:lnTo>
                  <a:cubicBezTo>
                    <a:pt x="16966" y="17789"/>
                    <a:pt x="17023" y="17792"/>
                    <a:pt x="17083" y="17792"/>
                  </a:cubicBezTo>
                  <a:cubicBezTo>
                    <a:pt x="17411" y="17792"/>
                    <a:pt x="17833" y="17714"/>
                    <a:pt x="18213" y="17391"/>
                  </a:cubicBezTo>
                  <a:cubicBezTo>
                    <a:pt x="18781" y="19383"/>
                    <a:pt x="19976" y="30581"/>
                    <a:pt x="20708" y="37442"/>
                  </a:cubicBezTo>
                  <a:cubicBezTo>
                    <a:pt x="21016" y="40321"/>
                    <a:pt x="21281" y="42808"/>
                    <a:pt x="21446" y="44160"/>
                  </a:cubicBezTo>
                  <a:cubicBezTo>
                    <a:pt x="21885" y="47741"/>
                    <a:pt x="21365" y="49523"/>
                    <a:pt x="20814" y="51410"/>
                  </a:cubicBezTo>
                  <a:cubicBezTo>
                    <a:pt x="20560" y="52281"/>
                    <a:pt x="20297" y="53180"/>
                    <a:pt x="20137" y="54263"/>
                  </a:cubicBezTo>
                  <a:cubicBezTo>
                    <a:pt x="19648" y="57596"/>
                    <a:pt x="18498" y="68503"/>
                    <a:pt x="18498" y="69823"/>
                  </a:cubicBezTo>
                  <a:cubicBezTo>
                    <a:pt x="18498" y="70290"/>
                    <a:pt x="18293" y="71205"/>
                    <a:pt x="18075" y="72175"/>
                  </a:cubicBezTo>
                  <a:cubicBezTo>
                    <a:pt x="17575" y="74411"/>
                    <a:pt x="17280" y="75921"/>
                    <a:pt x="17739" y="76506"/>
                  </a:cubicBezTo>
                  <a:cubicBezTo>
                    <a:pt x="18295" y="77216"/>
                    <a:pt x="19252" y="77313"/>
                    <a:pt x="19949" y="77383"/>
                  </a:cubicBezTo>
                  <a:cubicBezTo>
                    <a:pt x="20167" y="77405"/>
                    <a:pt x="20372" y="77426"/>
                    <a:pt x="20499" y="77462"/>
                  </a:cubicBezTo>
                  <a:cubicBezTo>
                    <a:pt x="20927" y="77581"/>
                    <a:pt x="21334" y="77627"/>
                    <a:pt x="21714" y="77627"/>
                  </a:cubicBezTo>
                  <a:cubicBezTo>
                    <a:pt x="22628" y="77627"/>
                    <a:pt x="23385" y="77357"/>
                    <a:pt x="23899" y="77173"/>
                  </a:cubicBezTo>
                  <a:cubicBezTo>
                    <a:pt x="24070" y="77112"/>
                    <a:pt x="24217" y="77058"/>
                    <a:pt x="24340" y="77028"/>
                  </a:cubicBezTo>
                  <a:cubicBezTo>
                    <a:pt x="25104" y="76832"/>
                    <a:pt x="25615" y="74836"/>
                    <a:pt x="25744" y="74261"/>
                  </a:cubicBezTo>
                  <a:cubicBezTo>
                    <a:pt x="25797" y="74112"/>
                    <a:pt x="31022" y="59310"/>
                    <a:pt x="31996" y="53182"/>
                  </a:cubicBezTo>
                  <a:cubicBezTo>
                    <a:pt x="33212" y="45537"/>
                    <a:pt x="34597" y="35044"/>
                    <a:pt x="34291" y="28473"/>
                  </a:cubicBezTo>
                  <a:cubicBezTo>
                    <a:pt x="33967" y="21532"/>
                    <a:pt x="32016" y="7398"/>
                    <a:pt x="31998" y="7261"/>
                  </a:cubicBezTo>
                  <a:lnTo>
                    <a:pt x="31507" y="3090"/>
                  </a:lnTo>
                  <a:cubicBezTo>
                    <a:pt x="31491" y="2958"/>
                    <a:pt x="31386" y="2853"/>
                    <a:pt x="31252" y="2839"/>
                  </a:cubicBezTo>
                  <a:lnTo>
                    <a:pt x="3919" y="3"/>
                  </a:lnTo>
                  <a:cubicBezTo>
                    <a:pt x="3907" y="1"/>
                    <a:pt x="3896" y="1"/>
                    <a:pt x="38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0"/>
            <p:cNvSpPr/>
            <p:nvPr/>
          </p:nvSpPr>
          <p:spPr>
            <a:xfrm>
              <a:off x="901080" y="4142880"/>
              <a:ext cx="32040" cy="72720"/>
            </a:xfrm>
            <a:custGeom>
              <a:avLst/>
              <a:gdLst/>
              <a:ahLst/>
              <a:cxnLst/>
              <a:rect l="l" t="t" r="r" b="b"/>
              <a:pathLst>
                <a:path w="2996" h="7092" extrusionOk="0">
                  <a:moveTo>
                    <a:pt x="443" y="0"/>
                  </a:moveTo>
                  <a:cubicBezTo>
                    <a:pt x="366" y="4"/>
                    <a:pt x="297" y="53"/>
                    <a:pt x="291" y="131"/>
                  </a:cubicBezTo>
                  <a:cubicBezTo>
                    <a:pt x="287" y="173"/>
                    <a:pt x="0" y="4344"/>
                    <a:pt x="2707" y="7050"/>
                  </a:cubicBezTo>
                  <a:cubicBezTo>
                    <a:pt x="2733" y="7077"/>
                    <a:pt x="2769" y="7091"/>
                    <a:pt x="2807" y="7092"/>
                  </a:cubicBezTo>
                  <a:lnTo>
                    <a:pt x="2807" y="7092"/>
                  </a:lnTo>
                  <a:cubicBezTo>
                    <a:pt x="2932" y="7091"/>
                    <a:pt x="2996" y="6940"/>
                    <a:pt x="2906" y="6851"/>
                  </a:cubicBezTo>
                  <a:cubicBezTo>
                    <a:pt x="294" y="4238"/>
                    <a:pt x="570" y="193"/>
                    <a:pt x="573" y="153"/>
                  </a:cubicBezTo>
                  <a:cubicBezTo>
                    <a:pt x="579" y="75"/>
                    <a:pt x="521" y="6"/>
                    <a:pt x="443" y="0"/>
                  </a:cubicBezTo>
                  <a:close/>
                  <a:moveTo>
                    <a:pt x="2807" y="7092"/>
                  </a:moveTo>
                  <a:cubicBezTo>
                    <a:pt x="2807" y="7092"/>
                    <a:pt x="2807" y="7092"/>
                    <a:pt x="2806" y="7092"/>
                  </a:cubicBezTo>
                  <a:lnTo>
                    <a:pt x="2808" y="7092"/>
                  </a:lnTo>
                  <a:cubicBezTo>
                    <a:pt x="2807" y="7092"/>
                    <a:pt x="2807" y="7092"/>
                    <a:pt x="2807" y="70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0"/>
            <p:cNvSpPr/>
            <p:nvPr/>
          </p:nvSpPr>
          <p:spPr>
            <a:xfrm>
              <a:off x="905760" y="4203720"/>
              <a:ext cx="40680" cy="33120"/>
            </a:xfrm>
            <a:custGeom>
              <a:avLst/>
              <a:gdLst/>
              <a:ahLst/>
              <a:cxnLst/>
              <a:rect l="l" t="t" r="r" b="b"/>
              <a:pathLst>
                <a:path w="3794" h="3292" extrusionOk="0">
                  <a:moveTo>
                    <a:pt x="162" y="0"/>
                  </a:moveTo>
                  <a:cubicBezTo>
                    <a:pt x="137" y="0"/>
                    <a:pt x="112" y="7"/>
                    <a:pt x="89" y="21"/>
                  </a:cubicBezTo>
                  <a:cubicBezTo>
                    <a:pt x="22" y="60"/>
                    <a:pt x="0" y="146"/>
                    <a:pt x="39" y="214"/>
                  </a:cubicBezTo>
                  <a:cubicBezTo>
                    <a:pt x="105" y="326"/>
                    <a:pt x="1679" y="2967"/>
                    <a:pt x="3622" y="3291"/>
                  </a:cubicBezTo>
                  <a:cubicBezTo>
                    <a:pt x="3629" y="3292"/>
                    <a:pt x="3637" y="3292"/>
                    <a:pt x="3645" y="3292"/>
                  </a:cubicBezTo>
                  <a:cubicBezTo>
                    <a:pt x="3720" y="3292"/>
                    <a:pt x="3781" y="3236"/>
                    <a:pt x="3787" y="3162"/>
                  </a:cubicBezTo>
                  <a:cubicBezTo>
                    <a:pt x="3793" y="3089"/>
                    <a:pt x="3741" y="3023"/>
                    <a:pt x="3669" y="3011"/>
                  </a:cubicBezTo>
                  <a:cubicBezTo>
                    <a:pt x="1857" y="2709"/>
                    <a:pt x="299" y="96"/>
                    <a:pt x="284" y="71"/>
                  </a:cubicBezTo>
                  <a:cubicBezTo>
                    <a:pt x="258" y="25"/>
                    <a:pt x="210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0"/>
            <p:cNvSpPr/>
            <p:nvPr/>
          </p:nvSpPr>
          <p:spPr>
            <a:xfrm>
              <a:off x="1015920" y="4672440"/>
              <a:ext cx="41040" cy="158040"/>
            </a:xfrm>
            <a:custGeom>
              <a:avLst/>
              <a:gdLst/>
              <a:ahLst/>
              <a:cxnLst/>
              <a:rect l="l" t="t" r="r" b="b"/>
              <a:pathLst>
                <a:path w="3809" h="15295" extrusionOk="0">
                  <a:moveTo>
                    <a:pt x="2867" y="0"/>
                  </a:moveTo>
                  <a:cubicBezTo>
                    <a:pt x="2813" y="0"/>
                    <a:pt x="2761" y="31"/>
                    <a:pt x="2737" y="84"/>
                  </a:cubicBezTo>
                  <a:cubicBezTo>
                    <a:pt x="2715" y="137"/>
                    <a:pt x="509" y="5464"/>
                    <a:pt x="194" y="8356"/>
                  </a:cubicBezTo>
                  <a:cubicBezTo>
                    <a:pt x="1" y="10128"/>
                    <a:pt x="938" y="10501"/>
                    <a:pt x="1844" y="10860"/>
                  </a:cubicBezTo>
                  <a:cubicBezTo>
                    <a:pt x="2499" y="11119"/>
                    <a:pt x="3117" y="11364"/>
                    <a:pt x="3367" y="12128"/>
                  </a:cubicBezTo>
                  <a:cubicBezTo>
                    <a:pt x="3452" y="12388"/>
                    <a:pt x="3439" y="12610"/>
                    <a:pt x="3327" y="12808"/>
                  </a:cubicBezTo>
                  <a:cubicBezTo>
                    <a:pt x="3003" y="13382"/>
                    <a:pt x="1896" y="13635"/>
                    <a:pt x="1165" y="13804"/>
                  </a:cubicBezTo>
                  <a:cubicBezTo>
                    <a:pt x="583" y="13936"/>
                    <a:pt x="291" y="14003"/>
                    <a:pt x="260" y="14203"/>
                  </a:cubicBezTo>
                  <a:cubicBezTo>
                    <a:pt x="244" y="14302"/>
                    <a:pt x="297" y="14390"/>
                    <a:pt x="420" y="14466"/>
                  </a:cubicBezTo>
                  <a:cubicBezTo>
                    <a:pt x="1228" y="14959"/>
                    <a:pt x="3543" y="15280"/>
                    <a:pt x="3642" y="15293"/>
                  </a:cubicBezTo>
                  <a:cubicBezTo>
                    <a:pt x="3648" y="15294"/>
                    <a:pt x="3654" y="15294"/>
                    <a:pt x="3662" y="15294"/>
                  </a:cubicBezTo>
                  <a:cubicBezTo>
                    <a:pt x="3736" y="15294"/>
                    <a:pt x="3798" y="15236"/>
                    <a:pt x="3803" y="15161"/>
                  </a:cubicBezTo>
                  <a:cubicBezTo>
                    <a:pt x="3808" y="15085"/>
                    <a:pt x="3755" y="15019"/>
                    <a:pt x="3680" y="15010"/>
                  </a:cubicBezTo>
                  <a:cubicBezTo>
                    <a:pt x="3657" y="15007"/>
                    <a:pt x="1401" y="14696"/>
                    <a:pt x="607" y="14245"/>
                  </a:cubicBezTo>
                  <a:cubicBezTo>
                    <a:pt x="742" y="14194"/>
                    <a:pt x="1006" y="14132"/>
                    <a:pt x="1228" y="14081"/>
                  </a:cubicBezTo>
                  <a:cubicBezTo>
                    <a:pt x="2057" y="13892"/>
                    <a:pt x="3189" y="13633"/>
                    <a:pt x="3576" y="12949"/>
                  </a:cubicBezTo>
                  <a:cubicBezTo>
                    <a:pt x="3728" y="12681"/>
                    <a:pt x="3748" y="12376"/>
                    <a:pt x="3638" y="12040"/>
                  </a:cubicBezTo>
                  <a:cubicBezTo>
                    <a:pt x="3346" y="11149"/>
                    <a:pt x="2605" y="10854"/>
                    <a:pt x="1950" y="10595"/>
                  </a:cubicBezTo>
                  <a:cubicBezTo>
                    <a:pt x="1069" y="10245"/>
                    <a:pt x="308" y="9944"/>
                    <a:pt x="478" y="8386"/>
                  </a:cubicBezTo>
                  <a:cubicBezTo>
                    <a:pt x="789" y="5535"/>
                    <a:pt x="2979" y="247"/>
                    <a:pt x="3001" y="194"/>
                  </a:cubicBezTo>
                  <a:cubicBezTo>
                    <a:pt x="3029" y="122"/>
                    <a:pt x="2993" y="40"/>
                    <a:pt x="2923" y="11"/>
                  </a:cubicBezTo>
                  <a:cubicBezTo>
                    <a:pt x="2904" y="4"/>
                    <a:pt x="2886" y="0"/>
                    <a:pt x="2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0"/>
            <p:cNvSpPr/>
            <p:nvPr/>
          </p:nvSpPr>
          <p:spPr>
            <a:xfrm>
              <a:off x="1092600" y="4413240"/>
              <a:ext cx="83160" cy="398520"/>
            </a:xfrm>
            <a:custGeom>
              <a:avLst/>
              <a:gdLst/>
              <a:ahLst/>
              <a:cxnLst/>
              <a:rect l="l" t="t" r="r" b="b"/>
              <a:pathLst>
                <a:path w="7626" h="38452" extrusionOk="0">
                  <a:moveTo>
                    <a:pt x="3691" y="1"/>
                  </a:moveTo>
                  <a:cubicBezTo>
                    <a:pt x="3685" y="1"/>
                    <a:pt x="3679" y="1"/>
                    <a:pt x="3673" y="2"/>
                  </a:cubicBezTo>
                  <a:cubicBezTo>
                    <a:pt x="3594" y="7"/>
                    <a:pt x="3534" y="74"/>
                    <a:pt x="3539" y="153"/>
                  </a:cubicBezTo>
                  <a:cubicBezTo>
                    <a:pt x="3724" y="2959"/>
                    <a:pt x="4972" y="6783"/>
                    <a:pt x="5975" y="9855"/>
                  </a:cubicBezTo>
                  <a:cubicBezTo>
                    <a:pt x="6707" y="12098"/>
                    <a:pt x="7340" y="14034"/>
                    <a:pt x="7340" y="14902"/>
                  </a:cubicBezTo>
                  <a:cubicBezTo>
                    <a:pt x="7340" y="15876"/>
                    <a:pt x="6199" y="18129"/>
                    <a:pt x="4991" y="20515"/>
                  </a:cubicBezTo>
                  <a:cubicBezTo>
                    <a:pt x="3621" y="23217"/>
                    <a:pt x="2208" y="26012"/>
                    <a:pt x="1957" y="27795"/>
                  </a:cubicBezTo>
                  <a:cubicBezTo>
                    <a:pt x="1679" y="29783"/>
                    <a:pt x="2640" y="30732"/>
                    <a:pt x="3569" y="31651"/>
                  </a:cubicBezTo>
                  <a:cubicBezTo>
                    <a:pt x="4282" y="32354"/>
                    <a:pt x="5017" y="33081"/>
                    <a:pt x="5284" y="34303"/>
                  </a:cubicBezTo>
                  <a:cubicBezTo>
                    <a:pt x="5640" y="35936"/>
                    <a:pt x="4021" y="37209"/>
                    <a:pt x="470" y="38088"/>
                  </a:cubicBezTo>
                  <a:cubicBezTo>
                    <a:pt x="316" y="38127"/>
                    <a:pt x="206" y="38154"/>
                    <a:pt x="153" y="38173"/>
                  </a:cubicBezTo>
                  <a:cubicBezTo>
                    <a:pt x="0" y="38225"/>
                    <a:pt x="37" y="38451"/>
                    <a:pt x="198" y="38451"/>
                  </a:cubicBezTo>
                  <a:cubicBezTo>
                    <a:pt x="214" y="38450"/>
                    <a:pt x="229" y="38447"/>
                    <a:pt x="244" y="38442"/>
                  </a:cubicBezTo>
                  <a:cubicBezTo>
                    <a:pt x="292" y="38427"/>
                    <a:pt x="395" y="38401"/>
                    <a:pt x="539" y="38366"/>
                  </a:cubicBezTo>
                  <a:cubicBezTo>
                    <a:pt x="4267" y="37441"/>
                    <a:pt x="5958" y="36054"/>
                    <a:pt x="5564" y="34241"/>
                  </a:cubicBezTo>
                  <a:cubicBezTo>
                    <a:pt x="5279" y="32938"/>
                    <a:pt x="4512" y="32181"/>
                    <a:pt x="3769" y="31448"/>
                  </a:cubicBezTo>
                  <a:cubicBezTo>
                    <a:pt x="2850" y="30539"/>
                    <a:pt x="1982" y="29680"/>
                    <a:pt x="2240" y="27834"/>
                  </a:cubicBezTo>
                  <a:cubicBezTo>
                    <a:pt x="2483" y="26097"/>
                    <a:pt x="3951" y="23200"/>
                    <a:pt x="5245" y="20643"/>
                  </a:cubicBezTo>
                  <a:cubicBezTo>
                    <a:pt x="6522" y="18122"/>
                    <a:pt x="7626" y="15944"/>
                    <a:pt x="7626" y="14902"/>
                  </a:cubicBezTo>
                  <a:cubicBezTo>
                    <a:pt x="7626" y="13989"/>
                    <a:pt x="7016" y="12126"/>
                    <a:pt x="6246" y="9766"/>
                  </a:cubicBezTo>
                  <a:cubicBezTo>
                    <a:pt x="5248" y="6710"/>
                    <a:pt x="4006" y="2906"/>
                    <a:pt x="3824" y="134"/>
                  </a:cubicBezTo>
                  <a:cubicBezTo>
                    <a:pt x="3820" y="62"/>
                    <a:pt x="3761" y="1"/>
                    <a:pt x="3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0"/>
            <p:cNvSpPr/>
            <p:nvPr/>
          </p:nvSpPr>
          <p:spPr>
            <a:xfrm>
              <a:off x="1132920" y="4139640"/>
              <a:ext cx="50040" cy="65520"/>
            </a:xfrm>
            <a:custGeom>
              <a:avLst/>
              <a:gdLst/>
              <a:ahLst/>
              <a:cxnLst/>
              <a:rect l="l" t="t" r="r" b="b"/>
              <a:pathLst>
                <a:path w="4627" h="6393" extrusionOk="0">
                  <a:moveTo>
                    <a:pt x="4312" y="1"/>
                  </a:moveTo>
                  <a:cubicBezTo>
                    <a:pt x="4267" y="1"/>
                    <a:pt x="4223" y="22"/>
                    <a:pt x="4196" y="61"/>
                  </a:cubicBezTo>
                  <a:cubicBezTo>
                    <a:pt x="4047" y="275"/>
                    <a:pt x="546" y="5300"/>
                    <a:pt x="73" y="6086"/>
                  </a:cubicBezTo>
                  <a:cubicBezTo>
                    <a:pt x="1" y="6208"/>
                    <a:pt x="2" y="6301"/>
                    <a:pt x="77" y="6362"/>
                  </a:cubicBezTo>
                  <a:cubicBezTo>
                    <a:pt x="96" y="6381"/>
                    <a:pt x="123" y="6392"/>
                    <a:pt x="151" y="6392"/>
                  </a:cubicBezTo>
                  <a:cubicBezTo>
                    <a:pt x="344" y="6391"/>
                    <a:pt x="1023" y="5966"/>
                    <a:pt x="4565" y="2780"/>
                  </a:cubicBezTo>
                  <a:cubicBezTo>
                    <a:pt x="4622" y="2729"/>
                    <a:pt x="4627" y="2639"/>
                    <a:pt x="4574" y="2581"/>
                  </a:cubicBezTo>
                  <a:cubicBezTo>
                    <a:pt x="4547" y="2550"/>
                    <a:pt x="4509" y="2534"/>
                    <a:pt x="4470" y="2534"/>
                  </a:cubicBezTo>
                  <a:cubicBezTo>
                    <a:pt x="4436" y="2534"/>
                    <a:pt x="4403" y="2546"/>
                    <a:pt x="4375" y="2570"/>
                  </a:cubicBezTo>
                  <a:cubicBezTo>
                    <a:pt x="3192" y="3635"/>
                    <a:pt x="1379" y="5225"/>
                    <a:pt x="559" y="5853"/>
                  </a:cubicBezTo>
                  <a:cubicBezTo>
                    <a:pt x="1501" y="4422"/>
                    <a:pt x="4395" y="270"/>
                    <a:pt x="4428" y="222"/>
                  </a:cubicBezTo>
                  <a:cubicBezTo>
                    <a:pt x="4472" y="159"/>
                    <a:pt x="4456" y="71"/>
                    <a:pt x="4392" y="26"/>
                  </a:cubicBezTo>
                  <a:cubicBezTo>
                    <a:pt x="4368" y="9"/>
                    <a:pt x="4340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0"/>
            <p:cNvSpPr/>
            <p:nvPr/>
          </p:nvSpPr>
          <p:spPr>
            <a:xfrm>
              <a:off x="1073520" y="4120560"/>
              <a:ext cx="6480" cy="95040"/>
            </a:xfrm>
            <a:custGeom>
              <a:avLst/>
              <a:gdLst/>
              <a:ahLst/>
              <a:cxnLst/>
              <a:rect l="l" t="t" r="r" b="b"/>
              <a:pathLst>
                <a:path w="685" h="9236" extrusionOk="0">
                  <a:moveTo>
                    <a:pt x="147" y="1"/>
                  </a:moveTo>
                  <a:cubicBezTo>
                    <a:pt x="143" y="1"/>
                    <a:pt x="138" y="1"/>
                    <a:pt x="133" y="1"/>
                  </a:cubicBezTo>
                  <a:cubicBezTo>
                    <a:pt x="56" y="9"/>
                    <a:pt x="0" y="78"/>
                    <a:pt x="8" y="156"/>
                  </a:cubicBezTo>
                  <a:cubicBezTo>
                    <a:pt x="11" y="194"/>
                    <a:pt x="402" y="3975"/>
                    <a:pt x="402" y="4750"/>
                  </a:cubicBezTo>
                  <a:lnTo>
                    <a:pt x="402" y="9093"/>
                  </a:lnTo>
                  <a:cubicBezTo>
                    <a:pt x="402" y="9172"/>
                    <a:pt x="466" y="9235"/>
                    <a:pt x="543" y="9235"/>
                  </a:cubicBezTo>
                  <a:cubicBezTo>
                    <a:pt x="621" y="9235"/>
                    <a:pt x="684" y="9172"/>
                    <a:pt x="684" y="9093"/>
                  </a:cubicBezTo>
                  <a:lnTo>
                    <a:pt x="684" y="4750"/>
                  </a:lnTo>
                  <a:cubicBezTo>
                    <a:pt x="684" y="3960"/>
                    <a:pt x="304" y="283"/>
                    <a:pt x="289" y="127"/>
                  </a:cubicBezTo>
                  <a:cubicBezTo>
                    <a:pt x="281" y="55"/>
                    <a:pt x="219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0"/>
            <p:cNvSpPr/>
            <p:nvPr/>
          </p:nvSpPr>
          <p:spPr>
            <a:xfrm>
              <a:off x="1077840" y="4131360"/>
              <a:ext cx="29880" cy="59400"/>
            </a:xfrm>
            <a:custGeom>
              <a:avLst/>
              <a:gdLst/>
              <a:ahLst/>
              <a:cxnLst/>
              <a:rect l="l" t="t" r="r" b="b"/>
              <a:pathLst>
                <a:path w="2787" h="5813" extrusionOk="0">
                  <a:moveTo>
                    <a:pt x="2510" y="0"/>
                  </a:moveTo>
                  <a:cubicBezTo>
                    <a:pt x="2432" y="4"/>
                    <a:pt x="2372" y="71"/>
                    <a:pt x="2376" y="149"/>
                  </a:cubicBezTo>
                  <a:cubicBezTo>
                    <a:pt x="2377" y="175"/>
                    <a:pt x="2502" y="2772"/>
                    <a:pt x="2118" y="4051"/>
                  </a:cubicBezTo>
                  <a:cubicBezTo>
                    <a:pt x="1754" y="5264"/>
                    <a:pt x="142" y="5529"/>
                    <a:pt x="126" y="5531"/>
                  </a:cubicBezTo>
                  <a:cubicBezTo>
                    <a:pt x="53" y="5542"/>
                    <a:pt x="0" y="5608"/>
                    <a:pt x="6" y="5682"/>
                  </a:cubicBezTo>
                  <a:cubicBezTo>
                    <a:pt x="11" y="5755"/>
                    <a:pt x="73" y="5812"/>
                    <a:pt x="147" y="5812"/>
                  </a:cubicBezTo>
                  <a:lnTo>
                    <a:pt x="169" y="5812"/>
                  </a:lnTo>
                  <a:cubicBezTo>
                    <a:pt x="242" y="5800"/>
                    <a:pt x="1973" y="5518"/>
                    <a:pt x="2389" y="4133"/>
                  </a:cubicBezTo>
                  <a:cubicBezTo>
                    <a:pt x="2786" y="2807"/>
                    <a:pt x="2663" y="243"/>
                    <a:pt x="2658" y="134"/>
                  </a:cubicBezTo>
                  <a:cubicBezTo>
                    <a:pt x="2655" y="56"/>
                    <a:pt x="2603" y="9"/>
                    <a:pt x="2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0"/>
            <p:cNvSpPr/>
            <p:nvPr/>
          </p:nvSpPr>
          <p:spPr>
            <a:xfrm>
              <a:off x="725040" y="3529440"/>
              <a:ext cx="763920" cy="585000"/>
            </a:xfrm>
            <a:custGeom>
              <a:avLst/>
              <a:gdLst/>
              <a:ahLst/>
              <a:cxnLst/>
              <a:rect l="l" t="t" r="r" b="b"/>
              <a:pathLst>
                <a:path w="69236" h="56369" extrusionOk="0">
                  <a:moveTo>
                    <a:pt x="17025" y="28332"/>
                  </a:moveTo>
                  <a:cubicBezTo>
                    <a:pt x="17297" y="34798"/>
                    <a:pt x="17468" y="41871"/>
                    <a:pt x="17279" y="42914"/>
                  </a:cubicBezTo>
                  <a:cubicBezTo>
                    <a:pt x="17095" y="43919"/>
                    <a:pt x="17191" y="46110"/>
                    <a:pt x="17396" y="48134"/>
                  </a:cubicBezTo>
                  <a:cubicBezTo>
                    <a:pt x="16303" y="46635"/>
                    <a:pt x="12348" y="41114"/>
                    <a:pt x="11785" y="38861"/>
                  </a:cubicBezTo>
                  <a:cubicBezTo>
                    <a:pt x="11130" y="36242"/>
                    <a:pt x="10803" y="35259"/>
                    <a:pt x="10803" y="35259"/>
                  </a:cubicBezTo>
                  <a:cubicBezTo>
                    <a:pt x="10803" y="35259"/>
                    <a:pt x="15000" y="30740"/>
                    <a:pt x="17025" y="28332"/>
                  </a:cubicBezTo>
                  <a:close/>
                  <a:moveTo>
                    <a:pt x="61303" y="1"/>
                  </a:moveTo>
                  <a:cubicBezTo>
                    <a:pt x="60978" y="1"/>
                    <a:pt x="60725" y="70"/>
                    <a:pt x="60725" y="70"/>
                  </a:cubicBezTo>
                  <a:cubicBezTo>
                    <a:pt x="60725" y="70"/>
                    <a:pt x="56797" y="2361"/>
                    <a:pt x="56797" y="2852"/>
                  </a:cubicBezTo>
                  <a:cubicBezTo>
                    <a:pt x="56797" y="3343"/>
                    <a:pt x="58597" y="15455"/>
                    <a:pt x="58925" y="17583"/>
                  </a:cubicBezTo>
                  <a:cubicBezTo>
                    <a:pt x="59252" y="19711"/>
                    <a:pt x="59252" y="21348"/>
                    <a:pt x="59252" y="21348"/>
                  </a:cubicBezTo>
                  <a:cubicBezTo>
                    <a:pt x="59252" y="21348"/>
                    <a:pt x="52377" y="13982"/>
                    <a:pt x="50578" y="12180"/>
                  </a:cubicBezTo>
                  <a:cubicBezTo>
                    <a:pt x="49202" y="10805"/>
                    <a:pt x="48112" y="9625"/>
                    <a:pt x="46946" y="8924"/>
                  </a:cubicBezTo>
                  <a:cubicBezTo>
                    <a:pt x="46315" y="8347"/>
                    <a:pt x="45222" y="8159"/>
                    <a:pt x="43539" y="7597"/>
                  </a:cubicBezTo>
                  <a:cubicBezTo>
                    <a:pt x="40693" y="6648"/>
                    <a:pt x="37695" y="4478"/>
                    <a:pt x="34249" y="4478"/>
                  </a:cubicBezTo>
                  <a:cubicBezTo>
                    <a:pt x="34127" y="4478"/>
                    <a:pt x="34004" y="4481"/>
                    <a:pt x="33881" y="4487"/>
                  </a:cubicBezTo>
                  <a:cubicBezTo>
                    <a:pt x="30281" y="4651"/>
                    <a:pt x="27007" y="6124"/>
                    <a:pt x="27007" y="6124"/>
                  </a:cubicBezTo>
                  <a:cubicBezTo>
                    <a:pt x="27007" y="6124"/>
                    <a:pt x="21769" y="8579"/>
                    <a:pt x="18168" y="10216"/>
                  </a:cubicBezTo>
                  <a:cubicBezTo>
                    <a:pt x="17687" y="10436"/>
                    <a:pt x="17298" y="10667"/>
                    <a:pt x="16979" y="10911"/>
                  </a:cubicBezTo>
                  <a:cubicBezTo>
                    <a:pt x="16933" y="10905"/>
                    <a:pt x="16882" y="10901"/>
                    <a:pt x="16828" y="10901"/>
                  </a:cubicBezTo>
                  <a:cubicBezTo>
                    <a:pt x="16192" y="10901"/>
                    <a:pt x="15042" y="11399"/>
                    <a:pt x="13750" y="14308"/>
                  </a:cubicBezTo>
                  <a:cubicBezTo>
                    <a:pt x="11785" y="18728"/>
                    <a:pt x="2946" y="30349"/>
                    <a:pt x="1474" y="34441"/>
                  </a:cubicBezTo>
                  <a:cubicBezTo>
                    <a:pt x="1" y="38533"/>
                    <a:pt x="3111" y="42626"/>
                    <a:pt x="6547" y="45898"/>
                  </a:cubicBezTo>
                  <a:cubicBezTo>
                    <a:pt x="9985" y="49172"/>
                    <a:pt x="13586" y="53592"/>
                    <a:pt x="13586" y="53592"/>
                  </a:cubicBezTo>
                  <a:lnTo>
                    <a:pt x="17466" y="48781"/>
                  </a:lnTo>
                  <a:cubicBezTo>
                    <a:pt x="17621" y="50128"/>
                    <a:pt x="17817" y="51331"/>
                    <a:pt x="18005" y="51955"/>
                  </a:cubicBezTo>
                  <a:cubicBezTo>
                    <a:pt x="18495" y="53592"/>
                    <a:pt x="20132" y="55392"/>
                    <a:pt x="26680" y="55883"/>
                  </a:cubicBezTo>
                  <a:cubicBezTo>
                    <a:pt x="29445" y="56091"/>
                    <a:pt x="33666" y="56368"/>
                    <a:pt x="37585" y="56368"/>
                  </a:cubicBezTo>
                  <a:cubicBezTo>
                    <a:pt x="42947" y="56368"/>
                    <a:pt x="47743" y="55849"/>
                    <a:pt x="47467" y="53919"/>
                  </a:cubicBezTo>
                  <a:cubicBezTo>
                    <a:pt x="46789" y="49179"/>
                    <a:pt x="47140" y="33950"/>
                    <a:pt x="46813" y="29859"/>
                  </a:cubicBezTo>
                  <a:cubicBezTo>
                    <a:pt x="46677" y="28161"/>
                    <a:pt x="46794" y="25141"/>
                    <a:pt x="46979" y="21988"/>
                  </a:cubicBezTo>
                  <a:cubicBezTo>
                    <a:pt x="47731" y="22946"/>
                    <a:pt x="49192" y="24712"/>
                    <a:pt x="50243" y="25414"/>
                  </a:cubicBezTo>
                  <a:cubicBezTo>
                    <a:pt x="51716" y="26396"/>
                    <a:pt x="57942" y="31005"/>
                    <a:pt x="60398" y="31986"/>
                  </a:cubicBezTo>
                  <a:cubicBezTo>
                    <a:pt x="60875" y="32177"/>
                    <a:pt x="61390" y="32269"/>
                    <a:pt x="61921" y="32269"/>
                  </a:cubicBezTo>
                  <a:cubicBezTo>
                    <a:pt x="64115" y="32269"/>
                    <a:pt x="66576" y="30694"/>
                    <a:pt x="67763" y="28058"/>
                  </a:cubicBezTo>
                  <a:cubicBezTo>
                    <a:pt x="69236" y="24784"/>
                    <a:pt x="67109" y="17418"/>
                    <a:pt x="65145" y="11690"/>
                  </a:cubicBezTo>
                  <a:cubicBezTo>
                    <a:pt x="63180" y="5961"/>
                    <a:pt x="62853" y="2851"/>
                    <a:pt x="62689" y="1215"/>
                  </a:cubicBezTo>
                  <a:cubicBezTo>
                    <a:pt x="62587" y="192"/>
                    <a:pt x="61845" y="1"/>
                    <a:pt x="61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0"/>
            <p:cNvSpPr/>
            <p:nvPr/>
          </p:nvSpPr>
          <p:spPr>
            <a:xfrm>
              <a:off x="724680" y="3526560"/>
              <a:ext cx="763920" cy="590760"/>
            </a:xfrm>
            <a:custGeom>
              <a:avLst/>
              <a:gdLst/>
              <a:ahLst/>
              <a:cxnLst/>
              <a:rect l="l" t="t" r="r" b="b"/>
              <a:pathLst>
                <a:path w="69242" h="56939" extrusionOk="0">
                  <a:moveTo>
                    <a:pt x="16802" y="29347"/>
                  </a:moveTo>
                  <a:cubicBezTo>
                    <a:pt x="17050" y="35439"/>
                    <a:pt x="17210" y="42156"/>
                    <a:pt x="17030" y="43146"/>
                  </a:cubicBezTo>
                  <a:cubicBezTo>
                    <a:pt x="16866" y="44049"/>
                    <a:pt x="16923" y="45799"/>
                    <a:pt x="17051" y="47415"/>
                  </a:cubicBezTo>
                  <a:cubicBezTo>
                    <a:pt x="14813" y="44283"/>
                    <a:pt x="12488" y="40667"/>
                    <a:pt x="12090" y="39074"/>
                  </a:cubicBezTo>
                  <a:lnTo>
                    <a:pt x="12089" y="39074"/>
                  </a:lnTo>
                  <a:cubicBezTo>
                    <a:pt x="11577" y="37028"/>
                    <a:pt x="11267" y="35985"/>
                    <a:pt x="11152" y="35614"/>
                  </a:cubicBezTo>
                  <a:cubicBezTo>
                    <a:pt x="11780" y="34936"/>
                    <a:pt x="14891" y="31568"/>
                    <a:pt x="16802" y="29347"/>
                  </a:cubicBezTo>
                  <a:close/>
                  <a:moveTo>
                    <a:pt x="17052" y="28331"/>
                  </a:moveTo>
                  <a:cubicBezTo>
                    <a:pt x="16975" y="28331"/>
                    <a:pt x="16897" y="28363"/>
                    <a:pt x="16838" y="28432"/>
                  </a:cubicBezTo>
                  <a:cubicBezTo>
                    <a:pt x="14842" y="30807"/>
                    <a:pt x="10668" y="35303"/>
                    <a:pt x="10627" y="35350"/>
                  </a:cubicBezTo>
                  <a:cubicBezTo>
                    <a:pt x="10556" y="35425"/>
                    <a:pt x="10533" y="35533"/>
                    <a:pt x="10566" y="35631"/>
                  </a:cubicBezTo>
                  <a:cubicBezTo>
                    <a:pt x="10568" y="35640"/>
                    <a:pt x="10898" y="36638"/>
                    <a:pt x="11540" y="39211"/>
                  </a:cubicBezTo>
                  <a:cubicBezTo>
                    <a:pt x="12112" y="41498"/>
                    <a:pt x="16015" y="46962"/>
                    <a:pt x="17197" y="48583"/>
                  </a:cubicBezTo>
                  <a:cubicBezTo>
                    <a:pt x="17250" y="48655"/>
                    <a:pt x="17336" y="48699"/>
                    <a:pt x="17426" y="48699"/>
                  </a:cubicBezTo>
                  <a:cubicBezTo>
                    <a:pt x="17460" y="48699"/>
                    <a:pt x="17494" y="48693"/>
                    <a:pt x="17527" y="48681"/>
                  </a:cubicBezTo>
                  <a:cubicBezTo>
                    <a:pt x="17646" y="48634"/>
                    <a:pt x="17719" y="48515"/>
                    <a:pt x="17707" y="48389"/>
                  </a:cubicBezTo>
                  <a:cubicBezTo>
                    <a:pt x="17475" y="46089"/>
                    <a:pt x="17428" y="44119"/>
                    <a:pt x="17587" y="43247"/>
                  </a:cubicBezTo>
                  <a:cubicBezTo>
                    <a:pt x="17783" y="42167"/>
                    <a:pt x="17609" y="35061"/>
                    <a:pt x="17337" y="28603"/>
                  </a:cubicBezTo>
                  <a:cubicBezTo>
                    <a:pt x="17330" y="28436"/>
                    <a:pt x="17193" y="28331"/>
                    <a:pt x="17052" y="28331"/>
                  </a:cubicBezTo>
                  <a:close/>
                  <a:moveTo>
                    <a:pt x="61335" y="564"/>
                  </a:moveTo>
                  <a:cubicBezTo>
                    <a:pt x="61567" y="564"/>
                    <a:pt x="61836" y="604"/>
                    <a:pt x="62049" y="751"/>
                  </a:cubicBezTo>
                  <a:cubicBezTo>
                    <a:pt x="62274" y="906"/>
                    <a:pt x="62401" y="1159"/>
                    <a:pt x="62437" y="1524"/>
                  </a:cubicBezTo>
                  <a:cubicBezTo>
                    <a:pt x="62590" y="3055"/>
                    <a:pt x="62909" y="6237"/>
                    <a:pt x="64906" y="12064"/>
                  </a:cubicBezTo>
                  <a:cubicBezTo>
                    <a:pt x="67786" y="20466"/>
                    <a:pt x="68646" y="25752"/>
                    <a:pt x="67535" y="28223"/>
                  </a:cubicBezTo>
                  <a:cubicBezTo>
                    <a:pt x="66431" y="30675"/>
                    <a:pt x="64115" y="32276"/>
                    <a:pt x="61980" y="32276"/>
                  </a:cubicBezTo>
                  <a:cubicBezTo>
                    <a:pt x="61481" y="32276"/>
                    <a:pt x="60993" y="32189"/>
                    <a:pt x="60532" y="32005"/>
                  </a:cubicBezTo>
                  <a:cubicBezTo>
                    <a:pt x="58642" y="31250"/>
                    <a:pt x="54476" y="28306"/>
                    <a:pt x="51987" y="26547"/>
                  </a:cubicBezTo>
                  <a:cubicBezTo>
                    <a:pt x="51300" y="26062"/>
                    <a:pt x="50752" y="25675"/>
                    <a:pt x="50429" y="25460"/>
                  </a:cubicBezTo>
                  <a:cubicBezTo>
                    <a:pt x="49415" y="24783"/>
                    <a:pt x="47990" y="23062"/>
                    <a:pt x="47230" y="22096"/>
                  </a:cubicBezTo>
                  <a:cubicBezTo>
                    <a:pt x="47171" y="22022"/>
                    <a:pt x="47090" y="21988"/>
                    <a:pt x="47011" y="21988"/>
                  </a:cubicBezTo>
                  <a:cubicBezTo>
                    <a:pt x="46872" y="21988"/>
                    <a:pt x="46737" y="22090"/>
                    <a:pt x="46727" y="22254"/>
                  </a:cubicBezTo>
                  <a:cubicBezTo>
                    <a:pt x="46497" y="26189"/>
                    <a:pt x="46444" y="28702"/>
                    <a:pt x="46560" y="30163"/>
                  </a:cubicBezTo>
                  <a:cubicBezTo>
                    <a:pt x="46692" y="31812"/>
                    <a:pt x="46714" y="35389"/>
                    <a:pt x="46738" y="39176"/>
                  </a:cubicBezTo>
                  <a:cubicBezTo>
                    <a:pt x="46772" y="44907"/>
                    <a:pt x="46812" y="51404"/>
                    <a:pt x="47218" y="54240"/>
                  </a:cubicBezTo>
                  <a:cubicBezTo>
                    <a:pt x="47253" y="54487"/>
                    <a:pt x="47181" y="54696"/>
                    <a:pt x="46990" y="54899"/>
                  </a:cubicBezTo>
                  <a:cubicBezTo>
                    <a:pt x="46297" y="55640"/>
                    <a:pt x="44001" y="56366"/>
                    <a:pt x="37663" y="56366"/>
                  </a:cubicBezTo>
                  <a:cubicBezTo>
                    <a:pt x="34872" y="56366"/>
                    <a:pt x="31298" y="56226"/>
                    <a:pt x="26732" y="55883"/>
                  </a:cubicBezTo>
                  <a:cubicBezTo>
                    <a:pt x="20032" y="55381"/>
                    <a:pt x="18713" y="53515"/>
                    <a:pt x="18305" y="52156"/>
                  </a:cubicBezTo>
                  <a:cubicBezTo>
                    <a:pt x="18133" y="51580"/>
                    <a:pt x="17935" y="50412"/>
                    <a:pt x="17776" y="49030"/>
                  </a:cubicBezTo>
                  <a:cubicBezTo>
                    <a:pt x="17759" y="48888"/>
                    <a:pt x="17638" y="48781"/>
                    <a:pt x="17496" y="48780"/>
                  </a:cubicBezTo>
                  <a:cubicBezTo>
                    <a:pt x="17410" y="48780"/>
                    <a:pt x="17329" y="48819"/>
                    <a:pt x="17276" y="48885"/>
                  </a:cubicBezTo>
                  <a:lnTo>
                    <a:pt x="13613" y="53427"/>
                  </a:lnTo>
                  <a:cubicBezTo>
                    <a:pt x="12775" y="52415"/>
                    <a:pt x="9698" y="48763"/>
                    <a:pt x="6773" y="45976"/>
                  </a:cubicBezTo>
                  <a:cubicBezTo>
                    <a:pt x="2253" y="41671"/>
                    <a:pt x="617" y="38023"/>
                    <a:pt x="1770" y="34820"/>
                  </a:cubicBezTo>
                  <a:cubicBezTo>
                    <a:pt x="2540" y="32679"/>
                    <a:pt x="5408" y="28370"/>
                    <a:pt x="8181" y="24203"/>
                  </a:cubicBezTo>
                  <a:cubicBezTo>
                    <a:pt x="10715" y="20396"/>
                    <a:pt x="13106" y="16801"/>
                    <a:pt x="14037" y="14706"/>
                  </a:cubicBezTo>
                  <a:cubicBezTo>
                    <a:pt x="15304" y="11857"/>
                    <a:pt x="16373" y="11467"/>
                    <a:pt x="16864" y="11467"/>
                  </a:cubicBezTo>
                  <a:cubicBezTo>
                    <a:pt x="16904" y="11467"/>
                    <a:pt x="16941" y="11470"/>
                    <a:pt x="16973" y="11474"/>
                  </a:cubicBezTo>
                  <a:cubicBezTo>
                    <a:pt x="16985" y="11476"/>
                    <a:pt x="16998" y="11477"/>
                    <a:pt x="17010" y="11477"/>
                  </a:cubicBezTo>
                  <a:cubicBezTo>
                    <a:pt x="17072" y="11477"/>
                    <a:pt x="17132" y="11457"/>
                    <a:pt x="17180" y="11419"/>
                  </a:cubicBezTo>
                  <a:cubicBezTo>
                    <a:pt x="17499" y="11176"/>
                    <a:pt x="17869" y="10960"/>
                    <a:pt x="18315" y="10757"/>
                  </a:cubicBezTo>
                  <a:cubicBezTo>
                    <a:pt x="21877" y="9137"/>
                    <a:pt x="27104" y="6688"/>
                    <a:pt x="27153" y="6665"/>
                  </a:cubicBezTo>
                  <a:cubicBezTo>
                    <a:pt x="27185" y="6650"/>
                    <a:pt x="30422" y="5211"/>
                    <a:pt x="33924" y="5052"/>
                  </a:cubicBezTo>
                  <a:cubicBezTo>
                    <a:pt x="34043" y="5047"/>
                    <a:pt x="34160" y="5044"/>
                    <a:pt x="34277" y="5044"/>
                  </a:cubicBezTo>
                  <a:cubicBezTo>
                    <a:pt x="36539" y="5044"/>
                    <a:pt x="38604" y="6006"/>
                    <a:pt x="40608" y="6937"/>
                  </a:cubicBezTo>
                  <a:cubicBezTo>
                    <a:pt x="41600" y="7399"/>
                    <a:pt x="42537" y="7835"/>
                    <a:pt x="43480" y="8149"/>
                  </a:cubicBezTo>
                  <a:cubicBezTo>
                    <a:pt x="43935" y="8300"/>
                    <a:pt x="44348" y="8425"/>
                    <a:pt x="44720" y="8539"/>
                  </a:cubicBezTo>
                  <a:cubicBezTo>
                    <a:pt x="45678" y="8828"/>
                    <a:pt x="46371" y="9038"/>
                    <a:pt x="46784" y="9416"/>
                  </a:cubicBezTo>
                  <a:cubicBezTo>
                    <a:pt x="46799" y="9428"/>
                    <a:pt x="46813" y="9439"/>
                    <a:pt x="46829" y="9449"/>
                  </a:cubicBezTo>
                  <a:cubicBezTo>
                    <a:pt x="47798" y="10031"/>
                    <a:pt x="48738" y="10981"/>
                    <a:pt x="49827" y="12080"/>
                  </a:cubicBezTo>
                  <a:lnTo>
                    <a:pt x="50407" y="12664"/>
                  </a:lnTo>
                  <a:cubicBezTo>
                    <a:pt x="52183" y="14440"/>
                    <a:pt x="59007" y="21749"/>
                    <a:pt x="59075" y="21823"/>
                  </a:cubicBezTo>
                  <a:cubicBezTo>
                    <a:pt x="59134" y="21884"/>
                    <a:pt x="59206" y="21911"/>
                    <a:pt x="59278" y="21911"/>
                  </a:cubicBezTo>
                  <a:cubicBezTo>
                    <a:pt x="59423" y="21911"/>
                    <a:pt x="59562" y="21799"/>
                    <a:pt x="59563" y="21629"/>
                  </a:cubicBezTo>
                  <a:cubicBezTo>
                    <a:pt x="59563" y="21561"/>
                    <a:pt x="59559" y="19946"/>
                    <a:pt x="59232" y="17821"/>
                  </a:cubicBezTo>
                  <a:cubicBezTo>
                    <a:pt x="58863" y="15412"/>
                    <a:pt x="57175" y="4025"/>
                    <a:pt x="57110" y="3167"/>
                  </a:cubicBezTo>
                  <a:cubicBezTo>
                    <a:pt x="57329" y="2817"/>
                    <a:pt x="59196" y="1588"/>
                    <a:pt x="60860" y="615"/>
                  </a:cubicBezTo>
                  <a:cubicBezTo>
                    <a:pt x="60933" y="600"/>
                    <a:pt x="61117" y="564"/>
                    <a:pt x="61335" y="564"/>
                  </a:cubicBezTo>
                  <a:close/>
                  <a:moveTo>
                    <a:pt x="61332" y="0"/>
                  </a:moveTo>
                  <a:cubicBezTo>
                    <a:pt x="60976" y="0"/>
                    <a:pt x="60702" y="73"/>
                    <a:pt x="60681" y="79"/>
                  </a:cubicBezTo>
                  <a:cubicBezTo>
                    <a:pt x="60656" y="84"/>
                    <a:pt x="60633" y="94"/>
                    <a:pt x="60611" y="106"/>
                  </a:cubicBezTo>
                  <a:cubicBezTo>
                    <a:pt x="56543" y="2478"/>
                    <a:pt x="56543" y="2971"/>
                    <a:pt x="56543" y="3132"/>
                  </a:cubicBezTo>
                  <a:cubicBezTo>
                    <a:pt x="56543" y="3678"/>
                    <a:pt x="58408" y="16181"/>
                    <a:pt x="58674" y="17907"/>
                  </a:cubicBezTo>
                  <a:cubicBezTo>
                    <a:pt x="58825" y="18894"/>
                    <a:pt x="58925" y="19888"/>
                    <a:pt x="58975" y="20886"/>
                  </a:cubicBezTo>
                  <a:cubicBezTo>
                    <a:pt x="57344" y="19143"/>
                    <a:pt x="52302" y="13757"/>
                    <a:pt x="50805" y="12262"/>
                  </a:cubicBezTo>
                  <a:lnTo>
                    <a:pt x="50228" y="11680"/>
                  </a:lnTo>
                  <a:cubicBezTo>
                    <a:pt x="49121" y="10563"/>
                    <a:pt x="48163" y="9595"/>
                    <a:pt x="47143" y="8977"/>
                  </a:cubicBezTo>
                  <a:cubicBezTo>
                    <a:pt x="46637" y="8525"/>
                    <a:pt x="45900" y="8303"/>
                    <a:pt x="44883" y="7995"/>
                  </a:cubicBezTo>
                  <a:cubicBezTo>
                    <a:pt x="44516" y="7884"/>
                    <a:pt x="44108" y="7760"/>
                    <a:pt x="43658" y="7610"/>
                  </a:cubicBezTo>
                  <a:cubicBezTo>
                    <a:pt x="42745" y="7306"/>
                    <a:pt x="41823" y="6877"/>
                    <a:pt x="40846" y="6423"/>
                  </a:cubicBezTo>
                  <a:cubicBezTo>
                    <a:pt x="38786" y="5464"/>
                    <a:pt x="36660" y="4478"/>
                    <a:pt x="34278" y="4478"/>
                  </a:cubicBezTo>
                  <a:cubicBezTo>
                    <a:pt x="34152" y="4478"/>
                    <a:pt x="34026" y="4481"/>
                    <a:pt x="33899" y="4487"/>
                  </a:cubicBezTo>
                  <a:cubicBezTo>
                    <a:pt x="30285" y="4652"/>
                    <a:pt x="27057" y="6088"/>
                    <a:pt x="26916" y="6150"/>
                  </a:cubicBezTo>
                  <a:cubicBezTo>
                    <a:pt x="26864" y="6175"/>
                    <a:pt x="21639" y="8624"/>
                    <a:pt x="18081" y="10241"/>
                  </a:cubicBezTo>
                  <a:cubicBezTo>
                    <a:pt x="17636" y="10444"/>
                    <a:pt x="17257" y="10660"/>
                    <a:pt x="16926" y="10902"/>
                  </a:cubicBezTo>
                  <a:cubicBezTo>
                    <a:pt x="16900" y="10901"/>
                    <a:pt x="16874" y="10900"/>
                    <a:pt x="16848" y="10900"/>
                  </a:cubicBezTo>
                  <a:cubicBezTo>
                    <a:pt x="16016" y="10900"/>
                    <a:pt x="14811" y="11573"/>
                    <a:pt x="13521" y="14475"/>
                  </a:cubicBezTo>
                  <a:cubicBezTo>
                    <a:pt x="12609" y="16528"/>
                    <a:pt x="10118" y="20269"/>
                    <a:pt x="7711" y="23889"/>
                  </a:cubicBezTo>
                  <a:cubicBezTo>
                    <a:pt x="4917" y="28084"/>
                    <a:pt x="2032" y="32423"/>
                    <a:pt x="1238" y="34627"/>
                  </a:cubicBezTo>
                  <a:cubicBezTo>
                    <a:pt x="0" y="38064"/>
                    <a:pt x="1683" y="41910"/>
                    <a:pt x="6383" y="46384"/>
                  </a:cubicBezTo>
                  <a:cubicBezTo>
                    <a:pt x="9767" y="49608"/>
                    <a:pt x="13361" y="54008"/>
                    <a:pt x="13397" y="54052"/>
                  </a:cubicBezTo>
                  <a:cubicBezTo>
                    <a:pt x="13450" y="54118"/>
                    <a:pt x="13530" y="54156"/>
                    <a:pt x="13616" y="54156"/>
                  </a:cubicBezTo>
                  <a:lnTo>
                    <a:pt x="13617" y="54156"/>
                  </a:lnTo>
                  <a:cubicBezTo>
                    <a:pt x="13701" y="54156"/>
                    <a:pt x="13782" y="54117"/>
                    <a:pt x="13836" y="54051"/>
                  </a:cubicBezTo>
                  <a:lnTo>
                    <a:pt x="17296" y="49759"/>
                  </a:lnTo>
                  <a:cubicBezTo>
                    <a:pt x="17443" y="50888"/>
                    <a:pt x="17609" y="51801"/>
                    <a:pt x="17764" y="52317"/>
                  </a:cubicBezTo>
                  <a:cubicBezTo>
                    <a:pt x="18220" y="53837"/>
                    <a:pt x="19641" y="55919"/>
                    <a:pt x="26689" y="56446"/>
                  </a:cubicBezTo>
                  <a:cubicBezTo>
                    <a:pt x="31051" y="56775"/>
                    <a:pt x="34717" y="56939"/>
                    <a:pt x="37706" y="56939"/>
                  </a:cubicBezTo>
                  <a:cubicBezTo>
                    <a:pt x="43173" y="56937"/>
                    <a:pt x="46372" y="56389"/>
                    <a:pt x="47403" y="55286"/>
                  </a:cubicBezTo>
                  <a:cubicBezTo>
                    <a:pt x="47711" y="54957"/>
                    <a:pt x="47836" y="54580"/>
                    <a:pt x="47776" y="54162"/>
                  </a:cubicBezTo>
                  <a:cubicBezTo>
                    <a:pt x="47376" y="51363"/>
                    <a:pt x="47337" y="44888"/>
                    <a:pt x="47302" y="39173"/>
                  </a:cubicBezTo>
                  <a:cubicBezTo>
                    <a:pt x="47277" y="35210"/>
                    <a:pt x="47257" y="31789"/>
                    <a:pt x="47124" y="30118"/>
                  </a:cubicBezTo>
                  <a:cubicBezTo>
                    <a:pt x="47016" y="28776"/>
                    <a:pt x="47055" y="26512"/>
                    <a:pt x="47248" y="23023"/>
                  </a:cubicBezTo>
                  <a:cubicBezTo>
                    <a:pt x="48064" y="24022"/>
                    <a:pt x="49223" y="25336"/>
                    <a:pt x="50115" y="25930"/>
                  </a:cubicBezTo>
                  <a:cubicBezTo>
                    <a:pt x="50435" y="26144"/>
                    <a:pt x="50980" y="26529"/>
                    <a:pt x="51662" y="27010"/>
                  </a:cubicBezTo>
                  <a:cubicBezTo>
                    <a:pt x="54171" y="28783"/>
                    <a:pt x="58371" y="31751"/>
                    <a:pt x="60323" y="32532"/>
                  </a:cubicBezTo>
                  <a:cubicBezTo>
                    <a:pt x="60846" y="32741"/>
                    <a:pt x="61401" y="32841"/>
                    <a:pt x="61966" y="32841"/>
                  </a:cubicBezTo>
                  <a:cubicBezTo>
                    <a:pt x="64323" y="32841"/>
                    <a:pt x="66856" y="31112"/>
                    <a:pt x="68050" y="28456"/>
                  </a:cubicBezTo>
                  <a:cubicBezTo>
                    <a:pt x="69241" y="25812"/>
                    <a:pt x="68412" y="20544"/>
                    <a:pt x="65441" y="11881"/>
                  </a:cubicBezTo>
                  <a:cubicBezTo>
                    <a:pt x="63465" y="6116"/>
                    <a:pt x="63151" y="2978"/>
                    <a:pt x="63000" y="1469"/>
                  </a:cubicBezTo>
                  <a:cubicBezTo>
                    <a:pt x="62947" y="936"/>
                    <a:pt x="62734" y="536"/>
                    <a:pt x="62368" y="284"/>
                  </a:cubicBezTo>
                  <a:cubicBezTo>
                    <a:pt x="62042" y="60"/>
                    <a:pt x="61654" y="0"/>
                    <a:pt x="613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0"/>
            <p:cNvSpPr/>
            <p:nvPr/>
          </p:nvSpPr>
          <p:spPr>
            <a:xfrm>
              <a:off x="932400" y="3763440"/>
              <a:ext cx="34200" cy="54360"/>
            </a:xfrm>
            <a:custGeom>
              <a:avLst/>
              <a:gdLst/>
              <a:ahLst/>
              <a:cxnLst/>
              <a:rect l="l" t="t" r="r" b="b"/>
              <a:pathLst>
                <a:path w="3206" h="5334" extrusionOk="0">
                  <a:moveTo>
                    <a:pt x="2964" y="0"/>
                  </a:moveTo>
                  <a:cubicBezTo>
                    <a:pt x="2883" y="0"/>
                    <a:pt x="2806" y="47"/>
                    <a:pt x="2771" y="126"/>
                  </a:cubicBezTo>
                  <a:cubicBezTo>
                    <a:pt x="1527" y="2923"/>
                    <a:pt x="113" y="4980"/>
                    <a:pt x="98" y="5000"/>
                  </a:cubicBezTo>
                  <a:cubicBezTo>
                    <a:pt x="1" y="5140"/>
                    <a:pt x="102" y="5333"/>
                    <a:pt x="273" y="5333"/>
                  </a:cubicBezTo>
                  <a:cubicBezTo>
                    <a:pt x="341" y="5333"/>
                    <a:pt x="407" y="5299"/>
                    <a:pt x="448" y="5243"/>
                  </a:cubicBezTo>
                  <a:cubicBezTo>
                    <a:pt x="461" y="5222"/>
                    <a:pt x="1898" y="3134"/>
                    <a:pt x="3158" y="299"/>
                  </a:cubicBezTo>
                  <a:cubicBezTo>
                    <a:pt x="3206" y="191"/>
                    <a:pt x="3158" y="67"/>
                    <a:pt x="3051" y="19"/>
                  </a:cubicBezTo>
                  <a:cubicBezTo>
                    <a:pt x="3022" y="6"/>
                    <a:pt x="2993" y="0"/>
                    <a:pt x="29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0"/>
            <p:cNvSpPr/>
            <p:nvPr/>
          </p:nvSpPr>
          <p:spPr>
            <a:xfrm>
              <a:off x="960480" y="3768480"/>
              <a:ext cx="22320" cy="24840"/>
            </a:xfrm>
            <a:custGeom>
              <a:avLst/>
              <a:gdLst/>
              <a:ahLst/>
              <a:cxnLst/>
              <a:rect l="l" t="t" r="r" b="b"/>
              <a:pathLst>
                <a:path w="2111" h="2480" extrusionOk="0">
                  <a:moveTo>
                    <a:pt x="1870" y="0"/>
                  </a:moveTo>
                  <a:cubicBezTo>
                    <a:pt x="1789" y="0"/>
                    <a:pt x="1712" y="47"/>
                    <a:pt x="1676" y="125"/>
                  </a:cubicBezTo>
                  <a:cubicBezTo>
                    <a:pt x="1671" y="136"/>
                    <a:pt x="1204" y="1203"/>
                    <a:pt x="149" y="2107"/>
                  </a:cubicBezTo>
                  <a:cubicBezTo>
                    <a:pt x="0" y="2235"/>
                    <a:pt x="91" y="2479"/>
                    <a:pt x="287" y="2479"/>
                  </a:cubicBezTo>
                  <a:cubicBezTo>
                    <a:pt x="289" y="2479"/>
                    <a:pt x="291" y="2479"/>
                    <a:pt x="292" y="2479"/>
                  </a:cubicBezTo>
                  <a:cubicBezTo>
                    <a:pt x="341" y="2479"/>
                    <a:pt x="389" y="2461"/>
                    <a:pt x="425" y="2429"/>
                  </a:cubicBezTo>
                  <a:cubicBezTo>
                    <a:pt x="1559" y="1458"/>
                    <a:pt x="2047" y="339"/>
                    <a:pt x="2066" y="293"/>
                  </a:cubicBezTo>
                  <a:cubicBezTo>
                    <a:pt x="2110" y="185"/>
                    <a:pt x="2060" y="63"/>
                    <a:pt x="1954" y="18"/>
                  </a:cubicBezTo>
                  <a:cubicBezTo>
                    <a:pt x="1926" y="6"/>
                    <a:pt x="1898" y="0"/>
                    <a:pt x="18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0"/>
            <p:cNvSpPr/>
            <p:nvPr/>
          </p:nvSpPr>
          <p:spPr>
            <a:xfrm>
              <a:off x="1375200" y="3748680"/>
              <a:ext cx="32400" cy="56880"/>
            </a:xfrm>
            <a:custGeom>
              <a:avLst/>
              <a:gdLst/>
              <a:ahLst/>
              <a:cxnLst/>
              <a:rect l="l" t="t" r="r" b="b"/>
              <a:pathLst>
                <a:path w="3016" h="5583" extrusionOk="0">
                  <a:moveTo>
                    <a:pt x="411" y="1"/>
                  </a:moveTo>
                  <a:cubicBezTo>
                    <a:pt x="252" y="1"/>
                    <a:pt x="130" y="114"/>
                    <a:pt x="122" y="267"/>
                  </a:cubicBezTo>
                  <a:cubicBezTo>
                    <a:pt x="117" y="381"/>
                    <a:pt x="1" y="3062"/>
                    <a:pt x="2438" y="5499"/>
                  </a:cubicBezTo>
                  <a:cubicBezTo>
                    <a:pt x="2490" y="5552"/>
                    <a:pt x="2562" y="5582"/>
                    <a:pt x="2637" y="5582"/>
                  </a:cubicBezTo>
                  <a:cubicBezTo>
                    <a:pt x="2889" y="5582"/>
                    <a:pt x="3016" y="5277"/>
                    <a:pt x="2837" y="5098"/>
                  </a:cubicBezTo>
                  <a:cubicBezTo>
                    <a:pt x="587" y="2848"/>
                    <a:pt x="685" y="322"/>
                    <a:pt x="686" y="298"/>
                  </a:cubicBezTo>
                  <a:cubicBezTo>
                    <a:pt x="695" y="141"/>
                    <a:pt x="575" y="9"/>
                    <a:pt x="419" y="1"/>
                  </a:cubicBezTo>
                  <a:cubicBezTo>
                    <a:pt x="416" y="1"/>
                    <a:pt x="414" y="1"/>
                    <a:pt x="4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0"/>
            <p:cNvSpPr/>
            <p:nvPr/>
          </p:nvSpPr>
          <p:spPr>
            <a:xfrm>
              <a:off x="1380240" y="3776040"/>
              <a:ext cx="19800" cy="49320"/>
            </a:xfrm>
            <a:custGeom>
              <a:avLst/>
              <a:gdLst/>
              <a:ahLst/>
              <a:cxnLst/>
              <a:rect l="l" t="t" r="r" b="b"/>
              <a:pathLst>
                <a:path w="1901" h="4838" extrusionOk="0">
                  <a:moveTo>
                    <a:pt x="596" y="1"/>
                  </a:moveTo>
                  <a:cubicBezTo>
                    <a:pt x="460" y="1"/>
                    <a:pt x="340" y="99"/>
                    <a:pt x="317" y="237"/>
                  </a:cubicBezTo>
                  <a:cubicBezTo>
                    <a:pt x="304" y="325"/>
                    <a:pt x="1" y="2419"/>
                    <a:pt x="1302" y="4696"/>
                  </a:cubicBezTo>
                  <a:cubicBezTo>
                    <a:pt x="1352" y="4784"/>
                    <a:pt x="1446" y="4838"/>
                    <a:pt x="1547" y="4838"/>
                  </a:cubicBezTo>
                  <a:cubicBezTo>
                    <a:pt x="1765" y="4838"/>
                    <a:pt x="1900" y="4603"/>
                    <a:pt x="1793" y="4415"/>
                  </a:cubicBezTo>
                  <a:cubicBezTo>
                    <a:pt x="593" y="2318"/>
                    <a:pt x="873" y="342"/>
                    <a:pt x="877" y="323"/>
                  </a:cubicBezTo>
                  <a:cubicBezTo>
                    <a:pt x="897" y="169"/>
                    <a:pt x="791" y="27"/>
                    <a:pt x="638" y="4"/>
                  </a:cubicBezTo>
                  <a:cubicBezTo>
                    <a:pt x="624" y="2"/>
                    <a:pt x="610" y="1"/>
                    <a:pt x="5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0"/>
            <p:cNvSpPr/>
            <p:nvPr/>
          </p:nvSpPr>
          <p:spPr>
            <a:xfrm>
              <a:off x="795600" y="3885840"/>
              <a:ext cx="50760" cy="11520"/>
            </a:xfrm>
            <a:custGeom>
              <a:avLst/>
              <a:gdLst/>
              <a:ahLst/>
              <a:cxnLst/>
              <a:rect l="l" t="t" r="r" b="b"/>
              <a:pathLst>
                <a:path w="4688" h="1199" extrusionOk="0">
                  <a:moveTo>
                    <a:pt x="1658" y="1"/>
                  </a:moveTo>
                  <a:cubicBezTo>
                    <a:pt x="1225" y="1"/>
                    <a:pt x="738" y="38"/>
                    <a:pt x="194" y="129"/>
                  </a:cubicBezTo>
                  <a:cubicBezTo>
                    <a:pt x="79" y="149"/>
                    <a:pt x="1" y="257"/>
                    <a:pt x="19" y="373"/>
                  </a:cubicBezTo>
                  <a:cubicBezTo>
                    <a:pt x="38" y="478"/>
                    <a:pt x="129" y="551"/>
                    <a:pt x="231" y="551"/>
                  </a:cubicBezTo>
                  <a:cubicBezTo>
                    <a:pt x="242" y="551"/>
                    <a:pt x="252" y="550"/>
                    <a:pt x="263" y="548"/>
                  </a:cubicBezTo>
                  <a:cubicBezTo>
                    <a:pt x="777" y="462"/>
                    <a:pt x="1236" y="427"/>
                    <a:pt x="1643" y="427"/>
                  </a:cubicBezTo>
                  <a:cubicBezTo>
                    <a:pt x="3463" y="427"/>
                    <a:pt x="4248" y="1131"/>
                    <a:pt x="4258" y="1141"/>
                  </a:cubicBezTo>
                  <a:cubicBezTo>
                    <a:pt x="4298" y="1177"/>
                    <a:pt x="4349" y="1198"/>
                    <a:pt x="4403" y="1198"/>
                  </a:cubicBezTo>
                  <a:lnTo>
                    <a:pt x="4403" y="1197"/>
                  </a:lnTo>
                  <a:cubicBezTo>
                    <a:pt x="4595" y="1197"/>
                    <a:pt x="4688" y="964"/>
                    <a:pt x="4550" y="832"/>
                  </a:cubicBezTo>
                  <a:cubicBezTo>
                    <a:pt x="4507" y="791"/>
                    <a:pt x="3649" y="1"/>
                    <a:pt x="16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0"/>
            <p:cNvSpPr/>
            <p:nvPr/>
          </p:nvSpPr>
          <p:spPr>
            <a:xfrm>
              <a:off x="777240" y="3873240"/>
              <a:ext cx="47880" cy="10440"/>
            </a:xfrm>
            <a:custGeom>
              <a:avLst/>
              <a:gdLst/>
              <a:ahLst/>
              <a:cxnLst/>
              <a:rect l="l" t="t" r="r" b="b"/>
              <a:pathLst>
                <a:path w="4440" h="1122" extrusionOk="0">
                  <a:moveTo>
                    <a:pt x="2123" y="1"/>
                  </a:moveTo>
                  <a:cubicBezTo>
                    <a:pt x="586" y="1"/>
                    <a:pt x="90" y="755"/>
                    <a:pt x="63" y="799"/>
                  </a:cubicBezTo>
                  <a:cubicBezTo>
                    <a:pt x="1" y="897"/>
                    <a:pt x="30" y="1026"/>
                    <a:pt x="129" y="1089"/>
                  </a:cubicBezTo>
                  <a:cubicBezTo>
                    <a:pt x="162" y="1111"/>
                    <a:pt x="202" y="1122"/>
                    <a:pt x="243" y="1122"/>
                  </a:cubicBezTo>
                  <a:cubicBezTo>
                    <a:pt x="313" y="1122"/>
                    <a:pt x="381" y="1086"/>
                    <a:pt x="421" y="1026"/>
                  </a:cubicBezTo>
                  <a:cubicBezTo>
                    <a:pt x="426" y="1018"/>
                    <a:pt x="837" y="427"/>
                    <a:pt x="2135" y="427"/>
                  </a:cubicBezTo>
                  <a:cubicBezTo>
                    <a:pt x="2652" y="427"/>
                    <a:pt x="3310" y="521"/>
                    <a:pt x="4139" y="783"/>
                  </a:cubicBezTo>
                  <a:cubicBezTo>
                    <a:pt x="4161" y="790"/>
                    <a:pt x="4182" y="793"/>
                    <a:pt x="4203" y="793"/>
                  </a:cubicBezTo>
                  <a:cubicBezTo>
                    <a:pt x="4293" y="793"/>
                    <a:pt x="4377" y="735"/>
                    <a:pt x="4406" y="645"/>
                  </a:cubicBezTo>
                  <a:cubicBezTo>
                    <a:pt x="4440" y="533"/>
                    <a:pt x="4379" y="414"/>
                    <a:pt x="4266" y="379"/>
                  </a:cubicBezTo>
                  <a:cubicBezTo>
                    <a:pt x="3392" y="102"/>
                    <a:pt x="2687" y="1"/>
                    <a:pt x="21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0"/>
            <p:cNvSpPr/>
            <p:nvPr/>
          </p:nvSpPr>
          <p:spPr>
            <a:xfrm>
              <a:off x="1242000" y="3703680"/>
              <a:ext cx="79200" cy="54720"/>
            </a:xfrm>
            <a:custGeom>
              <a:avLst/>
              <a:gdLst/>
              <a:ahLst/>
              <a:cxnLst/>
              <a:rect l="l" t="t" r="r" b="b"/>
              <a:pathLst>
                <a:path w="7263" h="5376" extrusionOk="0">
                  <a:moveTo>
                    <a:pt x="3729" y="1"/>
                  </a:moveTo>
                  <a:cubicBezTo>
                    <a:pt x="3713" y="1"/>
                    <a:pt x="3697" y="3"/>
                    <a:pt x="3681" y="6"/>
                  </a:cubicBezTo>
                  <a:cubicBezTo>
                    <a:pt x="2988" y="180"/>
                    <a:pt x="753" y="3915"/>
                    <a:pt x="85" y="5055"/>
                  </a:cubicBezTo>
                  <a:cubicBezTo>
                    <a:pt x="0" y="5197"/>
                    <a:pt x="103" y="5375"/>
                    <a:pt x="268" y="5375"/>
                  </a:cubicBezTo>
                  <a:cubicBezTo>
                    <a:pt x="286" y="5375"/>
                    <a:pt x="305" y="5373"/>
                    <a:pt x="322" y="5368"/>
                  </a:cubicBezTo>
                  <a:lnTo>
                    <a:pt x="7088" y="3552"/>
                  </a:lnTo>
                  <a:cubicBezTo>
                    <a:pt x="7198" y="3519"/>
                    <a:pt x="7263" y="3405"/>
                    <a:pt x="7232" y="3293"/>
                  </a:cubicBezTo>
                  <a:cubicBezTo>
                    <a:pt x="7207" y="3199"/>
                    <a:pt x="7121" y="3136"/>
                    <a:pt x="7028" y="3136"/>
                  </a:cubicBezTo>
                  <a:cubicBezTo>
                    <a:pt x="7011" y="3136"/>
                    <a:pt x="6995" y="3138"/>
                    <a:pt x="6978" y="3142"/>
                  </a:cubicBezTo>
                  <a:lnTo>
                    <a:pt x="714" y="4823"/>
                  </a:lnTo>
                  <a:cubicBezTo>
                    <a:pt x="1995" y="2675"/>
                    <a:pt x="3429" y="534"/>
                    <a:pt x="3785" y="418"/>
                  </a:cubicBezTo>
                  <a:cubicBezTo>
                    <a:pt x="3896" y="387"/>
                    <a:pt x="3963" y="273"/>
                    <a:pt x="3935" y="161"/>
                  </a:cubicBezTo>
                  <a:cubicBezTo>
                    <a:pt x="3911" y="65"/>
                    <a:pt x="3824" y="1"/>
                    <a:pt x="37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0"/>
            <p:cNvSpPr/>
            <p:nvPr/>
          </p:nvSpPr>
          <p:spPr>
            <a:xfrm>
              <a:off x="1048320" y="3614400"/>
              <a:ext cx="106920" cy="68400"/>
            </a:xfrm>
            <a:custGeom>
              <a:avLst/>
              <a:gdLst/>
              <a:ahLst/>
              <a:cxnLst/>
              <a:rect l="l" t="t" r="r" b="b"/>
              <a:pathLst>
                <a:path w="9760" h="6684" extrusionOk="0">
                  <a:moveTo>
                    <a:pt x="7309" y="0"/>
                  </a:moveTo>
                  <a:cubicBezTo>
                    <a:pt x="4522" y="0"/>
                    <a:pt x="0" y="1843"/>
                    <a:pt x="1843" y="5528"/>
                  </a:cubicBezTo>
                  <a:cubicBezTo>
                    <a:pt x="1843" y="5528"/>
                    <a:pt x="2684" y="6684"/>
                    <a:pt x="4536" y="6684"/>
                  </a:cubicBezTo>
                  <a:cubicBezTo>
                    <a:pt x="4958" y="6684"/>
                    <a:pt x="5431" y="6624"/>
                    <a:pt x="5959" y="6477"/>
                  </a:cubicBezTo>
                  <a:cubicBezTo>
                    <a:pt x="8809" y="5686"/>
                    <a:pt x="9760" y="2677"/>
                    <a:pt x="9284" y="778"/>
                  </a:cubicBezTo>
                  <a:cubicBezTo>
                    <a:pt x="9155" y="259"/>
                    <a:pt x="8354" y="0"/>
                    <a:pt x="7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0"/>
            <p:cNvSpPr/>
            <p:nvPr/>
          </p:nvSpPr>
          <p:spPr>
            <a:xfrm>
              <a:off x="1056240" y="3611520"/>
              <a:ext cx="101880" cy="74160"/>
            </a:xfrm>
            <a:custGeom>
              <a:avLst/>
              <a:gdLst/>
              <a:ahLst/>
              <a:cxnLst/>
              <a:rect l="l" t="t" r="r" b="b"/>
              <a:pathLst>
                <a:path w="9317" h="7250" extrusionOk="0">
                  <a:moveTo>
                    <a:pt x="6586" y="565"/>
                  </a:moveTo>
                  <a:cubicBezTo>
                    <a:pt x="6914" y="565"/>
                    <a:pt x="7212" y="592"/>
                    <a:pt x="7466" y="645"/>
                  </a:cubicBezTo>
                  <a:cubicBezTo>
                    <a:pt x="7925" y="740"/>
                    <a:pt x="8219" y="916"/>
                    <a:pt x="8272" y="1126"/>
                  </a:cubicBezTo>
                  <a:cubicBezTo>
                    <a:pt x="8712" y="2886"/>
                    <a:pt x="7870" y="5729"/>
                    <a:pt x="5145" y="6485"/>
                  </a:cubicBezTo>
                  <a:cubicBezTo>
                    <a:pt x="4640" y="6625"/>
                    <a:pt x="4189" y="6682"/>
                    <a:pt x="3791" y="6682"/>
                  </a:cubicBezTo>
                  <a:cubicBezTo>
                    <a:pt x="2220" y="6682"/>
                    <a:pt x="1457" y="5799"/>
                    <a:pt x="1344" y="5658"/>
                  </a:cubicBezTo>
                  <a:cubicBezTo>
                    <a:pt x="780" y="4513"/>
                    <a:pt x="834" y="3493"/>
                    <a:pt x="1503" y="2625"/>
                  </a:cubicBezTo>
                  <a:cubicBezTo>
                    <a:pt x="2575" y="1233"/>
                    <a:pt x="4946" y="565"/>
                    <a:pt x="6586" y="565"/>
                  </a:cubicBezTo>
                  <a:close/>
                  <a:moveTo>
                    <a:pt x="6587" y="0"/>
                  </a:moveTo>
                  <a:cubicBezTo>
                    <a:pt x="4787" y="0"/>
                    <a:pt x="2249" y="730"/>
                    <a:pt x="1055" y="2279"/>
                  </a:cubicBezTo>
                  <a:cubicBezTo>
                    <a:pt x="493" y="3010"/>
                    <a:pt x="1" y="4235"/>
                    <a:pt x="851" y="5934"/>
                  </a:cubicBezTo>
                  <a:cubicBezTo>
                    <a:pt x="858" y="5948"/>
                    <a:pt x="865" y="5961"/>
                    <a:pt x="875" y="5974"/>
                  </a:cubicBezTo>
                  <a:cubicBezTo>
                    <a:pt x="920" y="6037"/>
                    <a:pt x="1829" y="7250"/>
                    <a:pt x="3786" y="7250"/>
                  </a:cubicBezTo>
                  <a:cubicBezTo>
                    <a:pt x="4233" y="7250"/>
                    <a:pt x="4737" y="7186"/>
                    <a:pt x="5296" y="7030"/>
                  </a:cubicBezTo>
                  <a:cubicBezTo>
                    <a:pt x="8367" y="6177"/>
                    <a:pt x="9316" y="2974"/>
                    <a:pt x="8820" y="989"/>
                  </a:cubicBezTo>
                  <a:cubicBezTo>
                    <a:pt x="8743" y="681"/>
                    <a:pt x="8465" y="276"/>
                    <a:pt x="7582" y="91"/>
                  </a:cubicBezTo>
                  <a:cubicBezTo>
                    <a:pt x="7293" y="31"/>
                    <a:pt x="6955" y="0"/>
                    <a:pt x="65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0"/>
            <p:cNvSpPr/>
            <p:nvPr/>
          </p:nvSpPr>
          <p:spPr>
            <a:xfrm>
              <a:off x="1011600" y="3551040"/>
              <a:ext cx="172080" cy="139680"/>
            </a:xfrm>
            <a:custGeom>
              <a:avLst/>
              <a:gdLst/>
              <a:ahLst/>
              <a:cxnLst/>
              <a:rect l="l" t="t" r="r" b="b"/>
              <a:pathLst>
                <a:path w="15666" h="13524" extrusionOk="0">
                  <a:moveTo>
                    <a:pt x="5574" y="0"/>
                  </a:moveTo>
                  <a:cubicBezTo>
                    <a:pt x="4319" y="0"/>
                    <a:pt x="3156" y="237"/>
                    <a:pt x="2422" y="787"/>
                  </a:cubicBezTo>
                  <a:cubicBezTo>
                    <a:pt x="2422" y="787"/>
                    <a:pt x="511" y="2060"/>
                    <a:pt x="256" y="3207"/>
                  </a:cubicBezTo>
                  <a:cubicBezTo>
                    <a:pt x="0" y="4353"/>
                    <a:pt x="638" y="8046"/>
                    <a:pt x="1147" y="9320"/>
                  </a:cubicBezTo>
                  <a:cubicBezTo>
                    <a:pt x="1657" y="10594"/>
                    <a:pt x="3312" y="13523"/>
                    <a:pt x="3312" y="13523"/>
                  </a:cubicBezTo>
                  <a:cubicBezTo>
                    <a:pt x="3312" y="13523"/>
                    <a:pt x="9044" y="10212"/>
                    <a:pt x="9426" y="9956"/>
                  </a:cubicBezTo>
                  <a:cubicBezTo>
                    <a:pt x="9446" y="9943"/>
                    <a:pt x="9477" y="9937"/>
                    <a:pt x="9516" y="9937"/>
                  </a:cubicBezTo>
                  <a:cubicBezTo>
                    <a:pt x="10170" y="9937"/>
                    <a:pt x="13348" y="11656"/>
                    <a:pt x="14515" y="11656"/>
                  </a:cubicBezTo>
                  <a:cubicBezTo>
                    <a:pt x="14619" y="11656"/>
                    <a:pt x="14707" y="11642"/>
                    <a:pt x="14775" y="11613"/>
                  </a:cubicBezTo>
                  <a:cubicBezTo>
                    <a:pt x="15666" y="11230"/>
                    <a:pt x="12609" y="3461"/>
                    <a:pt x="11208" y="1806"/>
                  </a:cubicBezTo>
                  <a:cubicBezTo>
                    <a:pt x="10313" y="746"/>
                    <a:pt x="7801" y="0"/>
                    <a:pt x="5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0"/>
            <p:cNvSpPr/>
            <p:nvPr/>
          </p:nvSpPr>
          <p:spPr>
            <a:xfrm>
              <a:off x="1008720" y="3548160"/>
              <a:ext cx="173520" cy="145440"/>
            </a:xfrm>
            <a:custGeom>
              <a:avLst/>
              <a:gdLst/>
              <a:ahLst/>
              <a:cxnLst/>
              <a:rect l="l" t="t" r="r" b="b"/>
              <a:pathLst>
                <a:path w="15810" h="14079" extrusionOk="0">
                  <a:moveTo>
                    <a:pt x="5872" y="550"/>
                  </a:moveTo>
                  <a:cubicBezTo>
                    <a:pt x="8007" y="550"/>
                    <a:pt x="10432" y="1254"/>
                    <a:pt x="11283" y="2261"/>
                  </a:cubicBezTo>
                  <a:cubicBezTo>
                    <a:pt x="12793" y="4046"/>
                    <a:pt x="15316" y="10984"/>
                    <a:pt x="14954" y="11626"/>
                  </a:cubicBezTo>
                  <a:cubicBezTo>
                    <a:pt x="14913" y="11644"/>
                    <a:pt x="14857" y="11653"/>
                    <a:pt x="14789" y="11653"/>
                  </a:cubicBezTo>
                  <a:cubicBezTo>
                    <a:pt x="14203" y="11653"/>
                    <a:pt x="12716" y="11018"/>
                    <a:pt x="11790" y="10625"/>
                  </a:cubicBezTo>
                  <a:cubicBezTo>
                    <a:pt x="10631" y="10134"/>
                    <a:pt x="10104" y="9928"/>
                    <a:pt x="9803" y="9928"/>
                  </a:cubicBezTo>
                  <a:cubicBezTo>
                    <a:pt x="9701" y="9928"/>
                    <a:pt x="9625" y="9951"/>
                    <a:pt x="9560" y="9995"/>
                  </a:cubicBezTo>
                  <a:cubicBezTo>
                    <a:pt x="9275" y="10184"/>
                    <a:pt x="5743" y="12233"/>
                    <a:pt x="3710" y="13408"/>
                  </a:cubicBezTo>
                  <a:cubicBezTo>
                    <a:pt x="3302" y="12675"/>
                    <a:pt x="2111" y="10515"/>
                    <a:pt x="1700" y="9489"/>
                  </a:cubicBezTo>
                  <a:cubicBezTo>
                    <a:pt x="1176" y="8177"/>
                    <a:pt x="591" y="4582"/>
                    <a:pt x="823" y="3541"/>
                  </a:cubicBezTo>
                  <a:cubicBezTo>
                    <a:pt x="1011" y="2693"/>
                    <a:pt x="2363" y="1633"/>
                    <a:pt x="2869" y="1295"/>
                  </a:cubicBezTo>
                  <a:cubicBezTo>
                    <a:pt x="2873" y="1292"/>
                    <a:pt x="2878" y="1289"/>
                    <a:pt x="2881" y="1286"/>
                  </a:cubicBezTo>
                  <a:cubicBezTo>
                    <a:pt x="3568" y="772"/>
                    <a:pt x="4675" y="550"/>
                    <a:pt x="5872" y="550"/>
                  </a:cubicBezTo>
                  <a:close/>
                  <a:moveTo>
                    <a:pt x="5860" y="1"/>
                  </a:moveTo>
                  <a:cubicBezTo>
                    <a:pt x="4546" y="1"/>
                    <a:pt x="3324" y="251"/>
                    <a:pt x="2548" y="829"/>
                  </a:cubicBezTo>
                  <a:cubicBezTo>
                    <a:pt x="2401" y="928"/>
                    <a:pt x="542" y="2199"/>
                    <a:pt x="271" y="3419"/>
                  </a:cubicBezTo>
                  <a:cubicBezTo>
                    <a:pt x="1" y="4632"/>
                    <a:pt x="662" y="8413"/>
                    <a:pt x="1176" y="9698"/>
                  </a:cubicBezTo>
                  <a:cubicBezTo>
                    <a:pt x="1687" y="10975"/>
                    <a:pt x="3289" y="13815"/>
                    <a:pt x="3358" y="13936"/>
                  </a:cubicBezTo>
                  <a:cubicBezTo>
                    <a:pt x="3394" y="14000"/>
                    <a:pt x="3455" y="14049"/>
                    <a:pt x="3529" y="14069"/>
                  </a:cubicBezTo>
                  <a:cubicBezTo>
                    <a:pt x="3553" y="14075"/>
                    <a:pt x="3578" y="14079"/>
                    <a:pt x="3603" y="14079"/>
                  </a:cubicBezTo>
                  <a:cubicBezTo>
                    <a:pt x="3653" y="14079"/>
                    <a:pt x="3701" y="14065"/>
                    <a:pt x="3745" y="14041"/>
                  </a:cubicBezTo>
                  <a:cubicBezTo>
                    <a:pt x="3972" y="13909"/>
                    <a:pt x="9187" y="10896"/>
                    <a:pt x="9830" y="10493"/>
                  </a:cubicBezTo>
                  <a:cubicBezTo>
                    <a:pt x="10067" y="10508"/>
                    <a:pt x="10897" y="10861"/>
                    <a:pt x="11569" y="11146"/>
                  </a:cubicBezTo>
                  <a:cubicBezTo>
                    <a:pt x="13050" y="11774"/>
                    <a:pt x="14140" y="12211"/>
                    <a:pt x="14804" y="12211"/>
                  </a:cubicBezTo>
                  <a:cubicBezTo>
                    <a:pt x="14949" y="12211"/>
                    <a:pt x="15073" y="12190"/>
                    <a:pt x="15176" y="12146"/>
                  </a:cubicBezTo>
                  <a:cubicBezTo>
                    <a:pt x="15282" y="12101"/>
                    <a:pt x="15418" y="11995"/>
                    <a:pt x="15477" y="11747"/>
                  </a:cubicBezTo>
                  <a:cubicBezTo>
                    <a:pt x="15809" y="10338"/>
                    <a:pt x="13059" y="3484"/>
                    <a:pt x="11716" y="1896"/>
                  </a:cubicBezTo>
                  <a:cubicBezTo>
                    <a:pt x="10767" y="775"/>
                    <a:pt x="8171" y="1"/>
                    <a:pt x="58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0"/>
            <p:cNvSpPr/>
            <p:nvPr/>
          </p:nvSpPr>
          <p:spPr>
            <a:xfrm>
              <a:off x="1027440" y="3515400"/>
              <a:ext cx="102960" cy="141120"/>
            </a:xfrm>
            <a:custGeom>
              <a:avLst/>
              <a:gdLst/>
              <a:ahLst/>
              <a:cxnLst/>
              <a:rect l="l" t="t" r="r" b="b"/>
              <a:pathLst>
                <a:path w="9426" h="13676" extrusionOk="0">
                  <a:moveTo>
                    <a:pt x="1" y="1"/>
                  </a:moveTo>
                  <a:cubicBezTo>
                    <a:pt x="1" y="1"/>
                    <a:pt x="128" y="2038"/>
                    <a:pt x="382" y="5096"/>
                  </a:cubicBezTo>
                  <a:cubicBezTo>
                    <a:pt x="637" y="8152"/>
                    <a:pt x="1656" y="10572"/>
                    <a:pt x="3311" y="11973"/>
                  </a:cubicBezTo>
                  <a:cubicBezTo>
                    <a:pt x="4518" y="12993"/>
                    <a:pt x="6130" y="13676"/>
                    <a:pt x="7162" y="13676"/>
                  </a:cubicBezTo>
                  <a:cubicBezTo>
                    <a:pt x="7547" y="13676"/>
                    <a:pt x="7851" y="13581"/>
                    <a:pt x="8024" y="13373"/>
                  </a:cubicBezTo>
                  <a:cubicBezTo>
                    <a:pt x="8660" y="12610"/>
                    <a:pt x="9425" y="9425"/>
                    <a:pt x="9170" y="7515"/>
                  </a:cubicBezTo>
                  <a:cubicBezTo>
                    <a:pt x="8916" y="5604"/>
                    <a:pt x="8533" y="1529"/>
                    <a:pt x="8533" y="152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0"/>
            <p:cNvSpPr/>
            <p:nvPr/>
          </p:nvSpPr>
          <p:spPr>
            <a:xfrm>
              <a:off x="1024200" y="3512520"/>
              <a:ext cx="109440" cy="146880"/>
            </a:xfrm>
            <a:custGeom>
              <a:avLst/>
              <a:gdLst/>
              <a:ahLst/>
              <a:cxnLst/>
              <a:rect l="l" t="t" r="r" b="b"/>
              <a:pathLst>
                <a:path w="10001" h="14242" extrusionOk="0">
                  <a:moveTo>
                    <a:pt x="599" y="626"/>
                  </a:moveTo>
                  <a:lnTo>
                    <a:pt x="8565" y="2053"/>
                  </a:lnTo>
                  <a:cubicBezTo>
                    <a:pt x="8648" y="2919"/>
                    <a:pt x="8964" y="6193"/>
                    <a:pt x="9183" y="7836"/>
                  </a:cubicBezTo>
                  <a:cubicBezTo>
                    <a:pt x="9430" y="9691"/>
                    <a:pt x="8666" y="12795"/>
                    <a:pt x="8100" y="13476"/>
                  </a:cubicBezTo>
                  <a:cubicBezTo>
                    <a:pt x="7987" y="13611"/>
                    <a:pt x="7772" y="13656"/>
                    <a:pt x="7611" y="13670"/>
                  </a:cubicBezTo>
                  <a:cubicBezTo>
                    <a:pt x="7560" y="13674"/>
                    <a:pt x="7507" y="13676"/>
                    <a:pt x="7453" y="13676"/>
                  </a:cubicBezTo>
                  <a:cubicBezTo>
                    <a:pt x="6467" y="13676"/>
                    <a:pt x="4905" y="12986"/>
                    <a:pt x="3787" y="12040"/>
                  </a:cubicBezTo>
                  <a:cubicBezTo>
                    <a:pt x="2210" y="10705"/>
                    <a:pt x="1205" y="8332"/>
                    <a:pt x="957" y="5355"/>
                  </a:cubicBezTo>
                  <a:cubicBezTo>
                    <a:pt x="768" y="3070"/>
                    <a:pt x="647" y="1340"/>
                    <a:pt x="599" y="626"/>
                  </a:cubicBezTo>
                  <a:close/>
                  <a:moveTo>
                    <a:pt x="294" y="1"/>
                  </a:moveTo>
                  <a:cubicBezTo>
                    <a:pt x="134" y="1"/>
                    <a:pt x="0" y="136"/>
                    <a:pt x="12" y="302"/>
                  </a:cubicBezTo>
                  <a:cubicBezTo>
                    <a:pt x="13" y="323"/>
                    <a:pt x="142" y="2378"/>
                    <a:pt x="394" y="5402"/>
                  </a:cubicBezTo>
                  <a:cubicBezTo>
                    <a:pt x="659" y="8573"/>
                    <a:pt x="1706" y="11019"/>
                    <a:pt x="3422" y="12471"/>
                  </a:cubicBezTo>
                  <a:cubicBezTo>
                    <a:pt x="4649" y="13509"/>
                    <a:pt x="6337" y="14242"/>
                    <a:pt x="7459" y="14242"/>
                  </a:cubicBezTo>
                  <a:cubicBezTo>
                    <a:pt x="7529" y="14242"/>
                    <a:pt x="7596" y="14239"/>
                    <a:pt x="7660" y="14234"/>
                  </a:cubicBezTo>
                  <a:cubicBezTo>
                    <a:pt x="8051" y="14200"/>
                    <a:pt x="8344" y="14067"/>
                    <a:pt x="8534" y="13838"/>
                  </a:cubicBezTo>
                  <a:cubicBezTo>
                    <a:pt x="9254" y="12975"/>
                    <a:pt x="10000" y="9686"/>
                    <a:pt x="9744" y="7761"/>
                  </a:cubicBezTo>
                  <a:cubicBezTo>
                    <a:pt x="9493" y="5879"/>
                    <a:pt x="9112" y="1827"/>
                    <a:pt x="9109" y="1786"/>
                  </a:cubicBezTo>
                  <a:cubicBezTo>
                    <a:pt x="9096" y="1659"/>
                    <a:pt x="9002" y="1557"/>
                    <a:pt x="8876" y="1533"/>
                  </a:cubicBezTo>
                  <a:lnTo>
                    <a:pt x="344" y="5"/>
                  </a:lnTo>
                  <a:cubicBezTo>
                    <a:pt x="327" y="2"/>
                    <a:pt x="310" y="1"/>
                    <a:pt x="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0"/>
            <p:cNvSpPr/>
            <p:nvPr/>
          </p:nvSpPr>
          <p:spPr>
            <a:xfrm>
              <a:off x="1027440" y="3515400"/>
              <a:ext cx="97200" cy="94680"/>
            </a:xfrm>
            <a:custGeom>
              <a:avLst/>
              <a:gdLst/>
              <a:ahLst/>
              <a:cxnLst/>
              <a:rect l="l" t="t" r="r" b="b"/>
              <a:pathLst>
                <a:path w="8894" h="9212" extrusionOk="0">
                  <a:moveTo>
                    <a:pt x="1" y="1"/>
                  </a:moveTo>
                  <a:cubicBezTo>
                    <a:pt x="1" y="1"/>
                    <a:pt x="128" y="2038"/>
                    <a:pt x="382" y="5096"/>
                  </a:cubicBezTo>
                  <a:cubicBezTo>
                    <a:pt x="511" y="6650"/>
                    <a:pt x="840" y="8036"/>
                    <a:pt x="1348" y="9211"/>
                  </a:cubicBezTo>
                  <a:lnTo>
                    <a:pt x="8894" y="5129"/>
                  </a:lnTo>
                  <a:cubicBezTo>
                    <a:pt x="8704" y="3350"/>
                    <a:pt x="8533" y="1529"/>
                    <a:pt x="8533" y="152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0"/>
            <p:cNvSpPr/>
            <p:nvPr/>
          </p:nvSpPr>
          <p:spPr>
            <a:xfrm>
              <a:off x="967320" y="3474000"/>
              <a:ext cx="39240" cy="43920"/>
            </a:xfrm>
            <a:custGeom>
              <a:avLst/>
              <a:gdLst/>
              <a:ahLst/>
              <a:cxnLst/>
              <a:rect l="l" t="t" r="r" b="b"/>
              <a:pathLst>
                <a:path w="3653" h="4343" extrusionOk="0">
                  <a:moveTo>
                    <a:pt x="1012" y="0"/>
                  </a:moveTo>
                  <a:cubicBezTo>
                    <a:pt x="712" y="0"/>
                    <a:pt x="457" y="175"/>
                    <a:pt x="342" y="675"/>
                  </a:cubicBezTo>
                  <a:cubicBezTo>
                    <a:pt x="0" y="2154"/>
                    <a:pt x="1182" y="4342"/>
                    <a:pt x="2979" y="4342"/>
                  </a:cubicBezTo>
                  <a:cubicBezTo>
                    <a:pt x="3195" y="4342"/>
                    <a:pt x="3420" y="4310"/>
                    <a:pt x="3652" y="4242"/>
                  </a:cubicBezTo>
                  <a:lnTo>
                    <a:pt x="3652" y="2713"/>
                  </a:lnTo>
                  <a:lnTo>
                    <a:pt x="2633" y="930"/>
                  </a:lnTo>
                  <a:cubicBezTo>
                    <a:pt x="2633" y="930"/>
                    <a:pt x="1703" y="0"/>
                    <a:pt x="10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0"/>
            <p:cNvSpPr/>
            <p:nvPr/>
          </p:nvSpPr>
          <p:spPr>
            <a:xfrm>
              <a:off x="965160" y="3471120"/>
              <a:ext cx="44280" cy="50040"/>
            </a:xfrm>
            <a:custGeom>
              <a:avLst/>
              <a:gdLst/>
              <a:ahLst/>
              <a:cxnLst/>
              <a:rect l="l" t="t" r="r" b="b"/>
              <a:pathLst>
                <a:path w="4115" h="4907" extrusionOk="0">
                  <a:moveTo>
                    <a:pt x="1182" y="565"/>
                  </a:moveTo>
                  <a:cubicBezTo>
                    <a:pt x="1185" y="565"/>
                    <a:pt x="1189" y="565"/>
                    <a:pt x="1193" y="565"/>
                  </a:cubicBezTo>
                  <a:cubicBezTo>
                    <a:pt x="1576" y="565"/>
                    <a:pt x="2208" y="1017"/>
                    <a:pt x="2586" y="1387"/>
                  </a:cubicBezTo>
                  <a:lnTo>
                    <a:pt x="3549" y="3072"/>
                  </a:lnTo>
                  <a:lnTo>
                    <a:pt x="3549" y="4303"/>
                  </a:lnTo>
                  <a:cubicBezTo>
                    <a:pt x="3412" y="4330"/>
                    <a:pt x="3280" y="4342"/>
                    <a:pt x="3155" y="4342"/>
                  </a:cubicBezTo>
                  <a:cubicBezTo>
                    <a:pt x="2524" y="4342"/>
                    <a:pt x="2043" y="4033"/>
                    <a:pt x="1724" y="3733"/>
                  </a:cubicBezTo>
                  <a:cubicBezTo>
                    <a:pt x="996" y="3047"/>
                    <a:pt x="597" y="1882"/>
                    <a:pt x="796" y="1022"/>
                  </a:cubicBezTo>
                  <a:cubicBezTo>
                    <a:pt x="854" y="767"/>
                    <a:pt x="953" y="618"/>
                    <a:pt x="1088" y="578"/>
                  </a:cubicBezTo>
                  <a:cubicBezTo>
                    <a:pt x="1118" y="570"/>
                    <a:pt x="1150" y="565"/>
                    <a:pt x="1182" y="565"/>
                  </a:cubicBezTo>
                  <a:close/>
                  <a:moveTo>
                    <a:pt x="1184" y="1"/>
                  </a:moveTo>
                  <a:cubicBezTo>
                    <a:pt x="1098" y="1"/>
                    <a:pt x="1013" y="12"/>
                    <a:pt x="931" y="35"/>
                  </a:cubicBezTo>
                  <a:cubicBezTo>
                    <a:pt x="693" y="103"/>
                    <a:pt x="380" y="308"/>
                    <a:pt x="245" y="894"/>
                  </a:cubicBezTo>
                  <a:cubicBezTo>
                    <a:pt x="0" y="1951"/>
                    <a:pt x="460" y="3318"/>
                    <a:pt x="1336" y="4144"/>
                  </a:cubicBezTo>
                  <a:cubicBezTo>
                    <a:pt x="1869" y="4646"/>
                    <a:pt x="2498" y="4906"/>
                    <a:pt x="3157" y="4906"/>
                  </a:cubicBezTo>
                  <a:cubicBezTo>
                    <a:pt x="3412" y="4905"/>
                    <a:pt x="3666" y="4867"/>
                    <a:pt x="3912" y="4795"/>
                  </a:cubicBezTo>
                  <a:cubicBezTo>
                    <a:pt x="4032" y="4760"/>
                    <a:pt x="4115" y="4649"/>
                    <a:pt x="4115" y="4524"/>
                  </a:cubicBezTo>
                  <a:lnTo>
                    <a:pt x="4115" y="2995"/>
                  </a:lnTo>
                  <a:cubicBezTo>
                    <a:pt x="4115" y="2946"/>
                    <a:pt x="4101" y="2898"/>
                    <a:pt x="4078" y="2855"/>
                  </a:cubicBezTo>
                  <a:lnTo>
                    <a:pt x="3058" y="1072"/>
                  </a:lnTo>
                  <a:cubicBezTo>
                    <a:pt x="3046" y="1050"/>
                    <a:pt x="3030" y="1030"/>
                    <a:pt x="3013" y="1012"/>
                  </a:cubicBezTo>
                  <a:cubicBezTo>
                    <a:pt x="2899" y="900"/>
                    <a:pt x="1978" y="1"/>
                    <a:pt x="1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0"/>
            <p:cNvSpPr/>
            <p:nvPr/>
          </p:nvSpPr>
          <p:spPr>
            <a:xfrm>
              <a:off x="967320" y="3474000"/>
              <a:ext cx="39240" cy="43920"/>
            </a:xfrm>
            <a:custGeom>
              <a:avLst/>
              <a:gdLst/>
              <a:ahLst/>
              <a:cxnLst/>
              <a:rect l="l" t="t" r="r" b="b"/>
              <a:pathLst>
                <a:path w="3653" h="4343" extrusionOk="0">
                  <a:moveTo>
                    <a:pt x="1012" y="0"/>
                  </a:moveTo>
                  <a:cubicBezTo>
                    <a:pt x="712" y="0"/>
                    <a:pt x="457" y="175"/>
                    <a:pt x="342" y="675"/>
                  </a:cubicBezTo>
                  <a:cubicBezTo>
                    <a:pt x="0" y="2154"/>
                    <a:pt x="1182" y="4342"/>
                    <a:pt x="2979" y="4342"/>
                  </a:cubicBezTo>
                  <a:cubicBezTo>
                    <a:pt x="3195" y="4342"/>
                    <a:pt x="3420" y="4310"/>
                    <a:pt x="3652" y="4242"/>
                  </a:cubicBezTo>
                  <a:lnTo>
                    <a:pt x="3652" y="2713"/>
                  </a:lnTo>
                  <a:lnTo>
                    <a:pt x="2633" y="930"/>
                  </a:lnTo>
                  <a:cubicBezTo>
                    <a:pt x="2633" y="930"/>
                    <a:pt x="1703" y="0"/>
                    <a:pt x="1012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0"/>
            <p:cNvSpPr/>
            <p:nvPr/>
          </p:nvSpPr>
          <p:spPr>
            <a:xfrm>
              <a:off x="965160" y="3471120"/>
              <a:ext cx="44280" cy="50040"/>
            </a:xfrm>
            <a:custGeom>
              <a:avLst/>
              <a:gdLst/>
              <a:ahLst/>
              <a:cxnLst/>
              <a:rect l="l" t="t" r="r" b="b"/>
              <a:pathLst>
                <a:path w="4115" h="4907" extrusionOk="0">
                  <a:moveTo>
                    <a:pt x="1182" y="565"/>
                  </a:moveTo>
                  <a:cubicBezTo>
                    <a:pt x="1185" y="565"/>
                    <a:pt x="1189" y="565"/>
                    <a:pt x="1193" y="565"/>
                  </a:cubicBezTo>
                  <a:cubicBezTo>
                    <a:pt x="1576" y="565"/>
                    <a:pt x="2208" y="1017"/>
                    <a:pt x="2586" y="1387"/>
                  </a:cubicBezTo>
                  <a:lnTo>
                    <a:pt x="3549" y="3072"/>
                  </a:lnTo>
                  <a:lnTo>
                    <a:pt x="3549" y="4303"/>
                  </a:lnTo>
                  <a:cubicBezTo>
                    <a:pt x="3412" y="4330"/>
                    <a:pt x="3280" y="4342"/>
                    <a:pt x="3155" y="4342"/>
                  </a:cubicBezTo>
                  <a:cubicBezTo>
                    <a:pt x="2524" y="4342"/>
                    <a:pt x="2043" y="4033"/>
                    <a:pt x="1724" y="3733"/>
                  </a:cubicBezTo>
                  <a:cubicBezTo>
                    <a:pt x="996" y="3047"/>
                    <a:pt x="597" y="1882"/>
                    <a:pt x="796" y="1022"/>
                  </a:cubicBezTo>
                  <a:cubicBezTo>
                    <a:pt x="854" y="767"/>
                    <a:pt x="953" y="618"/>
                    <a:pt x="1088" y="578"/>
                  </a:cubicBezTo>
                  <a:cubicBezTo>
                    <a:pt x="1118" y="570"/>
                    <a:pt x="1150" y="565"/>
                    <a:pt x="1182" y="565"/>
                  </a:cubicBezTo>
                  <a:close/>
                  <a:moveTo>
                    <a:pt x="1184" y="1"/>
                  </a:moveTo>
                  <a:cubicBezTo>
                    <a:pt x="1098" y="1"/>
                    <a:pt x="1013" y="12"/>
                    <a:pt x="931" y="35"/>
                  </a:cubicBezTo>
                  <a:cubicBezTo>
                    <a:pt x="693" y="103"/>
                    <a:pt x="380" y="308"/>
                    <a:pt x="245" y="894"/>
                  </a:cubicBezTo>
                  <a:cubicBezTo>
                    <a:pt x="0" y="1951"/>
                    <a:pt x="460" y="3318"/>
                    <a:pt x="1336" y="4144"/>
                  </a:cubicBezTo>
                  <a:cubicBezTo>
                    <a:pt x="1869" y="4646"/>
                    <a:pt x="2498" y="4906"/>
                    <a:pt x="3157" y="4906"/>
                  </a:cubicBezTo>
                  <a:cubicBezTo>
                    <a:pt x="3412" y="4905"/>
                    <a:pt x="3666" y="4867"/>
                    <a:pt x="3912" y="4795"/>
                  </a:cubicBezTo>
                  <a:cubicBezTo>
                    <a:pt x="4032" y="4760"/>
                    <a:pt x="4115" y="4649"/>
                    <a:pt x="4115" y="4524"/>
                  </a:cubicBezTo>
                  <a:lnTo>
                    <a:pt x="4115" y="2995"/>
                  </a:lnTo>
                  <a:cubicBezTo>
                    <a:pt x="4115" y="2946"/>
                    <a:pt x="4101" y="2898"/>
                    <a:pt x="4078" y="2855"/>
                  </a:cubicBezTo>
                  <a:lnTo>
                    <a:pt x="3058" y="1072"/>
                  </a:lnTo>
                  <a:cubicBezTo>
                    <a:pt x="3046" y="1050"/>
                    <a:pt x="3030" y="1030"/>
                    <a:pt x="3013" y="1012"/>
                  </a:cubicBezTo>
                  <a:cubicBezTo>
                    <a:pt x="2899" y="900"/>
                    <a:pt x="1978" y="1"/>
                    <a:pt x="1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0"/>
            <p:cNvSpPr/>
            <p:nvPr/>
          </p:nvSpPr>
          <p:spPr>
            <a:xfrm>
              <a:off x="955440" y="3321720"/>
              <a:ext cx="214200" cy="246600"/>
            </a:xfrm>
            <a:custGeom>
              <a:avLst/>
              <a:gdLst/>
              <a:ahLst/>
              <a:cxnLst/>
              <a:rect l="l" t="t" r="r" b="b"/>
              <a:pathLst>
                <a:path w="19486" h="23816" extrusionOk="0">
                  <a:moveTo>
                    <a:pt x="8912" y="0"/>
                  </a:moveTo>
                  <a:cubicBezTo>
                    <a:pt x="7249" y="0"/>
                    <a:pt x="5489" y="484"/>
                    <a:pt x="4076" y="1571"/>
                  </a:cubicBezTo>
                  <a:cubicBezTo>
                    <a:pt x="764" y="4120"/>
                    <a:pt x="1" y="6537"/>
                    <a:pt x="2038" y="12142"/>
                  </a:cubicBezTo>
                  <a:cubicBezTo>
                    <a:pt x="2038" y="12142"/>
                    <a:pt x="5222" y="20674"/>
                    <a:pt x="8024" y="22331"/>
                  </a:cubicBezTo>
                  <a:cubicBezTo>
                    <a:pt x="9303" y="23086"/>
                    <a:pt x="11166" y="23816"/>
                    <a:pt x="12958" y="23816"/>
                  </a:cubicBezTo>
                  <a:cubicBezTo>
                    <a:pt x="15093" y="23816"/>
                    <a:pt x="17127" y="22782"/>
                    <a:pt x="17958" y="19529"/>
                  </a:cubicBezTo>
                  <a:cubicBezTo>
                    <a:pt x="19486" y="13543"/>
                    <a:pt x="15411" y="4882"/>
                    <a:pt x="14010" y="2335"/>
                  </a:cubicBezTo>
                  <a:cubicBezTo>
                    <a:pt x="13206" y="875"/>
                    <a:pt x="11147" y="0"/>
                    <a:pt x="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0"/>
            <p:cNvSpPr/>
            <p:nvPr/>
          </p:nvSpPr>
          <p:spPr>
            <a:xfrm>
              <a:off x="952920" y="3318840"/>
              <a:ext cx="222120" cy="252360"/>
            </a:xfrm>
            <a:custGeom>
              <a:avLst/>
              <a:gdLst/>
              <a:ahLst/>
              <a:cxnLst/>
              <a:rect l="l" t="t" r="r" b="b"/>
              <a:pathLst>
                <a:path w="20205" h="24383" extrusionOk="0">
                  <a:moveTo>
                    <a:pt x="9135" y="566"/>
                  </a:moveTo>
                  <a:cubicBezTo>
                    <a:pt x="9678" y="566"/>
                    <a:pt x="10222" y="620"/>
                    <a:pt x="10753" y="732"/>
                  </a:cubicBezTo>
                  <a:cubicBezTo>
                    <a:pt x="12272" y="1049"/>
                    <a:pt x="13447" y="1786"/>
                    <a:pt x="13981" y="2755"/>
                  </a:cubicBezTo>
                  <a:cubicBezTo>
                    <a:pt x="14210" y="3174"/>
                    <a:pt x="19601" y="13088"/>
                    <a:pt x="17902" y="19743"/>
                  </a:cubicBezTo>
                  <a:cubicBezTo>
                    <a:pt x="17418" y="21640"/>
                    <a:pt x="16476" y="22890"/>
                    <a:pt x="15104" y="23460"/>
                  </a:cubicBezTo>
                  <a:cubicBezTo>
                    <a:pt x="14498" y="23712"/>
                    <a:pt x="13839" y="23820"/>
                    <a:pt x="13164" y="23820"/>
                  </a:cubicBezTo>
                  <a:cubicBezTo>
                    <a:pt x="11490" y="23820"/>
                    <a:pt x="9714" y="23156"/>
                    <a:pt x="8386" y="22371"/>
                  </a:cubicBezTo>
                  <a:cubicBezTo>
                    <a:pt x="5712" y="20790"/>
                    <a:pt x="2574" y="12464"/>
                    <a:pt x="2522" y="12328"/>
                  </a:cubicBezTo>
                  <a:cubicBezTo>
                    <a:pt x="408" y="6511"/>
                    <a:pt x="1464" y="4389"/>
                    <a:pt x="4467" y="2079"/>
                  </a:cubicBezTo>
                  <a:cubicBezTo>
                    <a:pt x="5739" y="1100"/>
                    <a:pt x="7432" y="566"/>
                    <a:pt x="9135" y="566"/>
                  </a:cubicBezTo>
                  <a:close/>
                  <a:moveTo>
                    <a:pt x="9138" y="1"/>
                  </a:moveTo>
                  <a:cubicBezTo>
                    <a:pt x="7311" y="1"/>
                    <a:pt x="5492" y="576"/>
                    <a:pt x="4123" y="1631"/>
                  </a:cubicBezTo>
                  <a:cubicBezTo>
                    <a:pt x="519" y="4402"/>
                    <a:pt x="1" y="7048"/>
                    <a:pt x="1991" y="12522"/>
                  </a:cubicBezTo>
                  <a:cubicBezTo>
                    <a:pt x="1992" y="12522"/>
                    <a:pt x="1992" y="12523"/>
                    <a:pt x="1992" y="12525"/>
                  </a:cubicBezTo>
                  <a:cubicBezTo>
                    <a:pt x="2124" y="12876"/>
                    <a:pt x="5244" y="21171"/>
                    <a:pt x="8099" y="22858"/>
                  </a:cubicBezTo>
                  <a:cubicBezTo>
                    <a:pt x="9500" y="23685"/>
                    <a:pt x="11377" y="24382"/>
                    <a:pt x="13173" y="24382"/>
                  </a:cubicBezTo>
                  <a:cubicBezTo>
                    <a:pt x="13917" y="24382"/>
                    <a:pt x="14648" y="24263"/>
                    <a:pt x="15322" y="23982"/>
                  </a:cubicBezTo>
                  <a:cubicBezTo>
                    <a:pt x="16867" y="23340"/>
                    <a:pt x="17920" y="21961"/>
                    <a:pt x="18450" y="19882"/>
                  </a:cubicBezTo>
                  <a:cubicBezTo>
                    <a:pt x="20205" y="13013"/>
                    <a:pt x="14711" y="2910"/>
                    <a:pt x="14477" y="2482"/>
                  </a:cubicBezTo>
                  <a:cubicBezTo>
                    <a:pt x="13865" y="1369"/>
                    <a:pt x="12550" y="529"/>
                    <a:pt x="10869" y="178"/>
                  </a:cubicBezTo>
                  <a:cubicBezTo>
                    <a:pt x="10301" y="59"/>
                    <a:pt x="9719" y="1"/>
                    <a:pt x="91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0"/>
            <p:cNvSpPr/>
            <p:nvPr/>
          </p:nvSpPr>
          <p:spPr>
            <a:xfrm>
              <a:off x="955440" y="3321720"/>
              <a:ext cx="142920" cy="244440"/>
            </a:xfrm>
            <a:custGeom>
              <a:avLst/>
              <a:gdLst/>
              <a:ahLst/>
              <a:cxnLst/>
              <a:rect l="l" t="t" r="r" b="b"/>
              <a:pathLst>
                <a:path w="13035" h="23607" extrusionOk="0">
                  <a:moveTo>
                    <a:pt x="8901" y="1"/>
                  </a:moveTo>
                  <a:cubicBezTo>
                    <a:pt x="7242" y="1"/>
                    <a:pt x="5486" y="483"/>
                    <a:pt x="4076" y="1568"/>
                  </a:cubicBezTo>
                  <a:cubicBezTo>
                    <a:pt x="764" y="4115"/>
                    <a:pt x="1" y="6535"/>
                    <a:pt x="2038" y="12138"/>
                  </a:cubicBezTo>
                  <a:cubicBezTo>
                    <a:pt x="2038" y="12138"/>
                    <a:pt x="5222" y="20672"/>
                    <a:pt x="8024" y="22328"/>
                  </a:cubicBezTo>
                  <a:cubicBezTo>
                    <a:pt x="8889" y="22839"/>
                    <a:pt x="10021" y="23338"/>
                    <a:pt x="11218" y="23607"/>
                  </a:cubicBezTo>
                  <a:cubicBezTo>
                    <a:pt x="9866" y="21868"/>
                    <a:pt x="7789" y="19100"/>
                    <a:pt x="7130" y="17689"/>
                  </a:cubicBezTo>
                  <a:cubicBezTo>
                    <a:pt x="6126" y="15536"/>
                    <a:pt x="5694" y="11088"/>
                    <a:pt x="4403" y="8504"/>
                  </a:cubicBezTo>
                  <a:cubicBezTo>
                    <a:pt x="3112" y="5921"/>
                    <a:pt x="3542" y="5921"/>
                    <a:pt x="5551" y="4917"/>
                  </a:cubicBezTo>
                  <a:cubicBezTo>
                    <a:pt x="7561" y="3911"/>
                    <a:pt x="9856" y="3911"/>
                    <a:pt x="9856" y="3911"/>
                  </a:cubicBezTo>
                  <a:lnTo>
                    <a:pt x="13035" y="1240"/>
                  </a:lnTo>
                  <a:cubicBezTo>
                    <a:pt x="12010" y="449"/>
                    <a:pt x="10500" y="1"/>
                    <a:pt x="8901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20"/>
            <p:cNvSpPr/>
            <p:nvPr/>
          </p:nvSpPr>
          <p:spPr>
            <a:xfrm>
              <a:off x="1081440" y="3418560"/>
              <a:ext cx="25200" cy="37080"/>
            </a:xfrm>
            <a:custGeom>
              <a:avLst/>
              <a:gdLst/>
              <a:ahLst/>
              <a:cxnLst/>
              <a:rect l="l" t="t" r="r" b="b"/>
              <a:pathLst>
                <a:path w="2388" h="3683" extrusionOk="0">
                  <a:moveTo>
                    <a:pt x="827" y="0"/>
                  </a:moveTo>
                  <a:cubicBezTo>
                    <a:pt x="781" y="0"/>
                    <a:pt x="734" y="11"/>
                    <a:pt x="691" y="35"/>
                  </a:cubicBezTo>
                  <a:cubicBezTo>
                    <a:pt x="555" y="111"/>
                    <a:pt x="506" y="282"/>
                    <a:pt x="579" y="418"/>
                  </a:cubicBezTo>
                  <a:cubicBezTo>
                    <a:pt x="1182" y="1500"/>
                    <a:pt x="1576" y="2698"/>
                    <a:pt x="1392" y="2883"/>
                  </a:cubicBezTo>
                  <a:cubicBezTo>
                    <a:pt x="1204" y="3070"/>
                    <a:pt x="960" y="3117"/>
                    <a:pt x="762" y="3117"/>
                  </a:cubicBezTo>
                  <a:cubicBezTo>
                    <a:pt x="562" y="3117"/>
                    <a:pt x="409" y="3069"/>
                    <a:pt x="407" y="3068"/>
                  </a:cubicBezTo>
                  <a:cubicBezTo>
                    <a:pt x="377" y="3059"/>
                    <a:pt x="347" y="3054"/>
                    <a:pt x="318" y="3054"/>
                  </a:cubicBezTo>
                  <a:cubicBezTo>
                    <a:pt x="199" y="3054"/>
                    <a:pt x="88" y="3129"/>
                    <a:pt x="49" y="3248"/>
                  </a:cubicBezTo>
                  <a:cubicBezTo>
                    <a:pt x="0" y="3396"/>
                    <a:pt x="80" y="3556"/>
                    <a:pt x="228" y="3605"/>
                  </a:cubicBezTo>
                  <a:cubicBezTo>
                    <a:pt x="398" y="3656"/>
                    <a:pt x="575" y="3683"/>
                    <a:pt x="753" y="3683"/>
                  </a:cubicBezTo>
                  <a:cubicBezTo>
                    <a:pt x="757" y="3683"/>
                    <a:pt x="761" y="3683"/>
                    <a:pt x="765" y="3683"/>
                  </a:cubicBezTo>
                  <a:cubicBezTo>
                    <a:pt x="1077" y="3683"/>
                    <a:pt x="1470" y="3603"/>
                    <a:pt x="1791" y="3282"/>
                  </a:cubicBezTo>
                  <a:cubicBezTo>
                    <a:pt x="2387" y="2686"/>
                    <a:pt x="1488" y="888"/>
                    <a:pt x="1074" y="143"/>
                  </a:cubicBezTo>
                  <a:cubicBezTo>
                    <a:pt x="1022" y="51"/>
                    <a:pt x="926" y="0"/>
                    <a:pt x="8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20"/>
            <p:cNvSpPr/>
            <p:nvPr/>
          </p:nvSpPr>
          <p:spPr>
            <a:xfrm>
              <a:off x="1019160" y="3395880"/>
              <a:ext cx="35640" cy="26640"/>
            </a:xfrm>
            <a:custGeom>
              <a:avLst/>
              <a:gdLst/>
              <a:ahLst/>
              <a:cxnLst/>
              <a:rect l="l" t="t" r="r" b="b"/>
              <a:pathLst>
                <a:path w="3339" h="2660" extrusionOk="0">
                  <a:moveTo>
                    <a:pt x="2774" y="1"/>
                  </a:moveTo>
                  <a:cubicBezTo>
                    <a:pt x="885" y="1"/>
                    <a:pt x="166" y="1309"/>
                    <a:pt x="51" y="2002"/>
                  </a:cubicBezTo>
                  <a:cubicBezTo>
                    <a:pt x="0" y="2309"/>
                    <a:pt x="208" y="2601"/>
                    <a:pt x="516" y="2651"/>
                  </a:cubicBezTo>
                  <a:cubicBezTo>
                    <a:pt x="547" y="2658"/>
                    <a:pt x="578" y="2660"/>
                    <a:pt x="610" y="2660"/>
                  </a:cubicBezTo>
                  <a:cubicBezTo>
                    <a:pt x="886" y="2659"/>
                    <a:pt x="1122" y="2460"/>
                    <a:pt x="1167" y="2187"/>
                  </a:cubicBezTo>
                  <a:cubicBezTo>
                    <a:pt x="1174" y="2143"/>
                    <a:pt x="1359" y="1131"/>
                    <a:pt x="2774" y="1131"/>
                  </a:cubicBezTo>
                  <a:cubicBezTo>
                    <a:pt x="3086" y="1131"/>
                    <a:pt x="3339" y="878"/>
                    <a:pt x="3339" y="566"/>
                  </a:cubicBezTo>
                  <a:cubicBezTo>
                    <a:pt x="3339" y="253"/>
                    <a:pt x="3086" y="1"/>
                    <a:pt x="27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0"/>
            <p:cNvSpPr/>
            <p:nvPr/>
          </p:nvSpPr>
          <p:spPr>
            <a:xfrm>
              <a:off x="1035000" y="3422520"/>
              <a:ext cx="27000" cy="14400"/>
            </a:xfrm>
            <a:custGeom>
              <a:avLst/>
              <a:gdLst/>
              <a:ahLst/>
              <a:cxnLst/>
              <a:rect l="l" t="t" r="r" b="b"/>
              <a:pathLst>
                <a:path w="2551" h="1473" extrusionOk="0">
                  <a:moveTo>
                    <a:pt x="2233" y="0"/>
                  </a:moveTo>
                  <a:cubicBezTo>
                    <a:pt x="2117" y="0"/>
                    <a:pt x="2008" y="72"/>
                    <a:pt x="1966" y="187"/>
                  </a:cubicBezTo>
                  <a:cubicBezTo>
                    <a:pt x="1847" y="514"/>
                    <a:pt x="1664" y="731"/>
                    <a:pt x="1421" y="835"/>
                  </a:cubicBezTo>
                  <a:cubicBezTo>
                    <a:pt x="1293" y="889"/>
                    <a:pt x="1157" y="909"/>
                    <a:pt x="1029" y="909"/>
                  </a:cubicBezTo>
                  <a:cubicBezTo>
                    <a:pt x="713" y="909"/>
                    <a:pt x="442" y="791"/>
                    <a:pt x="438" y="789"/>
                  </a:cubicBezTo>
                  <a:cubicBezTo>
                    <a:pt x="400" y="772"/>
                    <a:pt x="361" y="764"/>
                    <a:pt x="323" y="764"/>
                  </a:cubicBezTo>
                  <a:cubicBezTo>
                    <a:pt x="215" y="764"/>
                    <a:pt x="112" y="826"/>
                    <a:pt x="65" y="931"/>
                  </a:cubicBezTo>
                  <a:cubicBezTo>
                    <a:pt x="0" y="1072"/>
                    <a:pt x="64" y="1240"/>
                    <a:pt x="204" y="1304"/>
                  </a:cubicBezTo>
                  <a:cubicBezTo>
                    <a:pt x="466" y="1413"/>
                    <a:pt x="745" y="1470"/>
                    <a:pt x="1028" y="1473"/>
                  </a:cubicBezTo>
                  <a:cubicBezTo>
                    <a:pt x="1034" y="1473"/>
                    <a:pt x="1040" y="1473"/>
                    <a:pt x="1046" y="1473"/>
                  </a:cubicBezTo>
                  <a:cubicBezTo>
                    <a:pt x="1249" y="1473"/>
                    <a:pt x="1450" y="1434"/>
                    <a:pt x="1637" y="1357"/>
                  </a:cubicBezTo>
                  <a:cubicBezTo>
                    <a:pt x="2033" y="1191"/>
                    <a:pt x="2322" y="862"/>
                    <a:pt x="2497" y="380"/>
                  </a:cubicBezTo>
                  <a:cubicBezTo>
                    <a:pt x="2551" y="233"/>
                    <a:pt x="2475" y="71"/>
                    <a:pt x="2329" y="17"/>
                  </a:cubicBezTo>
                  <a:cubicBezTo>
                    <a:pt x="2297" y="5"/>
                    <a:pt x="2265" y="0"/>
                    <a:pt x="22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20"/>
            <p:cNvSpPr/>
            <p:nvPr/>
          </p:nvSpPr>
          <p:spPr>
            <a:xfrm>
              <a:off x="1102680" y="3412080"/>
              <a:ext cx="27000" cy="14400"/>
            </a:xfrm>
            <a:custGeom>
              <a:avLst/>
              <a:gdLst/>
              <a:ahLst/>
              <a:cxnLst/>
              <a:rect l="l" t="t" r="r" b="b"/>
              <a:pathLst>
                <a:path w="2545" h="1475" extrusionOk="0">
                  <a:moveTo>
                    <a:pt x="2225" y="1"/>
                  </a:moveTo>
                  <a:cubicBezTo>
                    <a:pt x="2110" y="1"/>
                    <a:pt x="2002" y="72"/>
                    <a:pt x="1961" y="187"/>
                  </a:cubicBezTo>
                  <a:cubicBezTo>
                    <a:pt x="1841" y="514"/>
                    <a:pt x="1658" y="733"/>
                    <a:pt x="1416" y="835"/>
                  </a:cubicBezTo>
                  <a:cubicBezTo>
                    <a:pt x="1287" y="890"/>
                    <a:pt x="1150" y="910"/>
                    <a:pt x="1022" y="910"/>
                  </a:cubicBezTo>
                  <a:cubicBezTo>
                    <a:pt x="706" y="910"/>
                    <a:pt x="436" y="792"/>
                    <a:pt x="433" y="790"/>
                  </a:cubicBezTo>
                  <a:cubicBezTo>
                    <a:pt x="396" y="775"/>
                    <a:pt x="359" y="768"/>
                    <a:pt x="322" y="768"/>
                  </a:cubicBezTo>
                  <a:cubicBezTo>
                    <a:pt x="214" y="768"/>
                    <a:pt x="111" y="829"/>
                    <a:pt x="64" y="934"/>
                  </a:cubicBezTo>
                  <a:cubicBezTo>
                    <a:pt x="0" y="1073"/>
                    <a:pt x="60" y="1238"/>
                    <a:pt x="199" y="1306"/>
                  </a:cubicBezTo>
                  <a:cubicBezTo>
                    <a:pt x="459" y="1414"/>
                    <a:pt x="739" y="1472"/>
                    <a:pt x="1023" y="1474"/>
                  </a:cubicBezTo>
                  <a:cubicBezTo>
                    <a:pt x="1029" y="1474"/>
                    <a:pt x="1035" y="1474"/>
                    <a:pt x="1040" y="1474"/>
                  </a:cubicBezTo>
                  <a:cubicBezTo>
                    <a:pt x="1243" y="1474"/>
                    <a:pt x="1445" y="1434"/>
                    <a:pt x="1632" y="1357"/>
                  </a:cubicBezTo>
                  <a:cubicBezTo>
                    <a:pt x="2027" y="1192"/>
                    <a:pt x="2316" y="862"/>
                    <a:pt x="2492" y="380"/>
                  </a:cubicBezTo>
                  <a:cubicBezTo>
                    <a:pt x="2545" y="233"/>
                    <a:pt x="2469" y="71"/>
                    <a:pt x="2322" y="18"/>
                  </a:cubicBezTo>
                  <a:cubicBezTo>
                    <a:pt x="2290" y="6"/>
                    <a:pt x="2258" y="1"/>
                    <a:pt x="22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20"/>
            <p:cNvSpPr/>
            <p:nvPr/>
          </p:nvSpPr>
          <p:spPr>
            <a:xfrm>
              <a:off x="1086480" y="3380760"/>
              <a:ext cx="41760" cy="16560"/>
            </a:xfrm>
            <a:custGeom>
              <a:avLst/>
              <a:gdLst/>
              <a:ahLst/>
              <a:cxnLst/>
              <a:rect l="l" t="t" r="r" b="b"/>
              <a:pathLst>
                <a:path w="3868" h="1692" extrusionOk="0">
                  <a:moveTo>
                    <a:pt x="1923" y="0"/>
                  </a:moveTo>
                  <a:cubicBezTo>
                    <a:pt x="1318" y="0"/>
                    <a:pt x="737" y="238"/>
                    <a:pt x="228" y="712"/>
                  </a:cubicBezTo>
                  <a:cubicBezTo>
                    <a:pt x="57" y="869"/>
                    <a:pt x="1" y="1116"/>
                    <a:pt x="86" y="1332"/>
                  </a:cubicBezTo>
                  <a:cubicBezTo>
                    <a:pt x="171" y="1550"/>
                    <a:pt x="379" y="1691"/>
                    <a:pt x="613" y="1691"/>
                  </a:cubicBezTo>
                  <a:cubicBezTo>
                    <a:pt x="756" y="1691"/>
                    <a:pt x="893" y="1636"/>
                    <a:pt x="998" y="1540"/>
                  </a:cubicBezTo>
                  <a:cubicBezTo>
                    <a:pt x="1295" y="1263"/>
                    <a:pt x="1601" y="1124"/>
                    <a:pt x="1927" y="1124"/>
                  </a:cubicBezTo>
                  <a:cubicBezTo>
                    <a:pt x="2232" y="1124"/>
                    <a:pt x="2554" y="1245"/>
                    <a:pt x="2904" y="1486"/>
                  </a:cubicBezTo>
                  <a:cubicBezTo>
                    <a:pt x="3002" y="1553"/>
                    <a:pt x="3113" y="1585"/>
                    <a:pt x="3224" y="1585"/>
                  </a:cubicBezTo>
                  <a:cubicBezTo>
                    <a:pt x="3404" y="1585"/>
                    <a:pt x="3581" y="1500"/>
                    <a:pt x="3690" y="1341"/>
                  </a:cubicBezTo>
                  <a:cubicBezTo>
                    <a:pt x="3867" y="1083"/>
                    <a:pt x="3802" y="731"/>
                    <a:pt x="3546" y="554"/>
                  </a:cubicBezTo>
                  <a:cubicBezTo>
                    <a:pt x="3007" y="184"/>
                    <a:pt x="2456" y="0"/>
                    <a:pt x="19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20"/>
            <p:cNvSpPr/>
            <p:nvPr/>
          </p:nvSpPr>
          <p:spPr>
            <a:xfrm>
              <a:off x="961560" y="3283920"/>
              <a:ext cx="195840" cy="284400"/>
            </a:xfrm>
            <a:custGeom>
              <a:avLst/>
              <a:gdLst/>
              <a:ahLst/>
              <a:cxnLst/>
              <a:rect l="l" t="t" r="r" b="b"/>
              <a:pathLst>
                <a:path w="17809" h="27467" extrusionOk="0">
                  <a:moveTo>
                    <a:pt x="11143" y="0"/>
                  </a:moveTo>
                  <a:cubicBezTo>
                    <a:pt x="10520" y="0"/>
                    <a:pt x="9901" y="94"/>
                    <a:pt x="9307" y="276"/>
                  </a:cubicBezTo>
                  <a:cubicBezTo>
                    <a:pt x="9182" y="267"/>
                    <a:pt x="9062" y="263"/>
                    <a:pt x="8946" y="263"/>
                  </a:cubicBezTo>
                  <a:cubicBezTo>
                    <a:pt x="6589" y="263"/>
                    <a:pt x="6049" y="2109"/>
                    <a:pt x="4281" y="3138"/>
                  </a:cubicBezTo>
                  <a:cubicBezTo>
                    <a:pt x="2382" y="4248"/>
                    <a:pt x="1274" y="7414"/>
                    <a:pt x="1274" y="7414"/>
                  </a:cubicBezTo>
                  <a:lnTo>
                    <a:pt x="1349" y="7398"/>
                  </a:lnTo>
                  <a:lnTo>
                    <a:pt x="1349" y="7398"/>
                  </a:lnTo>
                  <a:cubicBezTo>
                    <a:pt x="1" y="9370"/>
                    <a:pt x="6" y="11752"/>
                    <a:pt x="1475" y="15793"/>
                  </a:cubicBezTo>
                  <a:cubicBezTo>
                    <a:pt x="1475" y="15793"/>
                    <a:pt x="4660" y="24327"/>
                    <a:pt x="7461" y="25982"/>
                  </a:cubicBezTo>
                  <a:cubicBezTo>
                    <a:pt x="8740" y="26737"/>
                    <a:pt x="10603" y="27467"/>
                    <a:pt x="12396" y="27467"/>
                  </a:cubicBezTo>
                  <a:cubicBezTo>
                    <a:pt x="14530" y="27467"/>
                    <a:pt x="16565" y="26433"/>
                    <a:pt x="17396" y="23180"/>
                  </a:cubicBezTo>
                  <a:cubicBezTo>
                    <a:pt x="17780" y="21672"/>
                    <a:pt x="17809" y="19996"/>
                    <a:pt x="17616" y="18291"/>
                  </a:cubicBezTo>
                  <a:cubicBezTo>
                    <a:pt x="16378" y="17747"/>
                    <a:pt x="13725" y="16668"/>
                    <a:pt x="12182" y="16668"/>
                  </a:cubicBezTo>
                  <a:cubicBezTo>
                    <a:pt x="11873" y="16668"/>
                    <a:pt x="11609" y="16712"/>
                    <a:pt x="11409" y="16811"/>
                  </a:cubicBezTo>
                  <a:cubicBezTo>
                    <a:pt x="9881" y="17576"/>
                    <a:pt x="5933" y="20250"/>
                    <a:pt x="5933" y="22288"/>
                  </a:cubicBezTo>
                  <a:cubicBezTo>
                    <a:pt x="5933" y="22288"/>
                    <a:pt x="3386" y="18849"/>
                    <a:pt x="3386" y="17576"/>
                  </a:cubicBezTo>
                  <a:cubicBezTo>
                    <a:pt x="3386" y="16302"/>
                    <a:pt x="4405" y="15920"/>
                    <a:pt x="3513" y="14265"/>
                  </a:cubicBezTo>
                  <a:cubicBezTo>
                    <a:pt x="2621" y="12608"/>
                    <a:pt x="1347" y="12481"/>
                    <a:pt x="1729" y="10570"/>
                  </a:cubicBezTo>
                  <a:cubicBezTo>
                    <a:pt x="2084" y="8802"/>
                    <a:pt x="5600" y="6928"/>
                    <a:pt x="7333" y="6659"/>
                  </a:cubicBezTo>
                  <a:cubicBezTo>
                    <a:pt x="8266" y="7493"/>
                    <a:pt x="9630" y="8023"/>
                    <a:pt x="11155" y="8023"/>
                  </a:cubicBezTo>
                  <a:cubicBezTo>
                    <a:pt x="13968" y="8023"/>
                    <a:pt x="16249" y="6228"/>
                    <a:pt x="16249" y="4012"/>
                  </a:cubicBezTo>
                  <a:cubicBezTo>
                    <a:pt x="16249" y="1796"/>
                    <a:pt x="13968" y="0"/>
                    <a:pt x="11155" y="0"/>
                  </a:cubicBezTo>
                  <a:cubicBezTo>
                    <a:pt x="11151" y="0"/>
                    <a:pt x="11147" y="0"/>
                    <a:pt x="111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20"/>
            <p:cNvSpPr/>
            <p:nvPr/>
          </p:nvSpPr>
          <p:spPr>
            <a:xfrm>
              <a:off x="958320" y="3280680"/>
              <a:ext cx="202320" cy="290520"/>
            </a:xfrm>
            <a:custGeom>
              <a:avLst/>
              <a:gdLst/>
              <a:ahLst/>
              <a:cxnLst/>
              <a:rect l="l" t="t" r="r" b="b"/>
              <a:pathLst>
                <a:path w="18408" h="28034" extrusionOk="0">
                  <a:moveTo>
                    <a:pt x="11453" y="566"/>
                  </a:moveTo>
                  <a:cubicBezTo>
                    <a:pt x="14105" y="566"/>
                    <a:pt x="16265" y="2240"/>
                    <a:pt x="16265" y="4296"/>
                  </a:cubicBezTo>
                  <a:cubicBezTo>
                    <a:pt x="16265" y="6352"/>
                    <a:pt x="14106" y="8025"/>
                    <a:pt x="11453" y="8025"/>
                  </a:cubicBezTo>
                  <a:cubicBezTo>
                    <a:pt x="10063" y="8025"/>
                    <a:pt x="8739" y="7554"/>
                    <a:pt x="7820" y="6732"/>
                  </a:cubicBezTo>
                  <a:cubicBezTo>
                    <a:pt x="7768" y="6685"/>
                    <a:pt x="7701" y="6660"/>
                    <a:pt x="7632" y="6660"/>
                  </a:cubicBezTo>
                  <a:cubicBezTo>
                    <a:pt x="7617" y="6660"/>
                    <a:pt x="7603" y="6661"/>
                    <a:pt x="7588" y="6663"/>
                  </a:cubicBezTo>
                  <a:cubicBezTo>
                    <a:pt x="5818" y="6938"/>
                    <a:pt x="2136" y="8873"/>
                    <a:pt x="1751" y="10800"/>
                  </a:cubicBezTo>
                  <a:cubicBezTo>
                    <a:pt x="1475" y="12180"/>
                    <a:pt x="2000" y="12753"/>
                    <a:pt x="2610" y="13416"/>
                  </a:cubicBezTo>
                  <a:cubicBezTo>
                    <a:pt x="2917" y="13751"/>
                    <a:pt x="3266" y="14132"/>
                    <a:pt x="3562" y="14683"/>
                  </a:cubicBezTo>
                  <a:cubicBezTo>
                    <a:pt x="4070" y="15624"/>
                    <a:pt x="3899" y="16064"/>
                    <a:pt x="3681" y="16622"/>
                  </a:cubicBezTo>
                  <a:cubicBezTo>
                    <a:pt x="3551" y="16961"/>
                    <a:pt x="3402" y="17346"/>
                    <a:pt x="3402" y="17860"/>
                  </a:cubicBezTo>
                  <a:cubicBezTo>
                    <a:pt x="3402" y="19188"/>
                    <a:pt x="5737" y="22381"/>
                    <a:pt x="6002" y="22740"/>
                  </a:cubicBezTo>
                  <a:cubicBezTo>
                    <a:pt x="6057" y="22814"/>
                    <a:pt x="6142" y="22855"/>
                    <a:pt x="6230" y="22855"/>
                  </a:cubicBezTo>
                  <a:cubicBezTo>
                    <a:pt x="6260" y="22855"/>
                    <a:pt x="6290" y="22850"/>
                    <a:pt x="6319" y="22841"/>
                  </a:cubicBezTo>
                  <a:cubicBezTo>
                    <a:pt x="6435" y="22801"/>
                    <a:pt x="6513" y="22694"/>
                    <a:pt x="6513" y="22572"/>
                  </a:cubicBezTo>
                  <a:cubicBezTo>
                    <a:pt x="6513" y="20747"/>
                    <a:pt x="10268" y="18131"/>
                    <a:pt x="11833" y="17348"/>
                  </a:cubicBezTo>
                  <a:cubicBezTo>
                    <a:pt x="11983" y="17274"/>
                    <a:pt x="12196" y="17237"/>
                    <a:pt x="12465" y="17237"/>
                  </a:cubicBezTo>
                  <a:cubicBezTo>
                    <a:pt x="13504" y="17237"/>
                    <a:pt x="15374" y="17782"/>
                    <a:pt x="17650" y="18769"/>
                  </a:cubicBezTo>
                  <a:cubicBezTo>
                    <a:pt x="17833" y="20518"/>
                    <a:pt x="17756" y="22073"/>
                    <a:pt x="17419" y="23394"/>
                  </a:cubicBezTo>
                  <a:cubicBezTo>
                    <a:pt x="16934" y="25291"/>
                    <a:pt x="15994" y="26542"/>
                    <a:pt x="14620" y="27111"/>
                  </a:cubicBezTo>
                  <a:cubicBezTo>
                    <a:pt x="14014" y="27364"/>
                    <a:pt x="13354" y="27472"/>
                    <a:pt x="12678" y="27472"/>
                  </a:cubicBezTo>
                  <a:cubicBezTo>
                    <a:pt x="11004" y="27472"/>
                    <a:pt x="9230" y="26808"/>
                    <a:pt x="7902" y="26023"/>
                  </a:cubicBezTo>
                  <a:cubicBezTo>
                    <a:pt x="5219" y="24437"/>
                    <a:pt x="2069" y="16062"/>
                    <a:pt x="2038" y="15980"/>
                  </a:cubicBezTo>
                  <a:cubicBezTo>
                    <a:pt x="627" y="12098"/>
                    <a:pt x="581" y="9740"/>
                    <a:pt x="1881" y="7842"/>
                  </a:cubicBezTo>
                  <a:cubicBezTo>
                    <a:pt x="1931" y="7768"/>
                    <a:pt x="1944" y="7673"/>
                    <a:pt x="1914" y="7589"/>
                  </a:cubicBezTo>
                  <a:cubicBezTo>
                    <a:pt x="2191" y="6887"/>
                    <a:pt x="3202" y="4554"/>
                    <a:pt x="4721" y="3667"/>
                  </a:cubicBezTo>
                  <a:cubicBezTo>
                    <a:pt x="5384" y="3281"/>
                    <a:pt x="5872" y="2796"/>
                    <a:pt x="6343" y="2325"/>
                  </a:cubicBezTo>
                  <a:cubicBezTo>
                    <a:pt x="7146" y="1528"/>
                    <a:pt x="7842" y="830"/>
                    <a:pt x="9244" y="830"/>
                  </a:cubicBezTo>
                  <a:cubicBezTo>
                    <a:pt x="9353" y="830"/>
                    <a:pt x="9466" y="834"/>
                    <a:pt x="9584" y="842"/>
                  </a:cubicBezTo>
                  <a:cubicBezTo>
                    <a:pt x="9590" y="843"/>
                    <a:pt x="9596" y="843"/>
                    <a:pt x="9602" y="843"/>
                  </a:cubicBezTo>
                  <a:cubicBezTo>
                    <a:pt x="9630" y="843"/>
                    <a:pt x="9659" y="838"/>
                    <a:pt x="9688" y="830"/>
                  </a:cubicBezTo>
                  <a:cubicBezTo>
                    <a:pt x="10259" y="654"/>
                    <a:pt x="10854" y="566"/>
                    <a:pt x="11453" y="566"/>
                  </a:cubicBezTo>
                  <a:close/>
                  <a:moveTo>
                    <a:pt x="11452" y="1"/>
                  </a:moveTo>
                  <a:cubicBezTo>
                    <a:pt x="10815" y="1"/>
                    <a:pt x="10181" y="92"/>
                    <a:pt x="9572" y="274"/>
                  </a:cubicBezTo>
                  <a:cubicBezTo>
                    <a:pt x="9462" y="267"/>
                    <a:pt x="9355" y="264"/>
                    <a:pt x="9252" y="264"/>
                  </a:cubicBezTo>
                  <a:cubicBezTo>
                    <a:pt x="7619" y="264"/>
                    <a:pt x="6765" y="1107"/>
                    <a:pt x="5944" y="1925"/>
                  </a:cubicBezTo>
                  <a:cubicBezTo>
                    <a:pt x="5498" y="2369"/>
                    <a:pt x="5037" y="2828"/>
                    <a:pt x="4436" y="3179"/>
                  </a:cubicBezTo>
                  <a:cubicBezTo>
                    <a:pt x="2470" y="4326"/>
                    <a:pt x="1351" y="7471"/>
                    <a:pt x="1304" y="7605"/>
                  </a:cubicBezTo>
                  <a:cubicBezTo>
                    <a:pt x="1292" y="7639"/>
                    <a:pt x="1286" y="7676"/>
                    <a:pt x="1288" y="7713"/>
                  </a:cubicBezTo>
                  <a:cubicBezTo>
                    <a:pt x="1" y="9745"/>
                    <a:pt x="70" y="12223"/>
                    <a:pt x="1508" y="16176"/>
                  </a:cubicBezTo>
                  <a:cubicBezTo>
                    <a:pt x="1640" y="16527"/>
                    <a:pt x="4760" y="24822"/>
                    <a:pt x="7615" y="26509"/>
                  </a:cubicBezTo>
                  <a:cubicBezTo>
                    <a:pt x="9016" y="27336"/>
                    <a:pt x="10893" y="28033"/>
                    <a:pt x="12689" y="28033"/>
                  </a:cubicBezTo>
                  <a:cubicBezTo>
                    <a:pt x="13433" y="28033"/>
                    <a:pt x="14164" y="27914"/>
                    <a:pt x="14838" y="27634"/>
                  </a:cubicBezTo>
                  <a:cubicBezTo>
                    <a:pt x="16383" y="26991"/>
                    <a:pt x="17436" y="25612"/>
                    <a:pt x="17966" y="23534"/>
                  </a:cubicBezTo>
                  <a:cubicBezTo>
                    <a:pt x="18332" y="22106"/>
                    <a:pt x="18407" y="20428"/>
                    <a:pt x="18194" y="18543"/>
                  </a:cubicBezTo>
                  <a:cubicBezTo>
                    <a:pt x="18183" y="18443"/>
                    <a:pt x="18119" y="18356"/>
                    <a:pt x="18027" y="18316"/>
                  </a:cubicBezTo>
                  <a:cubicBezTo>
                    <a:pt x="16506" y="17649"/>
                    <a:pt x="14022" y="16675"/>
                    <a:pt x="12473" y="16675"/>
                  </a:cubicBezTo>
                  <a:cubicBezTo>
                    <a:pt x="12120" y="16675"/>
                    <a:pt x="11815" y="16726"/>
                    <a:pt x="11581" y="16843"/>
                  </a:cubicBezTo>
                  <a:cubicBezTo>
                    <a:pt x="10233" y="17517"/>
                    <a:pt x="6774" y="19801"/>
                    <a:pt x="6073" y="21868"/>
                  </a:cubicBezTo>
                  <a:cubicBezTo>
                    <a:pt x="5257" y="20700"/>
                    <a:pt x="3966" y="18680"/>
                    <a:pt x="3966" y="17860"/>
                  </a:cubicBezTo>
                  <a:cubicBezTo>
                    <a:pt x="3966" y="17452"/>
                    <a:pt x="4083" y="17148"/>
                    <a:pt x="4208" y="16827"/>
                  </a:cubicBezTo>
                  <a:cubicBezTo>
                    <a:pt x="4445" y="16216"/>
                    <a:pt x="4690" y="15586"/>
                    <a:pt x="4060" y="14414"/>
                  </a:cubicBezTo>
                  <a:cubicBezTo>
                    <a:pt x="3729" y="13801"/>
                    <a:pt x="3355" y="13393"/>
                    <a:pt x="3025" y="13034"/>
                  </a:cubicBezTo>
                  <a:cubicBezTo>
                    <a:pt x="2460" y="12417"/>
                    <a:pt x="2085" y="12008"/>
                    <a:pt x="2305" y="10911"/>
                  </a:cubicBezTo>
                  <a:cubicBezTo>
                    <a:pt x="2619" y="9339"/>
                    <a:pt x="5886" y="7565"/>
                    <a:pt x="7546" y="7244"/>
                  </a:cubicBezTo>
                  <a:cubicBezTo>
                    <a:pt x="8561" y="8102"/>
                    <a:pt x="9976" y="8591"/>
                    <a:pt x="11452" y="8591"/>
                  </a:cubicBezTo>
                  <a:cubicBezTo>
                    <a:pt x="14416" y="8591"/>
                    <a:pt x="16829" y="6663"/>
                    <a:pt x="16829" y="4296"/>
                  </a:cubicBezTo>
                  <a:cubicBezTo>
                    <a:pt x="16829" y="1927"/>
                    <a:pt x="14418" y="1"/>
                    <a:pt x="114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20"/>
            <p:cNvSpPr/>
            <p:nvPr/>
          </p:nvSpPr>
          <p:spPr>
            <a:xfrm>
              <a:off x="1074600" y="3469680"/>
              <a:ext cx="51120" cy="20520"/>
            </a:xfrm>
            <a:custGeom>
              <a:avLst/>
              <a:gdLst/>
              <a:ahLst/>
              <a:cxnLst/>
              <a:rect l="l" t="t" r="r" b="b"/>
              <a:pathLst>
                <a:path w="4712" h="2069" extrusionOk="0">
                  <a:moveTo>
                    <a:pt x="4391" y="1"/>
                  </a:moveTo>
                  <a:cubicBezTo>
                    <a:pt x="4303" y="1"/>
                    <a:pt x="4217" y="41"/>
                    <a:pt x="4163" y="117"/>
                  </a:cubicBezTo>
                  <a:cubicBezTo>
                    <a:pt x="4154" y="128"/>
                    <a:pt x="3282" y="1333"/>
                    <a:pt x="2110" y="1487"/>
                  </a:cubicBezTo>
                  <a:cubicBezTo>
                    <a:pt x="2031" y="1497"/>
                    <a:pt x="1951" y="1502"/>
                    <a:pt x="1872" y="1502"/>
                  </a:cubicBezTo>
                  <a:cubicBezTo>
                    <a:pt x="1400" y="1502"/>
                    <a:pt x="939" y="1319"/>
                    <a:pt x="497" y="954"/>
                  </a:cubicBezTo>
                  <a:cubicBezTo>
                    <a:pt x="444" y="912"/>
                    <a:pt x="382" y="891"/>
                    <a:pt x="319" y="891"/>
                  </a:cubicBezTo>
                  <a:cubicBezTo>
                    <a:pt x="237" y="891"/>
                    <a:pt x="156" y="926"/>
                    <a:pt x="100" y="994"/>
                  </a:cubicBezTo>
                  <a:cubicBezTo>
                    <a:pt x="1" y="1114"/>
                    <a:pt x="18" y="1291"/>
                    <a:pt x="136" y="1391"/>
                  </a:cubicBezTo>
                  <a:cubicBezTo>
                    <a:pt x="684" y="1841"/>
                    <a:pt x="1264" y="2068"/>
                    <a:pt x="1865" y="2068"/>
                  </a:cubicBezTo>
                  <a:cubicBezTo>
                    <a:pt x="1971" y="2068"/>
                    <a:pt x="2077" y="2061"/>
                    <a:pt x="2184" y="2047"/>
                  </a:cubicBezTo>
                  <a:cubicBezTo>
                    <a:pt x="3596" y="1862"/>
                    <a:pt x="4582" y="503"/>
                    <a:pt x="4622" y="446"/>
                  </a:cubicBezTo>
                  <a:cubicBezTo>
                    <a:pt x="4711" y="319"/>
                    <a:pt x="4681" y="144"/>
                    <a:pt x="4555" y="54"/>
                  </a:cubicBezTo>
                  <a:cubicBezTo>
                    <a:pt x="4505" y="18"/>
                    <a:pt x="4448" y="1"/>
                    <a:pt x="43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20"/>
            <p:cNvSpPr/>
            <p:nvPr/>
          </p:nvSpPr>
          <p:spPr>
            <a:xfrm>
              <a:off x="875160" y="4034160"/>
              <a:ext cx="109080" cy="94320"/>
            </a:xfrm>
            <a:custGeom>
              <a:avLst/>
              <a:gdLst/>
              <a:ahLst/>
              <a:cxnLst/>
              <a:rect l="l" t="t" r="r" b="b"/>
              <a:pathLst>
                <a:path w="9985" h="9167" extrusionOk="0">
                  <a:moveTo>
                    <a:pt x="4093" y="0"/>
                  </a:moveTo>
                  <a:lnTo>
                    <a:pt x="1" y="5075"/>
                  </a:lnTo>
                  <a:cubicBezTo>
                    <a:pt x="819" y="7366"/>
                    <a:pt x="3275" y="9167"/>
                    <a:pt x="3275" y="9167"/>
                  </a:cubicBezTo>
                  <a:lnTo>
                    <a:pt x="5894" y="5075"/>
                  </a:lnTo>
                  <a:cubicBezTo>
                    <a:pt x="5894" y="5075"/>
                    <a:pt x="7693" y="6712"/>
                    <a:pt x="8512" y="6712"/>
                  </a:cubicBezTo>
                  <a:cubicBezTo>
                    <a:pt x="9330" y="6712"/>
                    <a:pt x="9657" y="6220"/>
                    <a:pt x="9821" y="5402"/>
                  </a:cubicBezTo>
                  <a:cubicBezTo>
                    <a:pt x="9985" y="4584"/>
                    <a:pt x="8184" y="4420"/>
                    <a:pt x="8184" y="4420"/>
                  </a:cubicBezTo>
                  <a:cubicBezTo>
                    <a:pt x="8184" y="4420"/>
                    <a:pt x="6712" y="2783"/>
                    <a:pt x="6057" y="1801"/>
                  </a:cubicBezTo>
                  <a:cubicBezTo>
                    <a:pt x="5403" y="819"/>
                    <a:pt x="4093" y="0"/>
                    <a:pt x="40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20"/>
            <p:cNvSpPr/>
            <p:nvPr/>
          </p:nvSpPr>
          <p:spPr>
            <a:xfrm>
              <a:off x="871920" y="4030920"/>
              <a:ext cx="114480" cy="100080"/>
            </a:xfrm>
            <a:custGeom>
              <a:avLst/>
              <a:gdLst/>
              <a:ahLst/>
              <a:cxnLst/>
              <a:rect l="l" t="t" r="r" b="b"/>
              <a:pathLst>
                <a:path w="10443" h="9734" extrusionOk="0">
                  <a:moveTo>
                    <a:pt x="4448" y="662"/>
                  </a:moveTo>
                  <a:cubicBezTo>
                    <a:pt x="4833" y="928"/>
                    <a:pt x="5658" y="1546"/>
                    <a:pt x="6119" y="2240"/>
                  </a:cubicBezTo>
                  <a:cubicBezTo>
                    <a:pt x="6779" y="3228"/>
                    <a:pt x="8212" y="4824"/>
                    <a:pt x="8273" y="4892"/>
                  </a:cubicBezTo>
                  <a:cubicBezTo>
                    <a:pt x="8321" y="4945"/>
                    <a:pt x="8387" y="4978"/>
                    <a:pt x="8457" y="4984"/>
                  </a:cubicBezTo>
                  <a:cubicBezTo>
                    <a:pt x="8804" y="5016"/>
                    <a:pt x="9590" y="5173"/>
                    <a:pt x="9804" y="5459"/>
                  </a:cubicBezTo>
                  <a:cubicBezTo>
                    <a:pt x="9842" y="5507"/>
                    <a:pt x="9856" y="5569"/>
                    <a:pt x="9843" y="5629"/>
                  </a:cubicBezTo>
                  <a:cubicBezTo>
                    <a:pt x="9685" y="6418"/>
                    <a:pt x="9404" y="6711"/>
                    <a:pt x="8811" y="6711"/>
                  </a:cubicBezTo>
                  <a:cubicBezTo>
                    <a:pt x="8295" y="6711"/>
                    <a:pt x="7048" y="5752"/>
                    <a:pt x="6382" y="5149"/>
                  </a:cubicBezTo>
                  <a:cubicBezTo>
                    <a:pt x="6327" y="5099"/>
                    <a:pt x="6260" y="5075"/>
                    <a:pt x="6192" y="5075"/>
                  </a:cubicBezTo>
                  <a:cubicBezTo>
                    <a:pt x="6100" y="5075"/>
                    <a:pt x="6009" y="5120"/>
                    <a:pt x="5954" y="5205"/>
                  </a:cubicBezTo>
                  <a:lnTo>
                    <a:pt x="3503" y="9035"/>
                  </a:lnTo>
                  <a:cubicBezTo>
                    <a:pt x="2896" y="8540"/>
                    <a:pt x="1291" y="7114"/>
                    <a:pt x="621" y="5409"/>
                  </a:cubicBezTo>
                  <a:lnTo>
                    <a:pt x="4448" y="662"/>
                  </a:lnTo>
                  <a:close/>
                  <a:moveTo>
                    <a:pt x="4392" y="1"/>
                  </a:moveTo>
                  <a:cubicBezTo>
                    <a:pt x="4309" y="1"/>
                    <a:pt x="4227" y="37"/>
                    <a:pt x="4171" y="106"/>
                  </a:cubicBezTo>
                  <a:lnTo>
                    <a:pt x="79" y="5181"/>
                  </a:lnTo>
                  <a:cubicBezTo>
                    <a:pt x="18" y="5257"/>
                    <a:pt x="1" y="5360"/>
                    <a:pt x="34" y="5453"/>
                  </a:cubicBezTo>
                  <a:cubicBezTo>
                    <a:pt x="872" y="7800"/>
                    <a:pt x="3302" y="9603"/>
                    <a:pt x="3406" y="9677"/>
                  </a:cubicBezTo>
                  <a:cubicBezTo>
                    <a:pt x="3454" y="9713"/>
                    <a:pt x="3513" y="9732"/>
                    <a:pt x="3574" y="9732"/>
                  </a:cubicBezTo>
                  <a:lnTo>
                    <a:pt x="3574" y="9733"/>
                  </a:lnTo>
                  <a:cubicBezTo>
                    <a:pt x="3669" y="9732"/>
                    <a:pt x="3759" y="9683"/>
                    <a:pt x="3812" y="9603"/>
                  </a:cubicBezTo>
                  <a:lnTo>
                    <a:pt x="6253" y="5788"/>
                  </a:lnTo>
                  <a:cubicBezTo>
                    <a:pt x="6805" y="6259"/>
                    <a:pt x="8076" y="7277"/>
                    <a:pt x="8811" y="7277"/>
                  </a:cubicBezTo>
                  <a:cubicBezTo>
                    <a:pt x="9958" y="7277"/>
                    <a:pt x="10265" y="6400"/>
                    <a:pt x="10397" y="5740"/>
                  </a:cubicBezTo>
                  <a:cubicBezTo>
                    <a:pt x="10443" y="5523"/>
                    <a:pt x="10391" y="5297"/>
                    <a:pt x="10257" y="5121"/>
                  </a:cubicBezTo>
                  <a:cubicBezTo>
                    <a:pt x="9894" y="4636"/>
                    <a:pt x="8962" y="4477"/>
                    <a:pt x="8622" y="4434"/>
                  </a:cubicBezTo>
                  <a:cubicBezTo>
                    <a:pt x="8322" y="4096"/>
                    <a:pt x="7146" y="2759"/>
                    <a:pt x="6591" y="1927"/>
                  </a:cubicBezTo>
                  <a:cubicBezTo>
                    <a:pt x="5911" y="906"/>
                    <a:pt x="4597" y="78"/>
                    <a:pt x="4541" y="44"/>
                  </a:cubicBezTo>
                  <a:cubicBezTo>
                    <a:pt x="4495" y="15"/>
                    <a:pt x="4443" y="1"/>
                    <a:pt x="43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20"/>
            <p:cNvSpPr/>
            <p:nvPr/>
          </p:nvSpPr>
          <p:spPr>
            <a:xfrm>
              <a:off x="811080" y="3236760"/>
              <a:ext cx="532440" cy="500760"/>
            </a:xfrm>
            <a:custGeom>
              <a:avLst/>
              <a:gdLst/>
              <a:ahLst/>
              <a:cxnLst/>
              <a:rect l="l" t="t" r="r" b="b"/>
              <a:pathLst>
                <a:path w="48271" h="48271" extrusionOk="0">
                  <a:moveTo>
                    <a:pt x="24136" y="1132"/>
                  </a:moveTo>
                  <a:cubicBezTo>
                    <a:pt x="36820" y="1132"/>
                    <a:pt x="47141" y="11452"/>
                    <a:pt x="47141" y="24135"/>
                  </a:cubicBezTo>
                  <a:cubicBezTo>
                    <a:pt x="47141" y="36820"/>
                    <a:pt x="36820" y="47140"/>
                    <a:pt x="24136" y="47140"/>
                  </a:cubicBezTo>
                  <a:cubicBezTo>
                    <a:pt x="11451" y="47140"/>
                    <a:pt x="1131" y="36820"/>
                    <a:pt x="1131" y="24135"/>
                  </a:cubicBezTo>
                  <a:cubicBezTo>
                    <a:pt x="1131" y="11452"/>
                    <a:pt x="11451" y="1132"/>
                    <a:pt x="24136" y="1132"/>
                  </a:cubicBezTo>
                  <a:close/>
                  <a:moveTo>
                    <a:pt x="24136" y="0"/>
                  </a:moveTo>
                  <a:cubicBezTo>
                    <a:pt x="10828" y="0"/>
                    <a:pt x="0" y="10827"/>
                    <a:pt x="0" y="24135"/>
                  </a:cubicBezTo>
                  <a:cubicBezTo>
                    <a:pt x="0" y="37444"/>
                    <a:pt x="10828" y="48271"/>
                    <a:pt x="24136" y="48271"/>
                  </a:cubicBezTo>
                  <a:cubicBezTo>
                    <a:pt x="37444" y="48271"/>
                    <a:pt x="48271" y="37444"/>
                    <a:pt x="48271" y="24135"/>
                  </a:cubicBezTo>
                  <a:cubicBezTo>
                    <a:pt x="48271" y="10827"/>
                    <a:pt x="37444" y="0"/>
                    <a:pt x="24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20"/>
            <p:cNvSpPr/>
            <p:nvPr/>
          </p:nvSpPr>
          <p:spPr>
            <a:xfrm>
              <a:off x="1281960" y="3440160"/>
              <a:ext cx="29520" cy="48600"/>
            </a:xfrm>
            <a:custGeom>
              <a:avLst/>
              <a:gdLst/>
              <a:ahLst/>
              <a:cxnLst/>
              <a:rect l="l" t="t" r="r" b="b"/>
              <a:pathLst>
                <a:path w="2783" h="4775" extrusionOk="0">
                  <a:moveTo>
                    <a:pt x="2522" y="1"/>
                  </a:moveTo>
                  <a:cubicBezTo>
                    <a:pt x="2046" y="1"/>
                    <a:pt x="1065" y="93"/>
                    <a:pt x="819" y="829"/>
                  </a:cubicBezTo>
                  <a:cubicBezTo>
                    <a:pt x="491" y="1812"/>
                    <a:pt x="1" y="2794"/>
                    <a:pt x="1" y="3449"/>
                  </a:cubicBezTo>
                  <a:cubicBezTo>
                    <a:pt x="1" y="4102"/>
                    <a:pt x="165" y="4593"/>
                    <a:pt x="982" y="4758"/>
                  </a:cubicBezTo>
                  <a:cubicBezTo>
                    <a:pt x="1036" y="4769"/>
                    <a:pt x="1089" y="4774"/>
                    <a:pt x="1141" y="4774"/>
                  </a:cubicBezTo>
                  <a:cubicBezTo>
                    <a:pt x="1863" y="4774"/>
                    <a:pt x="2291" y="3776"/>
                    <a:pt x="2291" y="3776"/>
                  </a:cubicBezTo>
                  <a:lnTo>
                    <a:pt x="2782" y="11"/>
                  </a:lnTo>
                  <a:cubicBezTo>
                    <a:pt x="2782" y="11"/>
                    <a:pt x="2680" y="1"/>
                    <a:pt x="25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20"/>
            <p:cNvSpPr/>
            <p:nvPr/>
          </p:nvSpPr>
          <p:spPr>
            <a:xfrm>
              <a:off x="1279080" y="3436920"/>
              <a:ext cx="36000" cy="54360"/>
            </a:xfrm>
            <a:custGeom>
              <a:avLst/>
              <a:gdLst/>
              <a:ahLst/>
              <a:cxnLst/>
              <a:rect l="l" t="t" r="r" b="b"/>
              <a:pathLst>
                <a:path w="3368" h="5341" extrusionOk="0">
                  <a:moveTo>
                    <a:pt x="2745" y="569"/>
                  </a:moveTo>
                  <a:lnTo>
                    <a:pt x="2299" y="3978"/>
                  </a:lnTo>
                  <a:cubicBezTo>
                    <a:pt x="2226" y="4130"/>
                    <a:pt x="1882" y="4774"/>
                    <a:pt x="1421" y="4774"/>
                  </a:cubicBezTo>
                  <a:cubicBezTo>
                    <a:pt x="1388" y="4774"/>
                    <a:pt x="1355" y="4771"/>
                    <a:pt x="1321" y="4764"/>
                  </a:cubicBezTo>
                  <a:cubicBezTo>
                    <a:pt x="682" y="4635"/>
                    <a:pt x="566" y="4315"/>
                    <a:pt x="566" y="3732"/>
                  </a:cubicBezTo>
                  <a:cubicBezTo>
                    <a:pt x="566" y="3331"/>
                    <a:pt x="793" y="2741"/>
                    <a:pt x="1034" y="2115"/>
                  </a:cubicBezTo>
                  <a:cubicBezTo>
                    <a:pt x="1149" y="1817"/>
                    <a:pt x="1267" y="1509"/>
                    <a:pt x="1370" y="1202"/>
                  </a:cubicBezTo>
                  <a:cubicBezTo>
                    <a:pt x="1547" y="670"/>
                    <a:pt x="2315" y="577"/>
                    <a:pt x="2745" y="569"/>
                  </a:cubicBezTo>
                  <a:close/>
                  <a:moveTo>
                    <a:pt x="2803" y="1"/>
                  </a:moveTo>
                  <a:cubicBezTo>
                    <a:pt x="2262" y="1"/>
                    <a:pt x="1136" y="114"/>
                    <a:pt x="834" y="1023"/>
                  </a:cubicBezTo>
                  <a:cubicBezTo>
                    <a:pt x="733" y="1323"/>
                    <a:pt x="619" y="1622"/>
                    <a:pt x="506" y="1913"/>
                  </a:cubicBezTo>
                  <a:cubicBezTo>
                    <a:pt x="246" y="2588"/>
                    <a:pt x="0" y="3226"/>
                    <a:pt x="0" y="3732"/>
                  </a:cubicBezTo>
                  <a:cubicBezTo>
                    <a:pt x="0" y="4357"/>
                    <a:pt x="138" y="5103"/>
                    <a:pt x="1210" y="5317"/>
                  </a:cubicBezTo>
                  <a:cubicBezTo>
                    <a:pt x="1282" y="5332"/>
                    <a:pt x="1356" y="5339"/>
                    <a:pt x="1430" y="5340"/>
                  </a:cubicBezTo>
                  <a:cubicBezTo>
                    <a:pt x="2321" y="5340"/>
                    <a:pt x="2812" y="4221"/>
                    <a:pt x="2834" y="4170"/>
                  </a:cubicBezTo>
                  <a:cubicBezTo>
                    <a:pt x="2844" y="4146"/>
                    <a:pt x="2852" y="4121"/>
                    <a:pt x="2855" y="4096"/>
                  </a:cubicBezTo>
                  <a:lnTo>
                    <a:pt x="3346" y="331"/>
                  </a:lnTo>
                  <a:cubicBezTo>
                    <a:pt x="3367" y="172"/>
                    <a:pt x="3252" y="28"/>
                    <a:pt x="3093" y="13"/>
                  </a:cubicBezTo>
                  <a:cubicBezTo>
                    <a:pt x="3076" y="11"/>
                    <a:pt x="2966" y="1"/>
                    <a:pt x="28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20"/>
            <p:cNvSpPr/>
            <p:nvPr/>
          </p:nvSpPr>
          <p:spPr>
            <a:xfrm>
              <a:off x="1307520" y="3426480"/>
              <a:ext cx="89280" cy="130320"/>
            </a:xfrm>
            <a:custGeom>
              <a:avLst/>
              <a:gdLst/>
              <a:ahLst/>
              <a:cxnLst/>
              <a:rect l="l" t="t" r="r" b="b"/>
              <a:pathLst>
                <a:path w="8185" h="12633" extrusionOk="0">
                  <a:moveTo>
                    <a:pt x="1867" y="0"/>
                  </a:moveTo>
                  <a:cubicBezTo>
                    <a:pt x="1493" y="0"/>
                    <a:pt x="1132" y="49"/>
                    <a:pt x="819" y="183"/>
                  </a:cubicBezTo>
                  <a:cubicBezTo>
                    <a:pt x="819" y="183"/>
                    <a:pt x="0" y="4603"/>
                    <a:pt x="0" y="5912"/>
                  </a:cubicBezTo>
                  <a:cubicBezTo>
                    <a:pt x="0" y="7221"/>
                    <a:pt x="655" y="8203"/>
                    <a:pt x="982" y="8694"/>
                  </a:cubicBezTo>
                  <a:cubicBezTo>
                    <a:pt x="1310" y="9185"/>
                    <a:pt x="2128" y="9349"/>
                    <a:pt x="2128" y="9349"/>
                  </a:cubicBezTo>
                  <a:lnTo>
                    <a:pt x="2947" y="8366"/>
                  </a:lnTo>
                  <a:lnTo>
                    <a:pt x="2947" y="8366"/>
                  </a:lnTo>
                  <a:cubicBezTo>
                    <a:pt x="2946" y="8367"/>
                    <a:pt x="1965" y="9676"/>
                    <a:pt x="3274" y="11313"/>
                  </a:cubicBezTo>
                  <a:cubicBezTo>
                    <a:pt x="4064" y="12301"/>
                    <a:pt x="4736" y="12633"/>
                    <a:pt x="5395" y="12633"/>
                  </a:cubicBezTo>
                  <a:cubicBezTo>
                    <a:pt x="5829" y="12633"/>
                    <a:pt x="6257" y="12490"/>
                    <a:pt x="6712" y="12295"/>
                  </a:cubicBezTo>
                  <a:cubicBezTo>
                    <a:pt x="7857" y="11804"/>
                    <a:pt x="8185" y="11150"/>
                    <a:pt x="7694" y="9349"/>
                  </a:cubicBezTo>
                  <a:cubicBezTo>
                    <a:pt x="7203" y="7547"/>
                    <a:pt x="6875" y="4602"/>
                    <a:pt x="6548" y="2801"/>
                  </a:cubicBezTo>
                  <a:cubicBezTo>
                    <a:pt x="6222" y="1000"/>
                    <a:pt x="5075" y="346"/>
                    <a:pt x="4420" y="346"/>
                  </a:cubicBezTo>
                  <a:cubicBezTo>
                    <a:pt x="3944" y="346"/>
                    <a:pt x="2863" y="0"/>
                    <a:pt x="1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20"/>
            <p:cNvSpPr/>
            <p:nvPr/>
          </p:nvSpPr>
          <p:spPr>
            <a:xfrm>
              <a:off x="1304280" y="3423240"/>
              <a:ext cx="95760" cy="136080"/>
            </a:xfrm>
            <a:custGeom>
              <a:avLst/>
              <a:gdLst/>
              <a:ahLst/>
              <a:cxnLst/>
              <a:rect l="l" t="t" r="r" b="b"/>
              <a:pathLst>
                <a:path w="8752" h="13198" extrusionOk="0">
                  <a:moveTo>
                    <a:pt x="2145" y="566"/>
                  </a:moveTo>
                  <a:cubicBezTo>
                    <a:pt x="2708" y="566"/>
                    <a:pt x="3314" y="685"/>
                    <a:pt x="3807" y="781"/>
                  </a:cubicBezTo>
                  <a:cubicBezTo>
                    <a:pt x="4183" y="855"/>
                    <a:pt x="4480" y="913"/>
                    <a:pt x="4702" y="913"/>
                  </a:cubicBezTo>
                  <a:cubicBezTo>
                    <a:pt x="5260" y="913"/>
                    <a:pt x="6257" y="1515"/>
                    <a:pt x="6551" y="3135"/>
                  </a:cubicBezTo>
                  <a:cubicBezTo>
                    <a:pt x="6663" y="3742"/>
                    <a:pt x="6772" y="4479"/>
                    <a:pt x="6889" y="5258"/>
                  </a:cubicBezTo>
                  <a:cubicBezTo>
                    <a:pt x="7116" y="6777"/>
                    <a:pt x="7373" y="8499"/>
                    <a:pt x="7703" y="9707"/>
                  </a:cubicBezTo>
                  <a:cubicBezTo>
                    <a:pt x="8175" y="11438"/>
                    <a:pt x="7832" y="11912"/>
                    <a:pt x="6882" y="12318"/>
                  </a:cubicBezTo>
                  <a:cubicBezTo>
                    <a:pt x="6461" y="12499"/>
                    <a:pt x="6074" y="12639"/>
                    <a:pt x="5680" y="12639"/>
                  </a:cubicBezTo>
                  <a:cubicBezTo>
                    <a:pt x="5102" y="12639"/>
                    <a:pt x="4511" y="12337"/>
                    <a:pt x="3777" y="11420"/>
                  </a:cubicBezTo>
                  <a:cubicBezTo>
                    <a:pt x="2628" y="9983"/>
                    <a:pt x="3422" y="8864"/>
                    <a:pt x="3455" y="8819"/>
                  </a:cubicBezTo>
                  <a:cubicBezTo>
                    <a:pt x="3594" y="8634"/>
                    <a:pt x="3462" y="8367"/>
                    <a:pt x="3229" y="8367"/>
                  </a:cubicBezTo>
                  <a:cubicBezTo>
                    <a:pt x="3144" y="8367"/>
                    <a:pt x="3065" y="8405"/>
                    <a:pt x="3011" y="8470"/>
                  </a:cubicBezTo>
                  <a:lnTo>
                    <a:pt x="2308" y="9314"/>
                  </a:lnTo>
                  <a:cubicBezTo>
                    <a:pt x="2057" y="9238"/>
                    <a:pt x="1670" y="9076"/>
                    <a:pt x="1500" y="8821"/>
                  </a:cubicBezTo>
                  <a:cubicBezTo>
                    <a:pt x="1173" y="8331"/>
                    <a:pt x="566" y="7419"/>
                    <a:pt x="566" y="6194"/>
                  </a:cubicBezTo>
                  <a:cubicBezTo>
                    <a:pt x="566" y="5064"/>
                    <a:pt x="1206" y="1470"/>
                    <a:pt x="1350" y="674"/>
                  </a:cubicBezTo>
                  <a:cubicBezTo>
                    <a:pt x="1591" y="596"/>
                    <a:pt x="1862" y="566"/>
                    <a:pt x="2145" y="566"/>
                  </a:cubicBezTo>
                  <a:close/>
                  <a:moveTo>
                    <a:pt x="2149" y="0"/>
                  </a:moveTo>
                  <a:cubicBezTo>
                    <a:pt x="1742" y="0"/>
                    <a:pt x="1342" y="55"/>
                    <a:pt x="990" y="206"/>
                  </a:cubicBezTo>
                  <a:cubicBezTo>
                    <a:pt x="903" y="244"/>
                    <a:pt x="841" y="322"/>
                    <a:pt x="823" y="415"/>
                  </a:cubicBezTo>
                  <a:cubicBezTo>
                    <a:pt x="789" y="596"/>
                    <a:pt x="0" y="4875"/>
                    <a:pt x="0" y="6194"/>
                  </a:cubicBezTo>
                  <a:cubicBezTo>
                    <a:pt x="0" y="7590"/>
                    <a:pt x="695" y="8634"/>
                    <a:pt x="1030" y="9134"/>
                  </a:cubicBezTo>
                  <a:cubicBezTo>
                    <a:pt x="1411" y="9706"/>
                    <a:pt x="2260" y="9889"/>
                    <a:pt x="2355" y="9909"/>
                  </a:cubicBezTo>
                  <a:cubicBezTo>
                    <a:pt x="2374" y="9913"/>
                    <a:pt x="2393" y="9915"/>
                    <a:pt x="2413" y="9915"/>
                  </a:cubicBezTo>
                  <a:cubicBezTo>
                    <a:pt x="2480" y="9915"/>
                    <a:pt x="2547" y="9890"/>
                    <a:pt x="2598" y="9844"/>
                  </a:cubicBezTo>
                  <a:lnTo>
                    <a:pt x="2598" y="9844"/>
                  </a:lnTo>
                  <a:cubicBezTo>
                    <a:pt x="2595" y="10389"/>
                    <a:pt x="2763" y="11057"/>
                    <a:pt x="3336" y="11773"/>
                  </a:cubicBezTo>
                  <a:cubicBezTo>
                    <a:pt x="4204" y="12858"/>
                    <a:pt x="4976" y="13197"/>
                    <a:pt x="5688" y="13197"/>
                  </a:cubicBezTo>
                  <a:cubicBezTo>
                    <a:pt x="6185" y="13197"/>
                    <a:pt x="6653" y="13031"/>
                    <a:pt x="7105" y="12838"/>
                  </a:cubicBezTo>
                  <a:cubicBezTo>
                    <a:pt x="8452" y="12260"/>
                    <a:pt x="8751" y="11403"/>
                    <a:pt x="8248" y="9558"/>
                  </a:cubicBezTo>
                  <a:cubicBezTo>
                    <a:pt x="7928" y="8382"/>
                    <a:pt x="7673" y="6678"/>
                    <a:pt x="7448" y="5174"/>
                  </a:cubicBezTo>
                  <a:cubicBezTo>
                    <a:pt x="7331" y="4389"/>
                    <a:pt x="7220" y="3645"/>
                    <a:pt x="7108" y="3034"/>
                  </a:cubicBezTo>
                  <a:cubicBezTo>
                    <a:pt x="6749" y="1062"/>
                    <a:pt x="5473" y="346"/>
                    <a:pt x="4702" y="346"/>
                  </a:cubicBezTo>
                  <a:cubicBezTo>
                    <a:pt x="4535" y="346"/>
                    <a:pt x="4247" y="291"/>
                    <a:pt x="3916" y="226"/>
                  </a:cubicBezTo>
                  <a:cubicBezTo>
                    <a:pt x="3398" y="124"/>
                    <a:pt x="2764" y="0"/>
                    <a:pt x="21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20"/>
            <p:cNvSpPr/>
            <p:nvPr/>
          </p:nvSpPr>
          <p:spPr>
            <a:xfrm>
              <a:off x="1306800" y="3480120"/>
              <a:ext cx="48600" cy="17640"/>
            </a:xfrm>
            <a:custGeom>
              <a:avLst/>
              <a:gdLst/>
              <a:ahLst/>
              <a:cxnLst/>
              <a:rect l="l" t="t" r="r" b="b"/>
              <a:pathLst>
                <a:path w="4496" h="1809" extrusionOk="0">
                  <a:moveTo>
                    <a:pt x="4465" y="0"/>
                  </a:moveTo>
                  <a:cubicBezTo>
                    <a:pt x="4465" y="0"/>
                    <a:pt x="2430" y="219"/>
                    <a:pt x="1195" y="364"/>
                  </a:cubicBezTo>
                  <a:cubicBezTo>
                    <a:pt x="753" y="416"/>
                    <a:pt x="438" y="579"/>
                    <a:pt x="258" y="849"/>
                  </a:cubicBezTo>
                  <a:cubicBezTo>
                    <a:pt x="0" y="1234"/>
                    <a:pt x="126" y="1686"/>
                    <a:pt x="131" y="1704"/>
                  </a:cubicBezTo>
                  <a:cubicBezTo>
                    <a:pt x="148" y="1766"/>
                    <a:pt x="204" y="1807"/>
                    <a:pt x="267" y="1807"/>
                  </a:cubicBezTo>
                  <a:lnTo>
                    <a:pt x="268" y="1808"/>
                  </a:lnTo>
                  <a:cubicBezTo>
                    <a:pt x="361" y="1807"/>
                    <a:pt x="429" y="1718"/>
                    <a:pt x="404" y="1628"/>
                  </a:cubicBezTo>
                  <a:cubicBezTo>
                    <a:pt x="402" y="1624"/>
                    <a:pt x="308" y="1284"/>
                    <a:pt x="493" y="1007"/>
                  </a:cubicBezTo>
                  <a:cubicBezTo>
                    <a:pt x="626" y="808"/>
                    <a:pt x="873" y="687"/>
                    <a:pt x="1228" y="644"/>
                  </a:cubicBezTo>
                  <a:cubicBezTo>
                    <a:pt x="2463" y="500"/>
                    <a:pt x="4496" y="281"/>
                    <a:pt x="4496" y="281"/>
                  </a:cubicBezTo>
                  <a:lnTo>
                    <a:pt x="44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0"/>
            <p:cNvSpPr/>
            <p:nvPr/>
          </p:nvSpPr>
          <p:spPr>
            <a:xfrm>
              <a:off x="1309680" y="3462480"/>
              <a:ext cx="44640" cy="7920"/>
            </a:xfrm>
            <a:custGeom>
              <a:avLst/>
              <a:gdLst/>
              <a:ahLst/>
              <a:cxnLst/>
              <a:rect l="l" t="t" r="r" b="b"/>
              <a:pathLst>
                <a:path w="4150" h="883" extrusionOk="0">
                  <a:moveTo>
                    <a:pt x="3686" y="0"/>
                  </a:moveTo>
                  <a:cubicBezTo>
                    <a:pt x="2491" y="0"/>
                    <a:pt x="219" y="578"/>
                    <a:pt x="114" y="604"/>
                  </a:cubicBezTo>
                  <a:cubicBezTo>
                    <a:pt x="44" y="623"/>
                    <a:pt x="0" y="688"/>
                    <a:pt x="9" y="759"/>
                  </a:cubicBezTo>
                  <a:cubicBezTo>
                    <a:pt x="17" y="830"/>
                    <a:pt x="77" y="883"/>
                    <a:pt x="148" y="883"/>
                  </a:cubicBezTo>
                  <a:cubicBezTo>
                    <a:pt x="160" y="883"/>
                    <a:pt x="173" y="881"/>
                    <a:pt x="183" y="879"/>
                  </a:cubicBezTo>
                  <a:cubicBezTo>
                    <a:pt x="209" y="872"/>
                    <a:pt x="2530" y="283"/>
                    <a:pt x="3680" y="283"/>
                  </a:cubicBezTo>
                  <a:cubicBezTo>
                    <a:pt x="3792" y="283"/>
                    <a:pt x="3892" y="289"/>
                    <a:pt x="3979" y="301"/>
                  </a:cubicBezTo>
                  <a:cubicBezTo>
                    <a:pt x="3984" y="302"/>
                    <a:pt x="3990" y="302"/>
                    <a:pt x="3995" y="302"/>
                  </a:cubicBezTo>
                  <a:cubicBezTo>
                    <a:pt x="4066" y="302"/>
                    <a:pt x="4128" y="252"/>
                    <a:pt x="4139" y="180"/>
                  </a:cubicBezTo>
                  <a:cubicBezTo>
                    <a:pt x="4150" y="103"/>
                    <a:pt x="4096" y="31"/>
                    <a:pt x="4019" y="20"/>
                  </a:cubicBezTo>
                  <a:cubicBezTo>
                    <a:pt x="3922" y="7"/>
                    <a:pt x="3810" y="0"/>
                    <a:pt x="36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0"/>
            <p:cNvSpPr/>
            <p:nvPr/>
          </p:nvSpPr>
          <p:spPr>
            <a:xfrm>
              <a:off x="1312200" y="3444480"/>
              <a:ext cx="37440" cy="5040"/>
            </a:xfrm>
            <a:custGeom>
              <a:avLst/>
              <a:gdLst/>
              <a:ahLst/>
              <a:cxnLst/>
              <a:rect l="l" t="t" r="r" b="b"/>
              <a:pathLst>
                <a:path w="3489" h="583" extrusionOk="0">
                  <a:moveTo>
                    <a:pt x="3023" y="0"/>
                  </a:moveTo>
                  <a:cubicBezTo>
                    <a:pt x="1893" y="0"/>
                    <a:pt x="201" y="289"/>
                    <a:pt x="122" y="302"/>
                  </a:cubicBezTo>
                  <a:cubicBezTo>
                    <a:pt x="50" y="315"/>
                    <a:pt x="0" y="380"/>
                    <a:pt x="6" y="453"/>
                  </a:cubicBezTo>
                  <a:cubicBezTo>
                    <a:pt x="12" y="527"/>
                    <a:pt x="72" y="583"/>
                    <a:pt x="146" y="583"/>
                  </a:cubicBezTo>
                  <a:cubicBezTo>
                    <a:pt x="154" y="583"/>
                    <a:pt x="163" y="582"/>
                    <a:pt x="170" y="580"/>
                  </a:cubicBezTo>
                  <a:cubicBezTo>
                    <a:pt x="190" y="577"/>
                    <a:pt x="1908" y="282"/>
                    <a:pt x="3018" y="282"/>
                  </a:cubicBezTo>
                  <a:cubicBezTo>
                    <a:pt x="3131" y="282"/>
                    <a:pt x="3236" y="285"/>
                    <a:pt x="3334" y="292"/>
                  </a:cubicBezTo>
                  <a:cubicBezTo>
                    <a:pt x="3335" y="292"/>
                    <a:pt x="3337" y="292"/>
                    <a:pt x="3339" y="292"/>
                  </a:cubicBezTo>
                  <a:cubicBezTo>
                    <a:pt x="3413" y="292"/>
                    <a:pt x="3477" y="236"/>
                    <a:pt x="3484" y="160"/>
                  </a:cubicBezTo>
                  <a:cubicBezTo>
                    <a:pt x="3489" y="82"/>
                    <a:pt x="3430" y="15"/>
                    <a:pt x="3352" y="10"/>
                  </a:cubicBezTo>
                  <a:cubicBezTo>
                    <a:pt x="3250" y="3"/>
                    <a:pt x="3140" y="0"/>
                    <a:pt x="30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0"/>
            <p:cNvSpPr/>
            <p:nvPr/>
          </p:nvSpPr>
          <p:spPr>
            <a:xfrm>
              <a:off x="1322640" y="3504240"/>
              <a:ext cx="20880" cy="6840"/>
            </a:xfrm>
            <a:custGeom>
              <a:avLst/>
              <a:gdLst/>
              <a:ahLst/>
              <a:cxnLst/>
              <a:rect l="l" t="t" r="r" b="b"/>
              <a:pathLst>
                <a:path w="1983" h="764" extrusionOk="0">
                  <a:moveTo>
                    <a:pt x="157" y="1"/>
                  </a:moveTo>
                  <a:cubicBezTo>
                    <a:pt x="120" y="1"/>
                    <a:pt x="84" y="15"/>
                    <a:pt x="56" y="43"/>
                  </a:cubicBezTo>
                  <a:cubicBezTo>
                    <a:pt x="2" y="98"/>
                    <a:pt x="1" y="186"/>
                    <a:pt x="56" y="242"/>
                  </a:cubicBezTo>
                  <a:cubicBezTo>
                    <a:pt x="80" y="266"/>
                    <a:pt x="590" y="763"/>
                    <a:pt x="1411" y="763"/>
                  </a:cubicBezTo>
                  <a:cubicBezTo>
                    <a:pt x="1561" y="763"/>
                    <a:pt x="1710" y="747"/>
                    <a:pt x="1858" y="716"/>
                  </a:cubicBezTo>
                  <a:cubicBezTo>
                    <a:pt x="1933" y="699"/>
                    <a:pt x="1982" y="624"/>
                    <a:pt x="1965" y="547"/>
                  </a:cubicBezTo>
                  <a:cubicBezTo>
                    <a:pt x="1951" y="482"/>
                    <a:pt x="1893" y="436"/>
                    <a:pt x="1828" y="436"/>
                  </a:cubicBezTo>
                  <a:cubicBezTo>
                    <a:pt x="1818" y="436"/>
                    <a:pt x="1808" y="437"/>
                    <a:pt x="1798" y="440"/>
                  </a:cubicBezTo>
                  <a:cubicBezTo>
                    <a:pt x="1662" y="469"/>
                    <a:pt x="1533" y="481"/>
                    <a:pt x="1412" y="481"/>
                  </a:cubicBezTo>
                  <a:cubicBezTo>
                    <a:pt x="711" y="481"/>
                    <a:pt x="276" y="62"/>
                    <a:pt x="255" y="41"/>
                  </a:cubicBezTo>
                  <a:cubicBezTo>
                    <a:pt x="228" y="14"/>
                    <a:pt x="192" y="1"/>
                    <a:pt x="1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840326C6-4B4C-4271-BF5E-6C09A5634FEF}"/>
              </a:ext>
            </a:extLst>
          </p:cNvPr>
          <p:cNvSpPr/>
          <p:nvPr/>
        </p:nvSpPr>
        <p:spPr>
          <a:xfrm>
            <a:off x="3639600" y="1461563"/>
            <a:ext cx="4572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it-IT" dirty="0">
                <a:latin typeface="Montserrat"/>
                <a:ea typeface="Montserrat"/>
                <a:cs typeface="Montserrat"/>
                <a:sym typeface="Montserrat"/>
              </a:rPr>
              <a:t>Per il manager sono state pensate le seguenti funzionalità:</a:t>
            </a:r>
            <a:endParaRPr lang="it-IT" dirty="0"/>
          </a:p>
          <a:p>
            <a:pPr marL="285840" lvl="0" indent="-284760">
              <a:buSzPts val="900"/>
              <a:buFont typeface="Arial"/>
              <a:buChar char="•"/>
            </a:pPr>
            <a:r>
              <a:rPr lang="it-IT" dirty="0">
                <a:latin typeface="Montserrat"/>
                <a:ea typeface="Montserrat"/>
                <a:cs typeface="Montserrat"/>
                <a:sym typeface="Montserrat"/>
              </a:rPr>
              <a:t>programmare e visualizzare il proprio piano di Smart </a:t>
            </a:r>
            <a:r>
              <a:rPr lang="it-IT" dirty="0" err="1">
                <a:latin typeface="Montserrat"/>
                <a:ea typeface="Montserrat"/>
                <a:cs typeface="Montserrat"/>
                <a:sym typeface="Montserrat"/>
              </a:rPr>
              <a:t>Working</a:t>
            </a:r>
            <a:r>
              <a:rPr lang="it-IT" dirty="0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lang="it-IT" dirty="0"/>
          </a:p>
          <a:p>
            <a:pPr marL="285840" lvl="0" indent="-284760">
              <a:buSzPts val="900"/>
              <a:buFont typeface="Arial"/>
              <a:buChar char="•"/>
            </a:pPr>
            <a:r>
              <a:rPr lang="it-IT" dirty="0">
                <a:latin typeface="Montserrat"/>
                <a:ea typeface="Montserrat"/>
                <a:cs typeface="Montserrat"/>
                <a:sym typeface="Montserrat"/>
              </a:rPr>
              <a:t>prenotare una postazione durante i giorni lavorativi in azienda;</a:t>
            </a:r>
            <a:endParaRPr lang="it-IT" dirty="0"/>
          </a:p>
          <a:p>
            <a:pPr marL="285840" lvl="0" indent="-284760">
              <a:buSzPts val="900"/>
              <a:buFont typeface="Arial"/>
              <a:buChar char="•"/>
            </a:pPr>
            <a:r>
              <a:rPr lang="it-IT" dirty="0">
                <a:latin typeface="Montserrat"/>
                <a:ea typeface="Montserrat"/>
                <a:cs typeface="Montserrat"/>
                <a:sym typeface="Montserrat"/>
              </a:rPr>
              <a:t>permettergli di ricevere un </a:t>
            </a:r>
            <a:r>
              <a:rPr lang="it-IT" dirty="0" err="1">
                <a:latin typeface="Montserrat"/>
                <a:ea typeface="Montserrat"/>
                <a:cs typeface="Montserrat"/>
                <a:sym typeface="Montserrat"/>
              </a:rPr>
              <a:t>reminder</a:t>
            </a:r>
            <a:r>
              <a:rPr lang="it-IT" dirty="0">
                <a:latin typeface="Montserrat"/>
                <a:ea typeface="Montserrat"/>
                <a:cs typeface="Montserrat"/>
                <a:sym typeface="Montserrat"/>
              </a:rPr>
              <a:t> il giorno precedente a quello di Smart </a:t>
            </a:r>
            <a:r>
              <a:rPr lang="it-IT" dirty="0" err="1">
                <a:latin typeface="Montserrat"/>
                <a:ea typeface="Montserrat"/>
                <a:cs typeface="Montserrat"/>
                <a:sym typeface="Montserrat"/>
              </a:rPr>
              <a:t>Working</a:t>
            </a:r>
            <a:r>
              <a:rPr lang="it-IT" dirty="0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lang="it-IT" dirty="0"/>
          </a:p>
          <a:p>
            <a:pPr marL="285840" lvl="0" indent="-284760">
              <a:buSzPts val="900"/>
              <a:buFont typeface="Arial"/>
              <a:buChar char="•"/>
            </a:pPr>
            <a:r>
              <a:rPr lang="it-IT" dirty="0">
                <a:latin typeface="Montserrat"/>
                <a:ea typeface="Montserrat"/>
                <a:cs typeface="Montserrat"/>
                <a:sym typeface="Montserrat"/>
              </a:rPr>
              <a:t>visualizzare i dipendenti assegnati ad un suo progetto e visualizzare i loro calendari di Smart </a:t>
            </a:r>
            <a:r>
              <a:rPr lang="it-IT" dirty="0" err="1">
                <a:latin typeface="Montserrat"/>
                <a:ea typeface="Montserrat"/>
                <a:cs typeface="Montserrat"/>
                <a:sym typeface="Montserrat"/>
              </a:rPr>
              <a:t>Working</a:t>
            </a:r>
            <a:r>
              <a:rPr lang="it-IT" dirty="0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lang="it-IT" dirty="0"/>
          </a:p>
          <a:p>
            <a:pPr marL="285840" lvl="0" indent="-284760">
              <a:buSzPts val="900"/>
              <a:buFont typeface="Arial"/>
              <a:buChar char="•"/>
            </a:pPr>
            <a:r>
              <a:rPr lang="it-IT" dirty="0">
                <a:latin typeface="Montserrat"/>
                <a:ea typeface="Montserrat"/>
                <a:cs typeface="Montserrat"/>
                <a:sym typeface="Montserrat"/>
              </a:rPr>
              <a:t>bloccare, se necessario, alcuni giorni di Smart </a:t>
            </a:r>
            <a:r>
              <a:rPr lang="it-IT" dirty="0" err="1">
                <a:latin typeface="Montserrat"/>
                <a:ea typeface="Montserrat"/>
                <a:cs typeface="Montserrat"/>
                <a:sym typeface="Montserrat"/>
              </a:rPr>
              <a:t>Working</a:t>
            </a:r>
            <a:r>
              <a:rPr lang="it-IT" dirty="0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lang="it-IT" dirty="0"/>
          </a:p>
          <a:p>
            <a:pPr marL="285840" lvl="0" indent="-284760">
              <a:buSzPts val="900"/>
              <a:buFont typeface="Arial"/>
              <a:buChar char="•"/>
            </a:pPr>
            <a:r>
              <a:rPr lang="it-IT" dirty="0">
                <a:latin typeface="Montserrat"/>
                <a:ea typeface="Montserrat"/>
                <a:cs typeface="Montserrat"/>
                <a:sym typeface="Montserrat"/>
              </a:rPr>
              <a:t>impedire ai dipendenti di fare Smart </a:t>
            </a:r>
            <a:r>
              <a:rPr lang="it-IT" dirty="0" err="1">
                <a:latin typeface="Montserrat"/>
                <a:ea typeface="Montserrat"/>
                <a:cs typeface="Montserrat"/>
                <a:sym typeface="Montserrat"/>
              </a:rPr>
              <a:t>Working</a:t>
            </a:r>
            <a:r>
              <a:rPr lang="it-IT" dirty="0">
                <a:latin typeface="Montserrat"/>
                <a:ea typeface="Montserrat"/>
                <a:cs typeface="Montserrat"/>
                <a:sym typeface="Montserrat"/>
              </a:rPr>
              <a:t> in base al loro rendimento.</a:t>
            </a:r>
          </a:p>
          <a:p>
            <a:pPr marL="285840" lvl="0" indent="-284760">
              <a:buSzPts val="900"/>
              <a:buFont typeface="Arial"/>
              <a:buChar char="•"/>
            </a:pPr>
            <a:endParaRPr lang="it-IT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840" lvl="0" indent="-284760">
              <a:buSzPts val="900"/>
              <a:buFont typeface="Arial"/>
              <a:buChar char="•"/>
            </a:pPr>
            <a:endParaRPr lang="it-IT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9"/>
          <p:cNvSpPr/>
          <p:nvPr/>
        </p:nvSpPr>
        <p:spPr>
          <a:xfrm>
            <a:off x="284760" y="1470240"/>
            <a:ext cx="1798200" cy="179892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60" dir="5400000" sx="90000" sy="-19000" rotWithShape="0">
              <a:schemeClr val="l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5" name="Google Shape;177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20760" y="3801600"/>
            <a:ext cx="122760" cy="12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9440" y="4041000"/>
            <a:ext cx="147240" cy="14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7720" y="4041000"/>
            <a:ext cx="147240" cy="14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17320" y="4041000"/>
            <a:ext cx="147240" cy="14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4623522" y="3801600"/>
            <a:ext cx="122760" cy="122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9"/>
          <p:cNvSpPr/>
          <p:nvPr/>
        </p:nvSpPr>
        <p:spPr>
          <a:xfrm>
            <a:off x="672840" y="3331440"/>
            <a:ext cx="100440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Clara Monaco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9"/>
          <p:cNvSpPr/>
          <p:nvPr/>
        </p:nvSpPr>
        <p:spPr>
          <a:xfrm>
            <a:off x="381600" y="3754440"/>
            <a:ext cx="1802520" cy="22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clara.monaco.95@gmail.com</a:t>
            </a:r>
            <a:endParaRPr sz="9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9"/>
          <p:cNvSpPr/>
          <p:nvPr/>
        </p:nvSpPr>
        <p:spPr>
          <a:xfrm>
            <a:off x="367200" y="3997440"/>
            <a:ext cx="1935000" cy="21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/>
            <a:r>
              <a:rPr lang="it-IT" sz="800" b="1" dirty="0">
                <a:solidFill>
                  <a:srgbClr val="FFFFFF"/>
                </a:solidFill>
              </a:rPr>
              <a:t>www.linkedin.com/in/clara-monaco</a:t>
            </a:r>
            <a:endParaRPr lang="it-IT" sz="800" dirty="0"/>
          </a:p>
        </p:txBody>
      </p:sp>
      <p:sp>
        <p:nvSpPr>
          <p:cNvPr id="1783" name="Google Shape;1783;p9"/>
          <p:cNvSpPr/>
          <p:nvPr/>
        </p:nvSpPr>
        <p:spPr>
          <a:xfrm>
            <a:off x="840240" y="96840"/>
            <a:ext cx="7288200" cy="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 b="0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Chi siamo</a:t>
            </a:r>
            <a:endParaRPr sz="4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9"/>
          <p:cNvSpPr/>
          <p:nvPr/>
        </p:nvSpPr>
        <p:spPr>
          <a:xfrm>
            <a:off x="2584440" y="1459440"/>
            <a:ext cx="1798920" cy="1798920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25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60" dir="5400000" sx="90000" sy="-19000" rotWithShape="0">
              <a:schemeClr val="l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"/>
          <p:cNvSpPr/>
          <p:nvPr/>
        </p:nvSpPr>
        <p:spPr>
          <a:xfrm>
            <a:off x="4739040" y="1459440"/>
            <a:ext cx="1807200" cy="179892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 w="25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60" dir="5400000" sx="90000" sy="-19000" rotWithShape="0">
              <a:schemeClr val="l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9"/>
          <p:cNvSpPr/>
          <p:nvPr/>
        </p:nvSpPr>
        <p:spPr>
          <a:xfrm>
            <a:off x="6903720" y="4013640"/>
            <a:ext cx="2430194" cy="21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www.linkedin.com/in/claudio-amato</a:t>
            </a:r>
            <a:endParaRPr sz="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7" name="Google Shape;1787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41800" y="3801600"/>
            <a:ext cx="122760" cy="123840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9"/>
          <p:cNvSpPr/>
          <p:nvPr/>
        </p:nvSpPr>
        <p:spPr>
          <a:xfrm>
            <a:off x="6891480" y="3748320"/>
            <a:ext cx="1802520" cy="22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claudio.amato1@outlook.it</a:t>
            </a:r>
            <a:endParaRPr sz="9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9"/>
          <p:cNvSpPr/>
          <p:nvPr/>
        </p:nvSpPr>
        <p:spPr>
          <a:xfrm>
            <a:off x="2911320" y="3331440"/>
            <a:ext cx="118872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Emanuele Basso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9"/>
          <p:cNvSpPr/>
          <p:nvPr/>
        </p:nvSpPr>
        <p:spPr>
          <a:xfrm>
            <a:off x="5121720" y="3331440"/>
            <a:ext cx="106668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Antonio Basileo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9"/>
          <p:cNvSpPr/>
          <p:nvPr/>
        </p:nvSpPr>
        <p:spPr>
          <a:xfrm>
            <a:off x="6935040" y="1459440"/>
            <a:ext cx="1807200" cy="1820520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 w="25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60" dir="5400000" sx="90000" sy="-19000" rotWithShape="0">
              <a:schemeClr val="l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2" name="Google Shape;1792;p9"/>
          <p:cNvSpPr/>
          <p:nvPr/>
        </p:nvSpPr>
        <p:spPr>
          <a:xfrm>
            <a:off x="7358760" y="3342240"/>
            <a:ext cx="96408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Claudio Amato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9"/>
          <p:cNvSpPr/>
          <p:nvPr/>
        </p:nvSpPr>
        <p:spPr>
          <a:xfrm>
            <a:off x="2439720" y="4007520"/>
            <a:ext cx="2179800" cy="21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www.linkedin.com/in/emanuele-basso</a:t>
            </a:r>
            <a:endParaRPr sz="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9"/>
          <p:cNvSpPr/>
          <p:nvPr/>
        </p:nvSpPr>
        <p:spPr>
          <a:xfrm>
            <a:off x="2427480" y="3748320"/>
            <a:ext cx="2179800" cy="22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emanuele.basso@outlook.com</a:t>
            </a:r>
            <a:endParaRPr sz="9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5" name="Google Shape;1795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8160" y="3801600"/>
            <a:ext cx="122760" cy="12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3680" y="4041360"/>
            <a:ext cx="147240" cy="14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793;p9">
            <a:extLst>
              <a:ext uri="{FF2B5EF4-FFF2-40B4-BE49-F238E27FC236}">
                <a16:creationId xmlns:a16="http://schemas.microsoft.com/office/drawing/2014/main" id="{3F580A69-35C8-40FC-B75F-AFE7B6DF4769}"/>
              </a:ext>
            </a:extLst>
          </p:cNvPr>
          <p:cNvSpPr/>
          <p:nvPr/>
        </p:nvSpPr>
        <p:spPr>
          <a:xfrm>
            <a:off x="4699454" y="3997440"/>
            <a:ext cx="2138220" cy="3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/>
            <a:r>
              <a:rPr lang="it-IT" sz="800" b="1" dirty="0">
                <a:solidFill>
                  <a:srgbClr val="FFFFFF"/>
                </a:solidFill>
              </a:rPr>
              <a:t>www.linkedin.com/in/antonio-basileo-1a81b2197/</a:t>
            </a:r>
            <a:endParaRPr lang="it-IT" sz="800" dirty="0"/>
          </a:p>
        </p:txBody>
      </p:sp>
      <p:sp>
        <p:nvSpPr>
          <p:cNvPr id="27" name="Google Shape;1794;p9">
            <a:extLst>
              <a:ext uri="{FF2B5EF4-FFF2-40B4-BE49-F238E27FC236}">
                <a16:creationId xmlns:a16="http://schemas.microsoft.com/office/drawing/2014/main" id="{78C6EEFA-DE3E-4803-A020-E2B2FA417D63}"/>
              </a:ext>
            </a:extLst>
          </p:cNvPr>
          <p:cNvSpPr/>
          <p:nvPr/>
        </p:nvSpPr>
        <p:spPr>
          <a:xfrm>
            <a:off x="4699454" y="3748140"/>
            <a:ext cx="2179800" cy="22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/>
            <a:r>
              <a:rPr lang="it-IT" sz="900" b="1" dirty="0">
                <a:solidFill>
                  <a:srgbClr val="FFFFFF"/>
                </a:solidFill>
              </a:rPr>
              <a:t>antonio.basileo92@gmail.com</a:t>
            </a:r>
            <a:endParaRPr sz="9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7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7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10"/>
          <p:cNvSpPr/>
          <p:nvPr/>
        </p:nvSpPr>
        <p:spPr>
          <a:xfrm>
            <a:off x="916560" y="158760"/>
            <a:ext cx="7288200" cy="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0" i="0" u="none" strike="noStrike" cap="none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La Nostra Applicazione</a:t>
            </a:r>
            <a:br>
              <a:rPr lang="it-IT" sz="18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it-IT" sz="1200" b="0" i="0" u="none" strike="noStrike" cap="none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(Login)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2" name="Google Shape;1802;p10"/>
          <p:cNvGrpSpPr/>
          <p:nvPr/>
        </p:nvGrpSpPr>
        <p:grpSpPr>
          <a:xfrm>
            <a:off x="4572000" y="895320"/>
            <a:ext cx="4571280" cy="3981600"/>
            <a:chOff x="4572000" y="895320"/>
            <a:chExt cx="4571280" cy="3981600"/>
          </a:xfrm>
        </p:grpSpPr>
        <p:sp>
          <p:nvSpPr>
            <p:cNvPr id="1803" name="Google Shape;1803;p10"/>
            <p:cNvSpPr/>
            <p:nvPr/>
          </p:nvSpPr>
          <p:spPr>
            <a:xfrm>
              <a:off x="4624920" y="895320"/>
              <a:ext cx="4309920" cy="3981600"/>
            </a:xfrm>
            <a:custGeom>
              <a:avLst/>
              <a:gdLst/>
              <a:ahLst/>
              <a:cxnLst/>
              <a:rect l="l" t="t" r="r" b="b"/>
              <a:pathLst>
                <a:path w="226803" h="209527" extrusionOk="0">
                  <a:moveTo>
                    <a:pt x="137632" y="0"/>
                  </a:moveTo>
                  <a:cubicBezTo>
                    <a:pt x="124863" y="0"/>
                    <a:pt x="112381" y="4357"/>
                    <a:pt x="101957" y="12471"/>
                  </a:cubicBezTo>
                  <a:cubicBezTo>
                    <a:pt x="77673" y="31374"/>
                    <a:pt x="60263" y="57498"/>
                    <a:pt x="33597" y="73757"/>
                  </a:cubicBezTo>
                  <a:cubicBezTo>
                    <a:pt x="11332" y="87330"/>
                    <a:pt x="0" y="109793"/>
                    <a:pt x="8272" y="142071"/>
                  </a:cubicBezTo>
                  <a:cubicBezTo>
                    <a:pt x="16206" y="173036"/>
                    <a:pt x="40207" y="192021"/>
                    <a:pt x="66573" y="192021"/>
                  </a:cubicBezTo>
                  <a:cubicBezTo>
                    <a:pt x="67692" y="192021"/>
                    <a:pt x="68816" y="191987"/>
                    <a:pt x="69943" y="191918"/>
                  </a:cubicBezTo>
                  <a:cubicBezTo>
                    <a:pt x="73619" y="191693"/>
                    <a:pt x="77325" y="191569"/>
                    <a:pt x="81038" y="191569"/>
                  </a:cubicBezTo>
                  <a:cubicBezTo>
                    <a:pt x="100566" y="191569"/>
                    <a:pt x="120314" y="194985"/>
                    <a:pt x="137261" y="205019"/>
                  </a:cubicBezTo>
                  <a:cubicBezTo>
                    <a:pt x="142332" y="208022"/>
                    <a:pt x="148451" y="209527"/>
                    <a:pt x="155194" y="209527"/>
                  </a:cubicBezTo>
                  <a:cubicBezTo>
                    <a:pt x="172419" y="209527"/>
                    <a:pt x="193714" y="199704"/>
                    <a:pt x="211990" y="179913"/>
                  </a:cubicBezTo>
                  <a:cubicBezTo>
                    <a:pt x="226803" y="163874"/>
                    <a:pt x="224893" y="143028"/>
                    <a:pt x="219540" y="123456"/>
                  </a:cubicBezTo>
                  <a:cubicBezTo>
                    <a:pt x="216241" y="111390"/>
                    <a:pt x="213993" y="99058"/>
                    <a:pt x="211370" y="86818"/>
                  </a:cubicBezTo>
                  <a:cubicBezTo>
                    <a:pt x="209522" y="78192"/>
                    <a:pt x="207487" y="69612"/>
                    <a:pt x="204766" y="61204"/>
                  </a:cubicBezTo>
                  <a:cubicBezTo>
                    <a:pt x="196869" y="36799"/>
                    <a:pt x="181648" y="11947"/>
                    <a:pt x="156229" y="3150"/>
                  </a:cubicBezTo>
                  <a:cubicBezTo>
                    <a:pt x="150098" y="1027"/>
                    <a:pt x="143831" y="0"/>
                    <a:pt x="137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0"/>
            <p:cNvSpPr/>
            <p:nvPr/>
          </p:nvSpPr>
          <p:spPr>
            <a:xfrm>
              <a:off x="5184000" y="3335760"/>
              <a:ext cx="434880" cy="634680"/>
            </a:xfrm>
            <a:custGeom>
              <a:avLst/>
              <a:gdLst/>
              <a:ahLst/>
              <a:cxnLst/>
              <a:rect l="l" t="t" r="r" b="b"/>
              <a:pathLst>
                <a:path w="22943" h="33455" extrusionOk="0">
                  <a:moveTo>
                    <a:pt x="21735" y="0"/>
                  </a:moveTo>
                  <a:cubicBezTo>
                    <a:pt x="21735" y="0"/>
                    <a:pt x="10620" y="8829"/>
                    <a:pt x="5310" y="18025"/>
                  </a:cubicBezTo>
                  <a:cubicBezTo>
                    <a:pt x="0" y="27221"/>
                    <a:pt x="158" y="33454"/>
                    <a:pt x="158" y="33454"/>
                  </a:cubicBezTo>
                  <a:cubicBezTo>
                    <a:pt x="158" y="33454"/>
                    <a:pt x="15836" y="22237"/>
                    <a:pt x="19390" y="14663"/>
                  </a:cubicBezTo>
                  <a:cubicBezTo>
                    <a:pt x="22942" y="7088"/>
                    <a:pt x="21735" y="0"/>
                    <a:pt x="2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0"/>
            <p:cNvSpPr/>
            <p:nvPr/>
          </p:nvSpPr>
          <p:spPr>
            <a:xfrm>
              <a:off x="4658040" y="3101760"/>
              <a:ext cx="569520" cy="864000"/>
            </a:xfrm>
            <a:custGeom>
              <a:avLst/>
              <a:gdLst/>
              <a:ahLst/>
              <a:cxnLst/>
              <a:rect l="l" t="t" r="r" b="b"/>
              <a:pathLst>
                <a:path w="30021" h="45509" extrusionOk="0">
                  <a:moveTo>
                    <a:pt x="2436" y="0"/>
                  </a:moveTo>
                  <a:cubicBezTo>
                    <a:pt x="2436" y="0"/>
                    <a:pt x="1" y="15849"/>
                    <a:pt x="5832" y="25606"/>
                  </a:cubicBezTo>
                  <a:cubicBezTo>
                    <a:pt x="11665" y="35364"/>
                    <a:pt x="27713" y="45509"/>
                    <a:pt x="27713" y="45509"/>
                  </a:cubicBezTo>
                  <a:cubicBezTo>
                    <a:pt x="27713" y="45509"/>
                    <a:pt x="30020" y="38388"/>
                    <a:pt x="21608" y="27569"/>
                  </a:cubicBezTo>
                  <a:cubicBezTo>
                    <a:pt x="13197" y="16750"/>
                    <a:pt x="2436" y="0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0"/>
            <p:cNvSpPr/>
            <p:nvPr/>
          </p:nvSpPr>
          <p:spPr>
            <a:xfrm>
              <a:off x="4572000" y="2359800"/>
              <a:ext cx="627480" cy="1271880"/>
            </a:xfrm>
            <a:custGeom>
              <a:avLst/>
              <a:gdLst/>
              <a:ahLst/>
              <a:cxnLst/>
              <a:rect l="l" t="t" r="r" b="b"/>
              <a:pathLst>
                <a:path w="33075" h="66974" extrusionOk="0">
                  <a:moveTo>
                    <a:pt x="3152" y="1"/>
                  </a:moveTo>
                  <a:cubicBezTo>
                    <a:pt x="3151" y="1"/>
                    <a:pt x="1" y="10453"/>
                    <a:pt x="5898" y="24354"/>
                  </a:cubicBezTo>
                  <a:cubicBezTo>
                    <a:pt x="11795" y="38256"/>
                    <a:pt x="33075" y="66973"/>
                    <a:pt x="33075" y="66973"/>
                  </a:cubicBezTo>
                  <a:cubicBezTo>
                    <a:pt x="33075" y="66973"/>
                    <a:pt x="32921" y="54781"/>
                    <a:pt x="25352" y="42212"/>
                  </a:cubicBezTo>
                  <a:cubicBezTo>
                    <a:pt x="17783" y="29645"/>
                    <a:pt x="8712" y="16909"/>
                    <a:pt x="6580" y="11495"/>
                  </a:cubicBezTo>
                  <a:cubicBezTo>
                    <a:pt x="4448" y="6081"/>
                    <a:pt x="3152" y="1"/>
                    <a:pt x="3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0"/>
            <p:cNvSpPr/>
            <p:nvPr/>
          </p:nvSpPr>
          <p:spPr>
            <a:xfrm>
              <a:off x="5189760" y="2571120"/>
              <a:ext cx="403560" cy="965520"/>
            </a:xfrm>
            <a:custGeom>
              <a:avLst/>
              <a:gdLst/>
              <a:ahLst/>
              <a:cxnLst/>
              <a:rect l="l" t="t" r="r" b="b"/>
              <a:pathLst>
                <a:path w="21280" h="50852" extrusionOk="0">
                  <a:moveTo>
                    <a:pt x="20295" y="1"/>
                  </a:moveTo>
                  <a:cubicBezTo>
                    <a:pt x="20294" y="1"/>
                    <a:pt x="8709" y="15020"/>
                    <a:pt x="5023" y="26750"/>
                  </a:cubicBezTo>
                  <a:cubicBezTo>
                    <a:pt x="1336" y="38480"/>
                    <a:pt x="1" y="50852"/>
                    <a:pt x="1" y="50852"/>
                  </a:cubicBezTo>
                  <a:cubicBezTo>
                    <a:pt x="1" y="50852"/>
                    <a:pt x="8936" y="39484"/>
                    <a:pt x="15107" y="26488"/>
                  </a:cubicBezTo>
                  <a:cubicBezTo>
                    <a:pt x="21279" y="13491"/>
                    <a:pt x="20295" y="1"/>
                    <a:pt x="20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8" name="Google Shape;1808;p10"/>
            <p:cNvSpPr/>
            <p:nvPr/>
          </p:nvSpPr>
          <p:spPr>
            <a:xfrm>
              <a:off x="4704840" y="1996200"/>
              <a:ext cx="450000" cy="1051920"/>
            </a:xfrm>
            <a:custGeom>
              <a:avLst/>
              <a:gdLst/>
              <a:ahLst/>
              <a:cxnLst/>
              <a:rect l="l" t="t" r="r" b="b"/>
              <a:pathLst>
                <a:path w="23739" h="55406" extrusionOk="0">
                  <a:moveTo>
                    <a:pt x="1267" y="0"/>
                  </a:moveTo>
                  <a:lnTo>
                    <a:pt x="1267" y="0"/>
                  </a:lnTo>
                  <a:cubicBezTo>
                    <a:pt x="1267" y="1"/>
                    <a:pt x="0" y="17928"/>
                    <a:pt x="8101" y="32229"/>
                  </a:cubicBezTo>
                  <a:cubicBezTo>
                    <a:pt x="16201" y="46528"/>
                    <a:pt x="23739" y="55406"/>
                    <a:pt x="23739" y="55406"/>
                  </a:cubicBezTo>
                  <a:cubicBezTo>
                    <a:pt x="23739" y="55406"/>
                    <a:pt x="21639" y="36732"/>
                    <a:pt x="16604" y="26372"/>
                  </a:cubicBezTo>
                  <a:cubicBezTo>
                    <a:pt x="11568" y="16014"/>
                    <a:pt x="1268" y="1"/>
                    <a:pt x="1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9" name="Google Shape;1809;p10"/>
            <p:cNvSpPr/>
            <p:nvPr/>
          </p:nvSpPr>
          <p:spPr>
            <a:xfrm>
              <a:off x="5148000" y="1765800"/>
              <a:ext cx="354240" cy="1078560"/>
            </a:xfrm>
            <a:custGeom>
              <a:avLst/>
              <a:gdLst/>
              <a:ahLst/>
              <a:cxnLst/>
              <a:rect l="l" t="t" r="r" b="b"/>
              <a:pathLst>
                <a:path w="18702" h="56793" extrusionOk="0">
                  <a:moveTo>
                    <a:pt x="18701" y="0"/>
                  </a:moveTo>
                  <a:cubicBezTo>
                    <a:pt x="18701" y="1"/>
                    <a:pt x="6141" y="12854"/>
                    <a:pt x="3072" y="29000"/>
                  </a:cubicBezTo>
                  <a:cubicBezTo>
                    <a:pt x="1" y="45146"/>
                    <a:pt x="8" y="56793"/>
                    <a:pt x="8" y="56793"/>
                  </a:cubicBezTo>
                  <a:cubicBezTo>
                    <a:pt x="8" y="56793"/>
                    <a:pt x="10484" y="41191"/>
                    <a:pt x="13343" y="30033"/>
                  </a:cubicBezTo>
                  <a:cubicBezTo>
                    <a:pt x="16201" y="18876"/>
                    <a:pt x="18701" y="1"/>
                    <a:pt x="187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0"/>
            <p:cNvSpPr/>
            <p:nvPr/>
          </p:nvSpPr>
          <p:spPr>
            <a:xfrm>
              <a:off x="5060160" y="1565640"/>
              <a:ext cx="185760" cy="813240"/>
            </a:xfrm>
            <a:custGeom>
              <a:avLst/>
              <a:gdLst/>
              <a:ahLst/>
              <a:cxnLst/>
              <a:rect l="l" t="t" r="r" b="b"/>
              <a:pathLst>
                <a:path w="9835" h="42841" extrusionOk="0">
                  <a:moveTo>
                    <a:pt x="9834" y="0"/>
                  </a:moveTo>
                  <a:cubicBezTo>
                    <a:pt x="9834" y="0"/>
                    <a:pt x="0" y="7255"/>
                    <a:pt x="1557" y="22479"/>
                  </a:cubicBezTo>
                  <a:cubicBezTo>
                    <a:pt x="3113" y="37705"/>
                    <a:pt x="4601" y="42841"/>
                    <a:pt x="4601" y="42841"/>
                  </a:cubicBezTo>
                  <a:cubicBezTo>
                    <a:pt x="3055" y="32421"/>
                    <a:pt x="9834" y="1"/>
                    <a:pt x="9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0"/>
            <p:cNvSpPr/>
            <p:nvPr/>
          </p:nvSpPr>
          <p:spPr>
            <a:xfrm>
              <a:off x="5123880" y="2174400"/>
              <a:ext cx="79200" cy="1890000"/>
            </a:xfrm>
            <a:custGeom>
              <a:avLst/>
              <a:gdLst/>
              <a:ahLst/>
              <a:cxnLst/>
              <a:rect l="l" t="t" r="r" b="b"/>
              <a:pathLst>
                <a:path w="4217" h="99494" extrusionOk="0">
                  <a:moveTo>
                    <a:pt x="600" y="0"/>
                  </a:moveTo>
                  <a:lnTo>
                    <a:pt x="0" y="44"/>
                  </a:lnTo>
                  <a:cubicBezTo>
                    <a:pt x="13" y="212"/>
                    <a:pt x="1205" y="17102"/>
                    <a:pt x="1205" y="34950"/>
                  </a:cubicBezTo>
                  <a:cubicBezTo>
                    <a:pt x="1205" y="43962"/>
                    <a:pt x="1814" y="50396"/>
                    <a:pt x="2403" y="56618"/>
                  </a:cubicBezTo>
                  <a:cubicBezTo>
                    <a:pt x="2998" y="62903"/>
                    <a:pt x="3614" y="69404"/>
                    <a:pt x="3614" y="78612"/>
                  </a:cubicBezTo>
                  <a:cubicBezTo>
                    <a:pt x="3614" y="96525"/>
                    <a:pt x="2763" y="99182"/>
                    <a:pt x="2728" y="99286"/>
                  </a:cubicBezTo>
                  <a:lnTo>
                    <a:pt x="3011" y="99388"/>
                  </a:lnTo>
                  <a:lnTo>
                    <a:pt x="3011" y="99388"/>
                  </a:lnTo>
                  <a:lnTo>
                    <a:pt x="2729" y="99282"/>
                  </a:lnTo>
                  <a:lnTo>
                    <a:pt x="3294" y="99493"/>
                  </a:lnTo>
                  <a:cubicBezTo>
                    <a:pt x="3331" y="99393"/>
                    <a:pt x="4217" y="96824"/>
                    <a:pt x="4217" y="78612"/>
                  </a:cubicBezTo>
                  <a:cubicBezTo>
                    <a:pt x="4217" y="69375"/>
                    <a:pt x="3599" y="62861"/>
                    <a:pt x="3002" y="56561"/>
                  </a:cubicBezTo>
                  <a:cubicBezTo>
                    <a:pt x="2414" y="50352"/>
                    <a:pt x="1806" y="43932"/>
                    <a:pt x="1806" y="34950"/>
                  </a:cubicBezTo>
                  <a:cubicBezTo>
                    <a:pt x="1806" y="17079"/>
                    <a:pt x="613" y="169"/>
                    <a:pt x="600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0"/>
            <p:cNvSpPr/>
            <p:nvPr/>
          </p:nvSpPr>
          <p:spPr>
            <a:xfrm>
              <a:off x="4867200" y="2400840"/>
              <a:ext cx="291960" cy="615960"/>
            </a:xfrm>
            <a:custGeom>
              <a:avLst/>
              <a:gdLst/>
              <a:ahLst/>
              <a:cxnLst/>
              <a:rect l="l" t="t" r="r" b="b"/>
              <a:pathLst>
                <a:path w="15414" h="32466" extrusionOk="0">
                  <a:moveTo>
                    <a:pt x="565" y="0"/>
                  </a:moveTo>
                  <a:lnTo>
                    <a:pt x="1" y="210"/>
                  </a:lnTo>
                  <a:cubicBezTo>
                    <a:pt x="31" y="291"/>
                    <a:pt x="3012" y="8230"/>
                    <a:pt x="5556" y="13087"/>
                  </a:cubicBezTo>
                  <a:cubicBezTo>
                    <a:pt x="8291" y="18309"/>
                    <a:pt x="14802" y="32324"/>
                    <a:pt x="14867" y="32465"/>
                  </a:cubicBezTo>
                  <a:lnTo>
                    <a:pt x="15414" y="32210"/>
                  </a:lnTo>
                  <a:cubicBezTo>
                    <a:pt x="15348" y="32070"/>
                    <a:pt x="8832" y="18043"/>
                    <a:pt x="6090" y="12808"/>
                  </a:cubicBezTo>
                  <a:cubicBezTo>
                    <a:pt x="3563" y="7983"/>
                    <a:pt x="595" y="79"/>
                    <a:pt x="565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0"/>
            <p:cNvSpPr/>
            <p:nvPr/>
          </p:nvSpPr>
          <p:spPr>
            <a:xfrm>
              <a:off x="4877280" y="3055680"/>
              <a:ext cx="327240" cy="579240"/>
            </a:xfrm>
            <a:custGeom>
              <a:avLst/>
              <a:gdLst/>
              <a:ahLst/>
              <a:cxnLst/>
              <a:rect l="l" t="t" r="r" b="b"/>
              <a:pathLst>
                <a:path w="17266" h="30533" extrusionOk="0">
                  <a:moveTo>
                    <a:pt x="531" y="0"/>
                  </a:moveTo>
                  <a:lnTo>
                    <a:pt x="0" y="286"/>
                  </a:lnTo>
                  <a:cubicBezTo>
                    <a:pt x="597" y="1396"/>
                    <a:pt x="14655" y="27529"/>
                    <a:pt x="16773" y="30533"/>
                  </a:cubicBezTo>
                  <a:lnTo>
                    <a:pt x="17266" y="30186"/>
                  </a:lnTo>
                  <a:cubicBezTo>
                    <a:pt x="15168" y="27213"/>
                    <a:pt x="676" y="273"/>
                    <a:pt x="53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0"/>
            <p:cNvSpPr/>
            <p:nvPr/>
          </p:nvSpPr>
          <p:spPr>
            <a:xfrm>
              <a:off x="5193000" y="2955960"/>
              <a:ext cx="234360" cy="539280"/>
            </a:xfrm>
            <a:custGeom>
              <a:avLst/>
              <a:gdLst/>
              <a:ahLst/>
              <a:cxnLst/>
              <a:rect l="l" t="t" r="r" b="b"/>
              <a:pathLst>
                <a:path w="12388" h="28438" extrusionOk="0">
                  <a:moveTo>
                    <a:pt x="11832" y="0"/>
                  </a:moveTo>
                  <a:lnTo>
                    <a:pt x="0" y="28204"/>
                  </a:lnTo>
                  <a:lnTo>
                    <a:pt x="554" y="28437"/>
                  </a:lnTo>
                  <a:lnTo>
                    <a:pt x="12387" y="233"/>
                  </a:lnTo>
                  <a:lnTo>
                    <a:pt x="11832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1815" name="Google Shape;1815;p10"/>
            <p:cNvSpPr/>
            <p:nvPr/>
          </p:nvSpPr>
          <p:spPr>
            <a:xfrm>
              <a:off x="4925160" y="3629880"/>
              <a:ext cx="511200" cy="321480"/>
            </a:xfrm>
            <a:custGeom>
              <a:avLst/>
              <a:gdLst/>
              <a:ahLst/>
              <a:cxnLst/>
              <a:rect l="l" t="t" r="r" b="b"/>
              <a:pathLst>
                <a:path w="26952" h="16964" extrusionOk="0">
                  <a:moveTo>
                    <a:pt x="515" y="1"/>
                  </a:moveTo>
                  <a:lnTo>
                    <a:pt x="1" y="315"/>
                  </a:lnTo>
                  <a:cubicBezTo>
                    <a:pt x="2756" y="4823"/>
                    <a:pt x="13679" y="16251"/>
                    <a:pt x="14143" y="16735"/>
                  </a:cubicBezTo>
                  <a:lnTo>
                    <a:pt x="14363" y="16964"/>
                  </a:lnTo>
                  <a:lnTo>
                    <a:pt x="14579" y="16732"/>
                  </a:lnTo>
                  <a:cubicBezTo>
                    <a:pt x="14656" y="16651"/>
                    <a:pt x="22207" y="8570"/>
                    <a:pt x="26952" y="1330"/>
                  </a:cubicBezTo>
                  <a:lnTo>
                    <a:pt x="26447" y="1000"/>
                  </a:lnTo>
                  <a:cubicBezTo>
                    <a:pt x="22183" y="7508"/>
                    <a:pt x="15628" y="14710"/>
                    <a:pt x="14357" y="16085"/>
                  </a:cubicBezTo>
                  <a:cubicBezTo>
                    <a:pt x="12763" y="14409"/>
                    <a:pt x="3024" y="4106"/>
                    <a:pt x="515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0"/>
            <p:cNvSpPr/>
            <p:nvPr/>
          </p:nvSpPr>
          <p:spPr>
            <a:xfrm>
              <a:off x="5149440" y="2324880"/>
              <a:ext cx="149040" cy="471240"/>
            </a:xfrm>
            <a:custGeom>
              <a:avLst/>
              <a:gdLst/>
              <a:ahLst/>
              <a:cxnLst/>
              <a:rect l="l" t="t" r="r" b="b"/>
              <a:pathLst>
                <a:path w="7893" h="24847" extrusionOk="0">
                  <a:moveTo>
                    <a:pt x="7315" y="1"/>
                  </a:moveTo>
                  <a:lnTo>
                    <a:pt x="1" y="24676"/>
                  </a:lnTo>
                  <a:lnTo>
                    <a:pt x="579" y="24846"/>
                  </a:lnTo>
                  <a:lnTo>
                    <a:pt x="7893" y="172"/>
                  </a:lnTo>
                  <a:lnTo>
                    <a:pt x="73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1817" name="Google Shape;1817;p10"/>
            <p:cNvSpPr/>
            <p:nvPr/>
          </p:nvSpPr>
          <p:spPr>
            <a:xfrm>
              <a:off x="5020920" y="4003200"/>
              <a:ext cx="312120" cy="356760"/>
            </a:xfrm>
            <a:custGeom>
              <a:avLst/>
              <a:gdLst/>
              <a:ahLst/>
              <a:cxnLst/>
              <a:rect l="l" t="t" r="r" b="b"/>
              <a:pathLst>
                <a:path w="16481" h="18835" extrusionOk="0">
                  <a:moveTo>
                    <a:pt x="1" y="1"/>
                  </a:moveTo>
                  <a:lnTo>
                    <a:pt x="1" y="5886"/>
                  </a:lnTo>
                  <a:lnTo>
                    <a:pt x="1557" y="5886"/>
                  </a:lnTo>
                  <a:lnTo>
                    <a:pt x="3562" y="18835"/>
                  </a:lnTo>
                  <a:lnTo>
                    <a:pt x="12920" y="18835"/>
                  </a:lnTo>
                  <a:lnTo>
                    <a:pt x="14925" y="5886"/>
                  </a:lnTo>
                  <a:lnTo>
                    <a:pt x="16481" y="5886"/>
                  </a:lnTo>
                  <a:lnTo>
                    <a:pt x="16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18" name="Google Shape;1818;p10"/>
            <p:cNvSpPr/>
            <p:nvPr/>
          </p:nvSpPr>
          <p:spPr>
            <a:xfrm>
              <a:off x="5529960" y="2885760"/>
              <a:ext cx="296640" cy="299880"/>
            </a:xfrm>
            <a:custGeom>
              <a:avLst/>
              <a:gdLst/>
              <a:ahLst/>
              <a:cxnLst/>
              <a:rect l="l" t="t" r="r" b="b"/>
              <a:pathLst>
                <a:path w="15668" h="15833" extrusionOk="0">
                  <a:moveTo>
                    <a:pt x="14039" y="0"/>
                  </a:moveTo>
                  <a:cubicBezTo>
                    <a:pt x="14039" y="0"/>
                    <a:pt x="5015" y="502"/>
                    <a:pt x="2508" y="4637"/>
                  </a:cubicBezTo>
                  <a:cubicBezTo>
                    <a:pt x="0" y="8773"/>
                    <a:pt x="3260" y="13034"/>
                    <a:pt x="8022" y="14789"/>
                  </a:cubicBezTo>
                  <a:cubicBezTo>
                    <a:pt x="10060" y="15540"/>
                    <a:pt x="11524" y="15832"/>
                    <a:pt x="12581" y="15832"/>
                  </a:cubicBezTo>
                  <a:cubicBezTo>
                    <a:pt x="13995" y="15832"/>
                    <a:pt x="14682" y="15310"/>
                    <a:pt x="15040" y="14664"/>
                  </a:cubicBezTo>
                  <a:cubicBezTo>
                    <a:pt x="15667" y="13536"/>
                    <a:pt x="14039" y="0"/>
                    <a:pt x="14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0"/>
            <p:cNvSpPr/>
            <p:nvPr/>
          </p:nvSpPr>
          <p:spPr>
            <a:xfrm>
              <a:off x="5550480" y="2880000"/>
              <a:ext cx="281520" cy="311400"/>
            </a:xfrm>
            <a:custGeom>
              <a:avLst/>
              <a:gdLst/>
              <a:ahLst/>
              <a:cxnLst/>
              <a:rect l="l" t="t" r="r" b="b"/>
              <a:pathLst>
                <a:path w="14862" h="16431" extrusionOk="0">
                  <a:moveTo>
                    <a:pt x="12690" y="624"/>
                  </a:moveTo>
                  <a:cubicBezTo>
                    <a:pt x="13458" y="7064"/>
                    <a:pt x="14065" y="14153"/>
                    <a:pt x="13695" y="14820"/>
                  </a:cubicBezTo>
                  <a:cubicBezTo>
                    <a:pt x="13317" y="15500"/>
                    <a:pt x="12587" y="15839"/>
                    <a:pt x="11489" y="15839"/>
                  </a:cubicBezTo>
                  <a:cubicBezTo>
                    <a:pt x="10385" y="15839"/>
                    <a:pt x="8908" y="15496"/>
                    <a:pt x="7044" y="14810"/>
                  </a:cubicBezTo>
                  <a:cubicBezTo>
                    <a:pt x="4124" y="13734"/>
                    <a:pt x="1923" y="11779"/>
                    <a:pt x="1154" y="9580"/>
                  </a:cubicBezTo>
                  <a:cubicBezTo>
                    <a:pt x="631" y="8083"/>
                    <a:pt x="813" y="6532"/>
                    <a:pt x="1683" y="5096"/>
                  </a:cubicBezTo>
                  <a:cubicBezTo>
                    <a:pt x="3833" y="1546"/>
                    <a:pt x="11158" y="753"/>
                    <a:pt x="12690" y="624"/>
                  </a:cubicBezTo>
                  <a:close/>
                  <a:moveTo>
                    <a:pt x="12965" y="1"/>
                  </a:moveTo>
                  <a:cubicBezTo>
                    <a:pt x="12956" y="1"/>
                    <a:pt x="12947" y="1"/>
                    <a:pt x="12938" y="2"/>
                  </a:cubicBezTo>
                  <a:cubicBezTo>
                    <a:pt x="12564" y="22"/>
                    <a:pt x="3727" y="560"/>
                    <a:pt x="1167" y="4784"/>
                  </a:cubicBezTo>
                  <a:cubicBezTo>
                    <a:pt x="202" y="6378"/>
                    <a:pt x="0" y="8105"/>
                    <a:pt x="585" y="9778"/>
                  </a:cubicBezTo>
                  <a:cubicBezTo>
                    <a:pt x="1414" y="12145"/>
                    <a:pt x="3749" y="14237"/>
                    <a:pt x="6835" y="15374"/>
                  </a:cubicBezTo>
                  <a:cubicBezTo>
                    <a:pt x="8746" y="16078"/>
                    <a:pt x="10294" y="16431"/>
                    <a:pt x="11492" y="16431"/>
                  </a:cubicBezTo>
                  <a:cubicBezTo>
                    <a:pt x="12830" y="16431"/>
                    <a:pt x="13732" y="15992"/>
                    <a:pt x="14221" y="15113"/>
                  </a:cubicBezTo>
                  <a:cubicBezTo>
                    <a:pt x="14862" y="13958"/>
                    <a:pt x="13528" y="2543"/>
                    <a:pt x="13254" y="266"/>
                  </a:cubicBezTo>
                  <a:cubicBezTo>
                    <a:pt x="13237" y="118"/>
                    <a:pt x="13108" y="1"/>
                    <a:pt x="129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0"/>
            <p:cNvSpPr/>
            <p:nvPr/>
          </p:nvSpPr>
          <p:spPr>
            <a:xfrm>
              <a:off x="7272720" y="2311200"/>
              <a:ext cx="1864080" cy="2368800"/>
            </a:xfrm>
            <a:custGeom>
              <a:avLst/>
              <a:gdLst/>
              <a:ahLst/>
              <a:cxnLst/>
              <a:rect l="l" t="t" r="r" b="b"/>
              <a:pathLst>
                <a:path w="98136" h="124685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5" y="117675"/>
                  </a:cubicBezTo>
                  <a:cubicBezTo>
                    <a:pt x="4493" y="118599"/>
                    <a:pt x="7929" y="118993"/>
                    <a:pt x="12575" y="118993"/>
                  </a:cubicBezTo>
                  <a:cubicBezTo>
                    <a:pt x="20090" y="118993"/>
                    <a:pt x="30772" y="117961"/>
                    <a:pt x="39883" y="116467"/>
                  </a:cubicBezTo>
                  <a:cubicBezTo>
                    <a:pt x="45082" y="115615"/>
                    <a:pt x="50431" y="115273"/>
                    <a:pt x="55422" y="115273"/>
                  </a:cubicBezTo>
                  <a:cubicBezTo>
                    <a:pt x="64585" y="115273"/>
                    <a:pt x="72541" y="116424"/>
                    <a:pt x="76140" y="117675"/>
                  </a:cubicBezTo>
                  <a:cubicBezTo>
                    <a:pt x="81699" y="119609"/>
                    <a:pt x="98135" y="124685"/>
                    <a:pt x="98135" y="124685"/>
                  </a:cubicBezTo>
                  <a:lnTo>
                    <a:pt x="96201" y="56039"/>
                  </a:lnTo>
                  <a:cubicBezTo>
                    <a:pt x="96201" y="56039"/>
                    <a:pt x="96195" y="56039"/>
                    <a:pt x="96181" y="56039"/>
                  </a:cubicBezTo>
                  <a:cubicBezTo>
                    <a:pt x="95829" y="56039"/>
                    <a:pt x="90787" y="55815"/>
                    <a:pt x="75656" y="43712"/>
                  </a:cubicBezTo>
                  <a:cubicBezTo>
                    <a:pt x="59945" y="31143"/>
                    <a:pt x="58978" y="23892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0"/>
            <p:cNvSpPr/>
            <p:nvPr/>
          </p:nvSpPr>
          <p:spPr>
            <a:xfrm>
              <a:off x="7273080" y="2305440"/>
              <a:ext cx="1870200" cy="2380320"/>
            </a:xfrm>
            <a:custGeom>
              <a:avLst/>
              <a:gdLst/>
              <a:ahLst/>
              <a:cxnLst/>
              <a:rect l="l" t="t" r="r" b="b"/>
              <a:pathLst>
                <a:path w="98441" h="125287" extrusionOk="0">
                  <a:moveTo>
                    <a:pt x="3720" y="0"/>
                  </a:moveTo>
                  <a:cubicBezTo>
                    <a:pt x="2717" y="0"/>
                    <a:pt x="1952" y="129"/>
                    <a:pt x="1416" y="363"/>
                  </a:cubicBezTo>
                  <a:cubicBezTo>
                    <a:pt x="876" y="600"/>
                    <a:pt x="541" y="945"/>
                    <a:pt x="420" y="1391"/>
                  </a:cubicBezTo>
                  <a:cubicBezTo>
                    <a:pt x="21" y="2855"/>
                    <a:pt x="1" y="32341"/>
                    <a:pt x="379" y="59818"/>
                  </a:cubicBezTo>
                  <a:cubicBezTo>
                    <a:pt x="735" y="85689"/>
                    <a:pt x="1511" y="116819"/>
                    <a:pt x="3177" y="118206"/>
                  </a:cubicBezTo>
                  <a:cubicBezTo>
                    <a:pt x="4361" y="119193"/>
                    <a:pt x="7881" y="119592"/>
                    <a:pt x="12522" y="119592"/>
                  </a:cubicBezTo>
                  <a:cubicBezTo>
                    <a:pt x="20402" y="119592"/>
                    <a:pt x="31514" y="118442"/>
                    <a:pt x="39916" y="117064"/>
                  </a:cubicBezTo>
                  <a:cubicBezTo>
                    <a:pt x="45020" y="116229"/>
                    <a:pt x="50358" y="115890"/>
                    <a:pt x="55370" y="115890"/>
                  </a:cubicBezTo>
                  <a:cubicBezTo>
                    <a:pt x="64399" y="115890"/>
                    <a:pt x="72371" y="116989"/>
                    <a:pt x="76025" y="118260"/>
                  </a:cubicBezTo>
                  <a:cubicBezTo>
                    <a:pt x="81525" y="120173"/>
                    <a:pt x="97865" y="125223"/>
                    <a:pt x="98030" y="125273"/>
                  </a:cubicBezTo>
                  <a:cubicBezTo>
                    <a:pt x="98059" y="125281"/>
                    <a:pt x="98089" y="125286"/>
                    <a:pt x="98119" y="125286"/>
                  </a:cubicBezTo>
                  <a:lnTo>
                    <a:pt x="98121" y="125286"/>
                  </a:lnTo>
                  <a:cubicBezTo>
                    <a:pt x="98269" y="125286"/>
                    <a:pt x="98396" y="125178"/>
                    <a:pt x="98418" y="125030"/>
                  </a:cubicBezTo>
                  <a:cubicBezTo>
                    <a:pt x="98441" y="124884"/>
                    <a:pt x="98352" y="124742"/>
                    <a:pt x="98209" y="124698"/>
                  </a:cubicBezTo>
                  <a:cubicBezTo>
                    <a:pt x="98045" y="124647"/>
                    <a:pt x="81714" y="119601"/>
                    <a:pt x="76223" y="117691"/>
                  </a:cubicBezTo>
                  <a:cubicBezTo>
                    <a:pt x="73202" y="116640"/>
                    <a:pt x="67543" y="115777"/>
                    <a:pt x="61458" y="115440"/>
                  </a:cubicBezTo>
                  <a:cubicBezTo>
                    <a:pt x="59708" y="115343"/>
                    <a:pt x="57649" y="115272"/>
                    <a:pt x="55368" y="115272"/>
                  </a:cubicBezTo>
                  <a:cubicBezTo>
                    <a:pt x="50830" y="115272"/>
                    <a:pt x="45415" y="115553"/>
                    <a:pt x="39819" y="116470"/>
                  </a:cubicBezTo>
                  <a:cubicBezTo>
                    <a:pt x="30560" y="117989"/>
                    <a:pt x="19905" y="118998"/>
                    <a:pt x="12487" y="118998"/>
                  </a:cubicBezTo>
                  <a:cubicBezTo>
                    <a:pt x="7942" y="118998"/>
                    <a:pt x="4613" y="118619"/>
                    <a:pt x="3565" y="117746"/>
                  </a:cubicBezTo>
                  <a:cubicBezTo>
                    <a:pt x="2431" y="116657"/>
                    <a:pt x="1464" y="94946"/>
                    <a:pt x="980" y="59668"/>
                  </a:cubicBezTo>
                  <a:cubicBezTo>
                    <a:pt x="589" y="31207"/>
                    <a:pt x="661" y="2800"/>
                    <a:pt x="1002" y="1550"/>
                  </a:cubicBezTo>
                  <a:cubicBezTo>
                    <a:pt x="1073" y="1289"/>
                    <a:pt x="1294" y="1075"/>
                    <a:pt x="1658" y="916"/>
                  </a:cubicBezTo>
                  <a:cubicBezTo>
                    <a:pt x="2087" y="728"/>
                    <a:pt x="2751" y="613"/>
                    <a:pt x="3675" y="613"/>
                  </a:cubicBezTo>
                  <a:cubicBezTo>
                    <a:pt x="7952" y="613"/>
                    <a:pt x="17794" y="3089"/>
                    <a:pt x="35619" y="12373"/>
                  </a:cubicBezTo>
                  <a:cubicBezTo>
                    <a:pt x="50603" y="20177"/>
                    <a:pt x="56204" y="25874"/>
                    <a:pt x="62689" y="32470"/>
                  </a:cubicBezTo>
                  <a:cubicBezTo>
                    <a:pt x="66235" y="36076"/>
                    <a:pt x="69901" y="39806"/>
                    <a:pt x="75453" y="44247"/>
                  </a:cubicBezTo>
                  <a:cubicBezTo>
                    <a:pt x="90438" y="56235"/>
                    <a:pt x="95568" y="56642"/>
                    <a:pt x="96150" y="56642"/>
                  </a:cubicBezTo>
                  <a:cubicBezTo>
                    <a:pt x="96175" y="56642"/>
                    <a:pt x="96192" y="56641"/>
                    <a:pt x="96200" y="56641"/>
                  </a:cubicBezTo>
                  <a:cubicBezTo>
                    <a:pt x="96364" y="56631"/>
                    <a:pt x="96489" y="56493"/>
                    <a:pt x="96486" y="56330"/>
                  </a:cubicBezTo>
                  <a:cubicBezTo>
                    <a:pt x="96481" y="56168"/>
                    <a:pt x="96347" y="56039"/>
                    <a:pt x="96185" y="56039"/>
                  </a:cubicBezTo>
                  <a:cubicBezTo>
                    <a:pt x="96184" y="56039"/>
                    <a:pt x="96184" y="56039"/>
                    <a:pt x="96183" y="56039"/>
                  </a:cubicBezTo>
                  <a:lnTo>
                    <a:pt x="96173" y="56039"/>
                  </a:lnTo>
                  <a:cubicBezTo>
                    <a:pt x="96172" y="56039"/>
                    <a:pt x="96169" y="56039"/>
                    <a:pt x="96163" y="56039"/>
                  </a:cubicBezTo>
                  <a:cubicBezTo>
                    <a:pt x="95907" y="56039"/>
                    <a:pt x="90824" y="55774"/>
                    <a:pt x="75829" y="43777"/>
                  </a:cubicBezTo>
                  <a:cubicBezTo>
                    <a:pt x="70305" y="39359"/>
                    <a:pt x="66653" y="35642"/>
                    <a:pt x="63119" y="32049"/>
                  </a:cubicBezTo>
                  <a:cubicBezTo>
                    <a:pt x="56597" y="25415"/>
                    <a:pt x="50966" y="19688"/>
                    <a:pt x="35898" y="11840"/>
                  </a:cubicBezTo>
                  <a:cubicBezTo>
                    <a:pt x="18952" y="3013"/>
                    <a:pt x="8562" y="0"/>
                    <a:pt x="3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0"/>
            <p:cNvSpPr/>
            <p:nvPr/>
          </p:nvSpPr>
          <p:spPr>
            <a:xfrm>
              <a:off x="7272720" y="2311200"/>
              <a:ext cx="849600" cy="2260800"/>
            </a:xfrm>
            <a:custGeom>
              <a:avLst/>
              <a:gdLst/>
              <a:ahLst/>
              <a:cxnLst/>
              <a:rect l="l" t="t" r="r" b="b"/>
              <a:pathLst>
                <a:path w="44757" h="118994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4" y="117676"/>
                  </a:cubicBezTo>
                  <a:cubicBezTo>
                    <a:pt x="4492" y="118599"/>
                    <a:pt x="7926" y="118994"/>
                    <a:pt x="12571" y="118994"/>
                  </a:cubicBezTo>
                  <a:cubicBezTo>
                    <a:pt x="20086" y="118994"/>
                    <a:pt x="30769" y="117961"/>
                    <a:pt x="39883" y="116467"/>
                  </a:cubicBezTo>
                  <a:cubicBezTo>
                    <a:pt x="41498" y="116203"/>
                    <a:pt x="43128" y="115990"/>
                    <a:pt x="44756" y="115819"/>
                  </a:cubicBezTo>
                  <a:cubicBezTo>
                    <a:pt x="38544" y="114909"/>
                    <a:pt x="31667" y="113599"/>
                    <a:pt x="29651" y="112046"/>
                  </a:cubicBezTo>
                  <a:cubicBezTo>
                    <a:pt x="25727" y="109028"/>
                    <a:pt x="23009" y="96951"/>
                    <a:pt x="26934" y="90912"/>
                  </a:cubicBezTo>
                  <a:cubicBezTo>
                    <a:pt x="29243" y="87360"/>
                    <a:pt x="31969" y="86629"/>
                    <a:pt x="34683" y="86629"/>
                  </a:cubicBezTo>
                  <a:cubicBezTo>
                    <a:pt x="36583" y="86629"/>
                    <a:pt x="38477" y="86988"/>
                    <a:pt x="40218" y="86988"/>
                  </a:cubicBezTo>
                  <a:cubicBezTo>
                    <a:pt x="44445" y="86988"/>
                    <a:pt x="34180" y="81854"/>
                    <a:pt x="29954" y="74608"/>
                  </a:cubicBezTo>
                  <a:cubicBezTo>
                    <a:pt x="25726" y="67362"/>
                    <a:pt x="44143" y="28414"/>
                    <a:pt x="41728" y="18752"/>
                  </a:cubicBezTo>
                  <a:cubicBezTo>
                    <a:pt x="41300" y="17041"/>
                    <a:pt x="40307" y="15274"/>
                    <a:pt x="38974" y="13524"/>
                  </a:cubicBezTo>
                  <a:cubicBezTo>
                    <a:pt x="37950" y="12961"/>
                    <a:pt x="36896" y="12390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0"/>
            <p:cNvSpPr/>
            <p:nvPr/>
          </p:nvSpPr>
          <p:spPr>
            <a:xfrm>
              <a:off x="7272720" y="2311200"/>
              <a:ext cx="849600" cy="2260800"/>
            </a:xfrm>
            <a:custGeom>
              <a:avLst/>
              <a:gdLst/>
              <a:ahLst/>
              <a:cxnLst/>
              <a:rect l="l" t="t" r="r" b="b"/>
              <a:pathLst>
                <a:path w="44757" h="118994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4" y="117676"/>
                  </a:cubicBezTo>
                  <a:cubicBezTo>
                    <a:pt x="4492" y="118599"/>
                    <a:pt x="7926" y="118994"/>
                    <a:pt x="12571" y="118994"/>
                  </a:cubicBezTo>
                  <a:cubicBezTo>
                    <a:pt x="20086" y="118994"/>
                    <a:pt x="30769" y="117961"/>
                    <a:pt x="39883" y="116467"/>
                  </a:cubicBezTo>
                  <a:cubicBezTo>
                    <a:pt x="41498" y="116203"/>
                    <a:pt x="43128" y="115990"/>
                    <a:pt x="44756" y="115819"/>
                  </a:cubicBezTo>
                  <a:cubicBezTo>
                    <a:pt x="38544" y="114909"/>
                    <a:pt x="31667" y="113599"/>
                    <a:pt x="29651" y="112046"/>
                  </a:cubicBezTo>
                  <a:cubicBezTo>
                    <a:pt x="25727" y="109028"/>
                    <a:pt x="23009" y="96951"/>
                    <a:pt x="26934" y="90912"/>
                  </a:cubicBezTo>
                  <a:cubicBezTo>
                    <a:pt x="29243" y="87360"/>
                    <a:pt x="31969" y="86629"/>
                    <a:pt x="34683" y="86629"/>
                  </a:cubicBezTo>
                  <a:cubicBezTo>
                    <a:pt x="36583" y="86629"/>
                    <a:pt x="38477" y="86988"/>
                    <a:pt x="40218" y="86988"/>
                  </a:cubicBezTo>
                  <a:cubicBezTo>
                    <a:pt x="44445" y="86988"/>
                    <a:pt x="34180" y="81854"/>
                    <a:pt x="29954" y="74608"/>
                  </a:cubicBezTo>
                  <a:cubicBezTo>
                    <a:pt x="25726" y="67362"/>
                    <a:pt x="44143" y="28414"/>
                    <a:pt x="41728" y="18752"/>
                  </a:cubicBezTo>
                  <a:cubicBezTo>
                    <a:pt x="41300" y="17041"/>
                    <a:pt x="40307" y="15274"/>
                    <a:pt x="38974" y="13524"/>
                  </a:cubicBezTo>
                  <a:cubicBezTo>
                    <a:pt x="37950" y="12961"/>
                    <a:pt x="36896" y="12390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0"/>
            <p:cNvSpPr/>
            <p:nvPr/>
          </p:nvSpPr>
          <p:spPr>
            <a:xfrm>
              <a:off x="5479920" y="1961640"/>
              <a:ext cx="263520" cy="356040"/>
            </a:xfrm>
            <a:custGeom>
              <a:avLst/>
              <a:gdLst/>
              <a:ahLst/>
              <a:cxnLst/>
              <a:rect l="l" t="t" r="r" b="b"/>
              <a:pathLst>
                <a:path w="13913" h="18795" extrusionOk="0">
                  <a:moveTo>
                    <a:pt x="11421" y="1"/>
                  </a:moveTo>
                  <a:cubicBezTo>
                    <a:pt x="8968" y="1"/>
                    <a:pt x="5302" y="690"/>
                    <a:pt x="3260" y="4382"/>
                  </a:cubicBezTo>
                  <a:cubicBezTo>
                    <a:pt x="0" y="10272"/>
                    <a:pt x="8147" y="17166"/>
                    <a:pt x="13286" y="18794"/>
                  </a:cubicBezTo>
                  <a:lnTo>
                    <a:pt x="13912" y="245"/>
                  </a:lnTo>
                  <a:cubicBezTo>
                    <a:pt x="13912" y="245"/>
                    <a:pt x="12882" y="1"/>
                    <a:pt x="11421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0"/>
            <p:cNvSpPr/>
            <p:nvPr/>
          </p:nvSpPr>
          <p:spPr>
            <a:xfrm>
              <a:off x="5517000" y="1956240"/>
              <a:ext cx="232200" cy="367560"/>
            </a:xfrm>
            <a:custGeom>
              <a:avLst/>
              <a:gdLst/>
              <a:ahLst/>
              <a:cxnLst/>
              <a:rect l="l" t="t" r="r" b="b"/>
              <a:pathLst>
                <a:path w="12268" h="19385" extrusionOk="0">
                  <a:moveTo>
                    <a:pt x="9510" y="600"/>
                  </a:moveTo>
                  <a:cubicBezTo>
                    <a:pt x="10497" y="600"/>
                    <a:pt x="11278" y="713"/>
                    <a:pt x="11654" y="781"/>
                  </a:cubicBezTo>
                  <a:lnTo>
                    <a:pt x="11048" y="18669"/>
                  </a:lnTo>
                  <a:cubicBezTo>
                    <a:pt x="7483" y="17397"/>
                    <a:pt x="2894" y="13847"/>
                    <a:pt x="1382" y="10052"/>
                  </a:cubicBezTo>
                  <a:cubicBezTo>
                    <a:pt x="630" y="8166"/>
                    <a:pt x="694" y="6404"/>
                    <a:pt x="1572" y="4816"/>
                  </a:cubicBezTo>
                  <a:cubicBezTo>
                    <a:pt x="3541" y="1258"/>
                    <a:pt x="7126" y="600"/>
                    <a:pt x="9510" y="600"/>
                  </a:cubicBezTo>
                  <a:close/>
                  <a:moveTo>
                    <a:pt x="9513" y="0"/>
                  </a:moveTo>
                  <a:cubicBezTo>
                    <a:pt x="6980" y="0"/>
                    <a:pt x="3157" y="705"/>
                    <a:pt x="1045" y="4524"/>
                  </a:cubicBezTo>
                  <a:cubicBezTo>
                    <a:pt x="74" y="6278"/>
                    <a:pt x="1" y="8213"/>
                    <a:pt x="822" y="10275"/>
                  </a:cubicBezTo>
                  <a:cubicBezTo>
                    <a:pt x="2454" y="14369"/>
                    <a:pt x="7502" y="18184"/>
                    <a:pt x="11243" y="19371"/>
                  </a:cubicBezTo>
                  <a:cubicBezTo>
                    <a:pt x="11273" y="19380"/>
                    <a:pt x="11305" y="19385"/>
                    <a:pt x="11335" y="19385"/>
                  </a:cubicBezTo>
                  <a:cubicBezTo>
                    <a:pt x="11497" y="19385"/>
                    <a:pt x="11630" y="19256"/>
                    <a:pt x="11636" y="19093"/>
                  </a:cubicBezTo>
                  <a:lnTo>
                    <a:pt x="12263" y="544"/>
                  </a:lnTo>
                  <a:cubicBezTo>
                    <a:pt x="12268" y="402"/>
                    <a:pt x="12172" y="274"/>
                    <a:pt x="12031" y="241"/>
                  </a:cubicBezTo>
                  <a:cubicBezTo>
                    <a:pt x="12004" y="235"/>
                    <a:pt x="10972" y="0"/>
                    <a:pt x="9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0"/>
            <p:cNvSpPr/>
            <p:nvPr/>
          </p:nvSpPr>
          <p:spPr>
            <a:xfrm>
              <a:off x="5589000" y="1956600"/>
              <a:ext cx="249480" cy="394200"/>
            </a:xfrm>
            <a:custGeom>
              <a:avLst/>
              <a:gdLst/>
              <a:ahLst/>
              <a:cxnLst/>
              <a:rect l="l" t="t" r="r" b="b"/>
              <a:pathLst>
                <a:path w="13178" h="20789" extrusionOk="0">
                  <a:moveTo>
                    <a:pt x="10673" y="0"/>
                  </a:moveTo>
                  <a:cubicBezTo>
                    <a:pt x="9530" y="0"/>
                    <a:pt x="8184" y="251"/>
                    <a:pt x="7805" y="304"/>
                  </a:cubicBezTo>
                  <a:cubicBezTo>
                    <a:pt x="4097" y="835"/>
                    <a:pt x="1193" y="3668"/>
                    <a:pt x="708" y="7403"/>
                  </a:cubicBezTo>
                  <a:cubicBezTo>
                    <a:pt x="0" y="12838"/>
                    <a:pt x="5151" y="18782"/>
                    <a:pt x="10277" y="20063"/>
                  </a:cubicBezTo>
                  <a:lnTo>
                    <a:pt x="13178" y="20788"/>
                  </a:lnTo>
                  <a:cubicBezTo>
                    <a:pt x="13178" y="20788"/>
                    <a:pt x="12432" y="766"/>
                    <a:pt x="12431" y="747"/>
                  </a:cubicBezTo>
                  <a:cubicBezTo>
                    <a:pt x="12407" y="168"/>
                    <a:pt x="11608" y="0"/>
                    <a:pt x="10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0"/>
            <p:cNvSpPr/>
            <p:nvPr/>
          </p:nvSpPr>
          <p:spPr>
            <a:xfrm>
              <a:off x="5582520" y="1951200"/>
              <a:ext cx="261720" cy="405360"/>
            </a:xfrm>
            <a:custGeom>
              <a:avLst/>
              <a:gdLst/>
              <a:ahLst/>
              <a:cxnLst/>
              <a:rect l="l" t="t" r="r" b="b"/>
              <a:pathLst>
                <a:path w="13826" h="21390" extrusionOk="0">
                  <a:moveTo>
                    <a:pt x="11063" y="602"/>
                  </a:moveTo>
                  <a:cubicBezTo>
                    <a:pt x="11718" y="602"/>
                    <a:pt x="12154" y="688"/>
                    <a:pt x="12367" y="863"/>
                  </a:cubicBezTo>
                  <a:cubicBezTo>
                    <a:pt x="12437" y="921"/>
                    <a:pt x="12468" y="981"/>
                    <a:pt x="12472" y="1061"/>
                  </a:cubicBezTo>
                  <a:cubicBezTo>
                    <a:pt x="12474" y="1141"/>
                    <a:pt x="13097" y="17881"/>
                    <a:pt x="13202" y="20699"/>
                  </a:cubicBezTo>
                  <a:lnTo>
                    <a:pt x="10691" y="20071"/>
                  </a:lnTo>
                  <a:cubicBezTo>
                    <a:pt x="5889" y="18869"/>
                    <a:pt x="650" y="13103"/>
                    <a:pt x="1348" y="7742"/>
                  </a:cubicBezTo>
                  <a:cubicBezTo>
                    <a:pt x="1812" y="4170"/>
                    <a:pt x="4561" y="1421"/>
                    <a:pt x="8189" y="903"/>
                  </a:cubicBezTo>
                  <a:lnTo>
                    <a:pt x="8445" y="863"/>
                  </a:lnTo>
                  <a:cubicBezTo>
                    <a:pt x="9536" y="688"/>
                    <a:pt x="10408" y="602"/>
                    <a:pt x="11063" y="602"/>
                  </a:cubicBezTo>
                  <a:close/>
                  <a:moveTo>
                    <a:pt x="11013" y="0"/>
                  </a:moveTo>
                  <a:cubicBezTo>
                    <a:pt x="10185" y="0"/>
                    <a:pt x="9220" y="129"/>
                    <a:pt x="8349" y="268"/>
                  </a:cubicBezTo>
                  <a:lnTo>
                    <a:pt x="8103" y="307"/>
                  </a:lnTo>
                  <a:cubicBezTo>
                    <a:pt x="4205" y="864"/>
                    <a:pt x="1250" y="3820"/>
                    <a:pt x="750" y="7664"/>
                  </a:cubicBezTo>
                  <a:cubicBezTo>
                    <a:pt x="1" y="13414"/>
                    <a:pt x="5401" y="19368"/>
                    <a:pt x="10544" y="20654"/>
                  </a:cubicBezTo>
                  <a:lnTo>
                    <a:pt x="13445" y="21380"/>
                  </a:lnTo>
                  <a:cubicBezTo>
                    <a:pt x="13469" y="21386"/>
                    <a:pt x="13494" y="21389"/>
                    <a:pt x="13519" y="21389"/>
                  </a:cubicBezTo>
                  <a:lnTo>
                    <a:pt x="13519" y="21390"/>
                  </a:lnTo>
                  <a:cubicBezTo>
                    <a:pt x="13689" y="21390"/>
                    <a:pt x="13825" y="21247"/>
                    <a:pt x="13819" y="21077"/>
                  </a:cubicBezTo>
                  <a:cubicBezTo>
                    <a:pt x="13695" y="17750"/>
                    <a:pt x="13080" y="1216"/>
                    <a:pt x="13072" y="1035"/>
                  </a:cubicBezTo>
                  <a:lnTo>
                    <a:pt x="13072" y="1033"/>
                  </a:lnTo>
                  <a:cubicBezTo>
                    <a:pt x="13062" y="782"/>
                    <a:pt x="12950" y="562"/>
                    <a:pt x="12747" y="395"/>
                  </a:cubicBezTo>
                  <a:cubicBezTo>
                    <a:pt x="12390" y="104"/>
                    <a:pt x="11757" y="0"/>
                    <a:pt x="110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0"/>
            <p:cNvSpPr/>
            <p:nvPr/>
          </p:nvSpPr>
          <p:spPr>
            <a:xfrm>
              <a:off x="5535360" y="3407760"/>
              <a:ext cx="234000" cy="279720"/>
            </a:xfrm>
            <a:custGeom>
              <a:avLst/>
              <a:gdLst/>
              <a:ahLst/>
              <a:cxnLst/>
              <a:rect l="l" t="t" r="r" b="b"/>
              <a:pathLst>
                <a:path w="12359" h="14773" extrusionOk="0">
                  <a:moveTo>
                    <a:pt x="8770" y="0"/>
                  </a:moveTo>
                  <a:cubicBezTo>
                    <a:pt x="8770" y="0"/>
                    <a:pt x="2550" y="243"/>
                    <a:pt x="1275" y="5608"/>
                  </a:cubicBezTo>
                  <a:cubicBezTo>
                    <a:pt x="0" y="10973"/>
                    <a:pt x="7946" y="14619"/>
                    <a:pt x="12359" y="14773"/>
                  </a:cubicBezTo>
                  <a:lnTo>
                    <a:pt x="8770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0"/>
            <p:cNvSpPr/>
            <p:nvPr/>
          </p:nvSpPr>
          <p:spPr>
            <a:xfrm>
              <a:off x="5546520" y="3402000"/>
              <a:ext cx="228960" cy="291240"/>
            </a:xfrm>
            <a:custGeom>
              <a:avLst/>
              <a:gdLst/>
              <a:ahLst/>
              <a:cxnLst/>
              <a:rect l="l" t="t" r="r" b="b"/>
              <a:pathLst>
                <a:path w="12099" h="15377" extrusionOk="0">
                  <a:moveTo>
                    <a:pt x="7939" y="622"/>
                  </a:moveTo>
                  <a:lnTo>
                    <a:pt x="11372" y="14751"/>
                  </a:lnTo>
                  <a:cubicBezTo>
                    <a:pt x="8296" y="14511"/>
                    <a:pt x="3965" y="12734"/>
                    <a:pt x="1963" y="10108"/>
                  </a:cubicBezTo>
                  <a:cubicBezTo>
                    <a:pt x="965" y="8798"/>
                    <a:pt x="631" y="7410"/>
                    <a:pt x="970" y="5980"/>
                  </a:cubicBezTo>
                  <a:cubicBezTo>
                    <a:pt x="2035" y="1497"/>
                    <a:pt x="6802" y="740"/>
                    <a:pt x="7939" y="622"/>
                  </a:cubicBezTo>
                  <a:close/>
                  <a:moveTo>
                    <a:pt x="8160" y="1"/>
                  </a:moveTo>
                  <a:cubicBezTo>
                    <a:pt x="8096" y="3"/>
                    <a:pt x="1696" y="317"/>
                    <a:pt x="384" y="5841"/>
                  </a:cubicBezTo>
                  <a:cubicBezTo>
                    <a:pt x="0" y="7455"/>
                    <a:pt x="371" y="9013"/>
                    <a:pt x="1484" y="10473"/>
                  </a:cubicBezTo>
                  <a:cubicBezTo>
                    <a:pt x="3682" y="13356"/>
                    <a:pt x="8525" y="15262"/>
                    <a:pt x="11750" y="15376"/>
                  </a:cubicBezTo>
                  <a:lnTo>
                    <a:pt x="11761" y="15376"/>
                  </a:lnTo>
                  <a:cubicBezTo>
                    <a:pt x="11956" y="15376"/>
                    <a:pt x="12099" y="15194"/>
                    <a:pt x="12052" y="15004"/>
                  </a:cubicBezTo>
                  <a:lnTo>
                    <a:pt x="8465" y="231"/>
                  </a:lnTo>
                  <a:cubicBezTo>
                    <a:pt x="8431" y="92"/>
                    <a:pt x="8305" y="8"/>
                    <a:pt x="81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0"/>
            <p:cNvSpPr/>
            <p:nvPr/>
          </p:nvSpPr>
          <p:spPr>
            <a:xfrm>
              <a:off x="5610600" y="3376080"/>
              <a:ext cx="250200" cy="315000"/>
            </a:xfrm>
            <a:custGeom>
              <a:avLst/>
              <a:gdLst/>
              <a:ahLst/>
              <a:cxnLst/>
              <a:rect l="l" t="t" r="r" b="b"/>
              <a:pathLst>
                <a:path w="13225" h="16632" extrusionOk="0">
                  <a:moveTo>
                    <a:pt x="9428" y="0"/>
                  </a:moveTo>
                  <a:cubicBezTo>
                    <a:pt x="8058" y="0"/>
                    <a:pt x="4897" y="1400"/>
                    <a:pt x="4476" y="1585"/>
                  </a:cubicBezTo>
                  <a:cubicBezTo>
                    <a:pt x="1667" y="2820"/>
                    <a:pt x="0" y="5694"/>
                    <a:pt x="439" y="8747"/>
                  </a:cubicBezTo>
                  <a:cubicBezTo>
                    <a:pt x="1067" y="13120"/>
                    <a:pt x="6278" y="16632"/>
                    <a:pt x="10566" y="16632"/>
                  </a:cubicBezTo>
                  <a:cubicBezTo>
                    <a:pt x="10637" y="16632"/>
                    <a:pt x="10706" y="16631"/>
                    <a:pt x="10776" y="16629"/>
                  </a:cubicBezTo>
                  <a:lnTo>
                    <a:pt x="13224" y="16562"/>
                  </a:lnTo>
                  <a:cubicBezTo>
                    <a:pt x="13224" y="16562"/>
                    <a:pt x="10046" y="287"/>
                    <a:pt x="10041" y="272"/>
                  </a:cubicBezTo>
                  <a:cubicBezTo>
                    <a:pt x="9978" y="79"/>
                    <a:pt x="9754" y="0"/>
                    <a:pt x="94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0"/>
            <p:cNvSpPr/>
            <p:nvPr/>
          </p:nvSpPr>
          <p:spPr>
            <a:xfrm>
              <a:off x="5604480" y="3370320"/>
              <a:ext cx="262440" cy="326520"/>
            </a:xfrm>
            <a:custGeom>
              <a:avLst/>
              <a:gdLst/>
              <a:ahLst/>
              <a:cxnLst/>
              <a:rect l="l" t="t" r="r" b="b"/>
              <a:pathLst>
                <a:path w="13869" h="17229" extrusionOk="0">
                  <a:moveTo>
                    <a:pt x="9777" y="591"/>
                  </a:moveTo>
                  <a:cubicBezTo>
                    <a:pt x="9939" y="591"/>
                    <a:pt x="10033" y="616"/>
                    <a:pt x="10066" y="656"/>
                  </a:cubicBezTo>
                  <a:cubicBezTo>
                    <a:pt x="10200" y="1334"/>
                    <a:pt x="12724" y="14262"/>
                    <a:pt x="13174" y="16568"/>
                  </a:cubicBezTo>
                  <a:lnTo>
                    <a:pt x="11081" y="16624"/>
                  </a:lnTo>
                  <a:cubicBezTo>
                    <a:pt x="11017" y="16626"/>
                    <a:pt x="10952" y="16627"/>
                    <a:pt x="10887" y="16627"/>
                  </a:cubicBezTo>
                  <a:cubicBezTo>
                    <a:pt x="6888" y="16627"/>
                    <a:pt x="1666" y="13287"/>
                    <a:pt x="1051" y="9001"/>
                  </a:cubicBezTo>
                  <a:cubicBezTo>
                    <a:pt x="636" y="6104"/>
                    <a:pt x="2187" y="3354"/>
                    <a:pt x="4935" y="2146"/>
                  </a:cubicBezTo>
                  <a:cubicBezTo>
                    <a:pt x="7708" y="929"/>
                    <a:pt x="9191" y="591"/>
                    <a:pt x="9777" y="591"/>
                  </a:cubicBezTo>
                  <a:close/>
                  <a:moveTo>
                    <a:pt x="9749" y="0"/>
                  </a:moveTo>
                  <a:cubicBezTo>
                    <a:pt x="8587" y="0"/>
                    <a:pt x="6429" y="831"/>
                    <a:pt x="4670" y="1604"/>
                  </a:cubicBezTo>
                  <a:cubicBezTo>
                    <a:pt x="1694" y="2913"/>
                    <a:pt x="0" y="5918"/>
                    <a:pt x="455" y="9087"/>
                  </a:cubicBezTo>
                  <a:cubicBezTo>
                    <a:pt x="1123" y="13738"/>
                    <a:pt x="6552" y="17229"/>
                    <a:pt x="10883" y="17229"/>
                  </a:cubicBezTo>
                  <a:cubicBezTo>
                    <a:pt x="10955" y="17229"/>
                    <a:pt x="11026" y="17229"/>
                    <a:pt x="11098" y="17227"/>
                  </a:cubicBezTo>
                  <a:lnTo>
                    <a:pt x="13546" y="17161"/>
                  </a:lnTo>
                  <a:cubicBezTo>
                    <a:pt x="13732" y="17155"/>
                    <a:pt x="13868" y="16983"/>
                    <a:pt x="13832" y="16801"/>
                  </a:cubicBezTo>
                  <a:cubicBezTo>
                    <a:pt x="10651" y="510"/>
                    <a:pt x="10649" y="501"/>
                    <a:pt x="10642" y="480"/>
                  </a:cubicBezTo>
                  <a:cubicBezTo>
                    <a:pt x="10641" y="478"/>
                    <a:pt x="10641" y="477"/>
                    <a:pt x="10641" y="476"/>
                  </a:cubicBezTo>
                  <a:cubicBezTo>
                    <a:pt x="10602" y="357"/>
                    <a:pt x="10509" y="192"/>
                    <a:pt x="10282" y="91"/>
                  </a:cubicBezTo>
                  <a:cubicBezTo>
                    <a:pt x="10144" y="28"/>
                    <a:pt x="9964" y="0"/>
                    <a:pt x="9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0"/>
            <p:cNvSpPr/>
            <p:nvPr/>
          </p:nvSpPr>
          <p:spPr>
            <a:xfrm>
              <a:off x="5529960" y="2466360"/>
              <a:ext cx="296640" cy="299880"/>
            </a:xfrm>
            <a:custGeom>
              <a:avLst/>
              <a:gdLst/>
              <a:ahLst/>
              <a:cxnLst/>
              <a:rect l="l" t="t" r="r" b="b"/>
              <a:pathLst>
                <a:path w="15667" h="15833" extrusionOk="0">
                  <a:moveTo>
                    <a:pt x="14038" y="0"/>
                  </a:moveTo>
                  <a:cubicBezTo>
                    <a:pt x="14038" y="0"/>
                    <a:pt x="5014" y="502"/>
                    <a:pt x="2507" y="4639"/>
                  </a:cubicBezTo>
                  <a:cubicBezTo>
                    <a:pt x="0" y="8774"/>
                    <a:pt x="3259" y="13036"/>
                    <a:pt x="8021" y="14791"/>
                  </a:cubicBezTo>
                  <a:cubicBezTo>
                    <a:pt x="10058" y="15541"/>
                    <a:pt x="11522" y="15832"/>
                    <a:pt x="12580" y="15832"/>
                  </a:cubicBezTo>
                  <a:cubicBezTo>
                    <a:pt x="13994" y="15832"/>
                    <a:pt x="14681" y="15310"/>
                    <a:pt x="15039" y="14666"/>
                  </a:cubicBezTo>
                  <a:cubicBezTo>
                    <a:pt x="15666" y="13537"/>
                    <a:pt x="14038" y="0"/>
                    <a:pt x="140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0"/>
            <p:cNvSpPr/>
            <p:nvPr/>
          </p:nvSpPr>
          <p:spPr>
            <a:xfrm>
              <a:off x="5550480" y="2460600"/>
              <a:ext cx="281520" cy="311400"/>
            </a:xfrm>
            <a:custGeom>
              <a:avLst/>
              <a:gdLst/>
              <a:ahLst/>
              <a:cxnLst/>
              <a:rect l="l" t="t" r="r" b="b"/>
              <a:pathLst>
                <a:path w="14863" h="16432" extrusionOk="0">
                  <a:moveTo>
                    <a:pt x="12691" y="625"/>
                  </a:moveTo>
                  <a:cubicBezTo>
                    <a:pt x="13459" y="7065"/>
                    <a:pt x="14066" y="14153"/>
                    <a:pt x="13696" y="14820"/>
                  </a:cubicBezTo>
                  <a:cubicBezTo>
                    <a:pt x="13319" y="15500"/>
                    <a:pt x="12589" y="15840"/>
                    <a:pt x="11490" y="15840"/>
                  </a:cubicBezTo>
                  <a:cubicBezTo>
                    <a:pt x="10386" y="15840"/>
                    <a:pt x="8909" y="15497"/>
                    <a:pt x="7045" y="14810"/>
                  </a:cubicBezTo>
                  <a:cubicBezTo>
                    <a:pt x="4125" y="13734"/>
                    <a:pt x="1924" y="11779"/>
                    <a:pt x="1155" y="9579"/>
                  </a:cubicBezTo>
                  <a:cubicBezTo>
                    <a:pt x="632" y="8082"/>
                    <a:pt x="814" y="6532"/>
                    <a:pt x="1684" y="5097"/>
                  </a:cubicBezTo>
                  <a:cubicBezTo>
                    <a:pt x="3834" y="1546"/>
                    <a:pt x="11159" y="753"/>
                    <a:pt x="12691" y="625"/>
                  </a:cubicBezTo>
                  <a:close/>
                  <a:moveTo>
                    <a:pt x="12949" y="1"/>
                  </a:moveTo>
                  <a:cubicBezTo>
                    <a:pt x="12946" y="1"/>
                    <a:pt x="12942" y="1"/>
                    <a:pt x="12939" y="1"/>
                  </a:cubicBezTo>
                  <a:cubicBezTo>
                    <a:pt x="12565" y="22"/>
                    <a:pt x="3728" y="560"/>
                    <a:pt x="1168" y="4783"/>
                  </a:cubicBezTo>
                  <a:cubicBezTo>
                    <a:pt x="202" y="6378"/>
                    <a:pt x="0" y="8104"/>
                    <a:pt x="586" y="9778"/>
                  </a:cubicBezTo>
                  <a:cubicBezTo>
                    <a:pt x="1414" y="12146"/>
                    <a:pt x="3750" y="14237"/>
                    <a:pt x="6836" y="15375"/>
                  </a:cubicBezTo>
                  <a:cubicBezTo>
                    <a:pt x="8747" y="16078"/>
                    <a:pt x="10295" y="16431"/>
                    <a:pt x="11493" y="16431"/>
                  </a:cubicBezTo>
                  <a:cubicBezTo>
                    <a:pt x="12831" y="16431"/>
                    <a:pt x="13733" y="15992"/>
                    <a:pt x="14222" y="15113"/>
                  </a:cubicBezTo>
                  <a:cubicBezTo>
                    <a:pt x="14863" y="13957"/>
                    <a:pt x="13529" y="2543"/>
                    <a:pt x="13255" y="266"/>
                  </a:cubicBezTo>
                  <a:cubicBezTo>
                    <a:pt x="13237" y="112"/>
                    <a:pt x="13098" y="1"/>
                    <a:pt x="129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0"/>
            <p:cNvSpPr/>
            <p:nvPr/>
          </p:nvSpPr>
          <p:spPr>
            <a:xfrm>
              <a:off x="5510880" y="2943000"/>
              <a:ext cx="265680" cy="462240"/>
            </a:xfrm>
            <a:custGeom>
              <a:avLst/>
              <a:gdLst/>
              <a:ahLst/>
              <a:cxnLst/>
              <a:rect l="l" t="t" r="r" b="b"/>
              <a:pathLst>
                <a:path w="14038" h="24374" extrusionOk="0">
                  <a:moveTo>
                    <a:pt x="6894" y="1"/>
                  </a:moveTo>
                  <a:cubicBezTo>
                    <a:pt x="6894" y="1"/>
                    <a:pt x="3510" y="376"/>
                    <a:pt x="1755" y="4888"/>
                  </a:cubicBezTo>
                  <a:cubicBezTo>
                    <a:pt x="0" y="9401"/>
                    <a:pt x="1128" y="22936"/>
                    <a:pt x="3760" y="24065"/>
                  </a:cubicBezTo>
                  <a:cubicBezTo>
                    <a:pt x="4234" y="24268"/>
                    <a:pt x="4854" y="24373"/>
                    <a:pt x="5554" y="24373"/>
                  </a:cubicBezTo>
                  <a:cubicBezTo>
                    <a:pt x="8741" y="24373"/>
                    <a:pt x="13581" y="22183"/>
                    <a:pt x="13787" y="17045"/>
                  </a:cubicBezTo>
                  <a:cubicBezTo>
                    <a:pt x="14037" y="10779"/>
                    <a:pt x="10654" y="3008"/>
                    <a:pt x="10654" y="3008"/>
                  </a:cubicBezTo>
                  <a:lnTo>
                    <a:pt x="6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0"/>
            <p:cNvSpPr/>
            <p:nvPr/>
          </p:nvSpPr>
          <p:spPr>
            <a:xfrm>
              <a:off x="5515560" y="2937240"/>
              <a:ext cx="266760" cy="473760"/>
            </a:xfrm>
            <a:custGeom>
              <a:avLst/>
              <a:gdLst/>
              <a:ahLst/>
              <a:cxnLst/>
              <a:rect l="l" t="t" r="r" b="b"/>
              <a:pathLst>
                <a:path w="14098" h="24974" extrusionOk="0">
                  <a:moveTo>
                    <a:pt x="6647" y="0"/>
                  </a:moveTo>
                  <a:cubicBezTo>
                    <a:pt x="6638" y="0"/>
                    <a:pt x="6628" y="1"/>
                    <a:pt x="6619" y="2"/>
                  </a:cubicBezTo>
                  <a:cubicBezTo>
                    <a:pt x="6474" y="18"/>
                    <a:pt x="3034" y="451"/>
                    <a:pt x="1234" y="5079"/>
                  </a:cubicBezTo>
                  <a:cubicBezTo>
                    <a:pt x="398" y="7228"/>
                    <a:pt x="138" y="11543"/>
                    <a:pt x="572" y="16074"/>
                  </a:cubicBezTo>
                  <a:cubicBezTo>
                    <a:pt x="745" y="17873"/>
                    <a:pt x="1458" y="23808"/>
                    <a:pt x="3400" y="24641"/>
                  </a:cubicBezTo>
                  <a:cubicBezTo>
                    <a:pt x="3901" y="24855"/>
                    <a:pt x="4570" y="24974"/>
                    <a:pt x="5334" y="24974"/>
                  </a:cubicBezTo>
                  <a:cubicBezTo>
                    <a:pt x="6797" y="24974"/>
                    <a:pt x="8607" y="24539"/>
                    <a:pt x="10244" y="23505"/>
                  </a:cubicBezTo>
                  <a:cubicBezTo>
                    <a:pt x="11815" y="22515"/>
                    <a:pt x="13716" y="20642"/>
                    <a:pt x="13848" y="17357"/>
                  </a:cubicBezTo>
                  <a:cubicBezTo>
                    <a:pt x="14098" y="11094"/>
                    <a:pt x="10723" y="3266"/>
                    <a:pt x="10689" y="3188"/>
                  </a:cubicBezTo>
                  <a:cubicBezTo>
                    <a:pt x="10638" y="3078"/>
                    <a:pt x="10529" y="3013"/>
                    <a:pt x="10415" y="3013"/>
                  </a:cubicBezTo>
                  <a:cubicBezTo>
                    <a:pt x="10375" y="3013"/>
                    <a:pt x="10334" y="3021"/>
                    <a:pt x="10295" y="3038"/>
                  </a:cubicBezTo>
                  <a:cubicBezTo>
                    <a:pt x="10145" y="3103"/>
                    <a:pt x="10074" y="3276"/>
                    <a:pt x="10136" y="3428"/>
                  </a:cubicBezTo>
                  <a:cubicBezTo>
                    <a:pt x="10170" y="3505"/>
                    <a:pt x="13490" y="11206"/>
                    <a:pt x="13245" y="17334"/>
                  </a:cubicBezTo>
                  <a:cubicBezTo>
                    <a:pt x="13125" y="20357"/>
                    <a:pt x="11371" y="22082"/>
                    <a:pt x="9921" y="22996"/>
                  </a:cubicBezTo>
                  <a:cubicBezTo>
                    <a:pt x="8414" y="23948"/>
                    <a:pt x="6688" y="24373"/>
                    <a:pt x="5316" y="24373"/>
                  </a:cubicBezTo>
                  <a:cubicBezTo>
                    <a:pt x="4653" y="24373"/>
                    <a:pt x="4072" y="24274"/>
                    <a:pt x="3638" y="24087"/>
                  </a:cubicBezTo>
                  <a:cubicBezTo>
                    <a:pt x="1293" y="23083"/>
                    <a:pt x="1" y="9911"/>
                    <a:pt x="1794" y="5298"/>
                  </a:cubicBezTo>
                  <a:cubicBezTo>
                    <a:pt x="3457" y="1025"/>
                    <a:pt x="6555" y="616"/>
                    <a:pt x="6686" y="600"/>
                  </a:cubicBezTo>
                  <a:cubicBezTo>
                    <a:pt x="6849" y="578"/>
                    <a:pt x="6964" y="431"/>
                    <a:pt x="6947" y="268"/>
                  </a:cubicBezTo>
                  <a:cubicBezTo>
                    <a:pt x="6929" y="114"/>
                    <a:pt x="6799" y="0"/>
                    <a:pt x="66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0"/>
            <p:cNvSpPr/>
            <p:nvPr/>
          </p:nvSpPr>
          <p:spPr>
            <a:xfrm>
              <a:off x="5529960" y="3124800"/>
              <a:ext cx="80640" cy="269640"/>
            </a:xfrm>
            <a:custGeom>
              <a:avLst/>
              <a:gdLst/>
              <a:ahLst/>
              <a:cxnLst/>
              <a:rect l="l" t="t" r="r" b="b"/>
              <a:pathLst>
                <a:path w="4307" h="14239" extrusionOk="0">
                  <a:moveTo>
                    <a:pt x="2353" y="0"/>
                  </a:moveTo>
                  <a:cubicBezTo>
                    <a:pt x="1986" y="0"/>
                    <a:pt x="1538" y="252"/>
                    <a:pt x="1002" y="828"/>
                  </a:cubicBezTo>
                  <a:cubicBezTo>
                    <a:pt x="1002" y="828"/>
                    <a:pt x="0" y="8724"/>
                    <a:pt x="0" y="12108"/>
                  </a:cubicBezTo>
                  <a:cubicBezTo>
                    <a:pt x="0" y="13548"/>
                    <a:pt x="137" y="14239"/>
                    <a:pt x="428" y="14239"/>
                  </a:cubicBezTo>
                  <a:cubicBezTo>
                    <a:pt x="822" y="14239"/>
                    <a:pt x="1499" y="12980"/>
                    <a:pt x="2507" y="10603"/>
                  </a:cubicBezTo>
                  <a:cubicBezTo>
                    <a:pt x="3983" y="7123"/>
                    <a:pt x="4306" y="0"/>
                    <a:pt x="235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0"/>
            <p:cNvSpPr/>
            <p:nvPr/>
          </p:nvSpPr>
          <p:spPr>
            <a:xfrm>
              <a:off x="5524200" y="3119400"/>
              <a:ext cx="93240" cy="281160"/>
            </a:xfrm>
            <a:custGeom>
              <a:avLst/>
              <a:gdLst/>
              <a:ahLst/>
              <a:cxnLst/>
              <a:rect l="l" t="t" r="r" b="b"/>
              <a:pathLst>
                <a:path w="4966" h="14843" extrusionOk="0">
                  <a:moveTo>
                    <a:pt x="2654" y="605"/>
                  </a:moveTo>
                  <a:cubicBezTo>
                    <a:pt x="2743" y="605"/>
                    <a:pt x="2828" y="627"/>
                    <a:pt x="2907" y="677"/>
                  </a:cubicBezTo>
                  <a:cubicBezTo>
                    <a:pt x="4139" y="1477"/>
                    <a:pt x="3916" y="7523"/>
                    <a:pt x="2531" y="10786"/>
                  </a:cubicBezTo>
                  <a:cubicBezTo>
                    <a:pt x="1453" y="13329"/>
                    <a:pt x="975" y="14032"/>
                    <a:pt x="769" y="14201"/>
                  </a:cubicBezTo>
                  <a:cubicBezTo>
                    <a:pt x="708" y="14058"/>
                    <a:pt x="603" y="13636"/>
                    <a:pt x="603" y="12408"/>
                  </a:cubicBezTo>
                  <a:cubicBezTo>
                    <a:pt x="603" y="9285"/>
                    <a:pt x="1477" y="2180"/>
                    <a:pt x="1591" y="1263"/>
                  </a:cubicBezTo>
                  <a:cubicBezTo>
                    <a:pt x="1912" y="932"/>
                    <a:pt x="2313" y="605"/>
                    <a:pt x="2654" y="605"/>
                  </a:cubicBezTo>
                  <a:close/>
                  <a:moveTo>
                    <a:pt x="2661" y="1"/>
                  </a:moveTo>
                  <a:cubicBezTo>
                    <a:pt x="2261" y="1"/>
                    <a:pt x="1737" y="222"/>
                    <a:pt x="1084" y="923"/>
                  </a:cubicBezTo>
                  <a:cubicBezTo>
                    <a:pt x="1042" y="969"/>
                    <a:pt x="1014" y="1028"/>
                    <a:pt x="1005" y="1089"/>
                  </a:cubicBezTo>
                  <a:cubicBezTo>
                    <a:pt x="995" y="1169"/>
                    <a:pt x="1" y="9043"/>
                    <a:pt x="1" y="12408"/>
                  </a:cubicBezTo>
                  <a:cubicBezTo>
                    <a:pt x="1" y="14079"/>
                    <a:pt x="172" y="14736"/>
                    <a:pt x="635" y="14830"/>
                  </a:cubicBezTo>
                  <a:cubicBezTo>
                    <a:pt x="670" y="14838"/>
                    <a:pt x="706" y="14842"/>
                    <a:pt x="743" y="14842"/>
                  </a:cubicBezTo>
                  <a:cubicBezTo>
                    <a:pt x="1222" y="14842"/>
                    <a:pt x="1763" y="14138"/>
                    <a:pt x="3086" y="11021"/>
                  </a:cubicBezTo>
                  <a:cubicBezTo>
                    <a:pt x="4390" y="7945"/>
                    <a:pt x="4966" y="1295"/>
                    <a:pt x="3233" y="172"/>
                  </a:cubicBezTo>
                  <a:cubicBezTo>
                    <a:pt x="3083" y="74"/>
                    <a:pt x="2892" y="1"/>
                    <a:pt x="26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0"/>
            <p:cNvSpPr/>
            <p:nvPr/>
          </p:nvSpPr>
          <p:spPr>
            <a:xfrm>
              <a:off x="5510880" y="2523600"/>
              <a:ext cx="265680" cy="462240"/>
            </a:xfrm>
            <a:custGeom>
              <a:avLst/>
              <a:gdLst/>
              <a:ahLst/>
              <a:cxnLst/>
              <a:rect l="l" t="t" r="r" b="b"/>
              <a:pathLst>
                <a:path w="14038" h="24374" extrusionOk="0">
                  <a:moveTo>
                    <a:pt x="6894" y="1"/>
                  </a:moveTo>
                  <a:cubicBezTo>
                    <a:pt x="6894" y="1"/>
                    <a:pt x="3510" y="377"/>
                    <a:pt x="1755" y="4889"/>
                  </a:cubicBezTo>
                  <a:cubicBezTo>
                    <a:pt x="0" y="9401"/>
                    <a:pt x="1128" y="22937"/>
                    <a:pt x="3760" y="24065"/>
                  </a:cubicBezTo>
                  <a:cubicBezTo>
                    <a:pt x="4234" y="24268"/>
                    <a:pt x="4854" y="24373"/>
                    <a:pt x="5554" y="24373"/>
                  </a:cubicBezTo>
                  <a:cubicBezTo>
                    <a:pt x="8741" y="24373"/>
                    <a:pt x="13581" y="22185"/>
                    <a:pt x="13787" y="17046"/>
                  </a:cubicBezTo>
                  <a:cubicBezTo>
                    <a:pt x="14037" y="10779"/>
                    <a:pt x="10654" y="3009"/>
                    <a:pt x="10654" y="3009"/>
                  </a:cubicBezTo>
                  <a:lnTo>
                    <a:pt x="6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0"/>
            <p:cNvSpPr/>
            <p:nvPr/>
          </p:nvSpPr>
          <p:spPr>
            <a:xfrm>
              <a:off x="5515560" y="2517840"/>
              <a:ext cx="266760" cy="473760"/>
            </a:xfrm>
            <a:custGeom>
              <a:avLst/>
              <a:gdLst/>
              <a:ahLst/>
              <a:cxnLst/>
              <a:rect l="l" t="t" r="r" b="b"/>
              <a:pathLst>
                <a:path w="14098" h="24974" extrusionOk="0">
                  <a:moveTo>
                    <a:pt x="6649" y="0"/>
                  </a:moveTo>
                  <a:cubicBezTo>
                    <a:pt x="6639" y="0"/>
                    <a:pt x="6629" y="1"/>
                    <a:pt x="6619" y="2"/>
                  </a:cubicBezTo>
                  <a:cubicBezTo>
                    <a:pt x="6474" y="18"/>
                    <a:pt x="3034" y="452"/>
                    <a:pt x="1234" y="5080"/>
                  </a:cubicBezTo>
                  <a:cubicBezTo>
                    <a:pt x="398" y="7228"/>
                    <a:pt x="138" y="11545"/>
                    <a:pt x="572" y="16074"/>
                  </a:cubicBezTo>
                  <a:cubicBezTo>
                    <a:pt x="745" y="17874"/>
                    <a:pt x="1458" y="23808"/>
                    <a:pt x="3400" y="24641"/>
                  </a:cubicBezTo>
                  <a:cubicBezTo>
                    <a:pt x="3901" y="24855"/>
                    <a:pt x="4570" y="24974"/>
                    <a:pt x="5334" y="24974"/>
                  </a:cubicBezTo>
                  <a:cubicBezTo>
                    <a:pt x="6797" y="24974"/>
                    <a:pt x="8607" y="24540"/>
                    <a:pt x="10244" y="23508"/>
                  </a:cubicBezTo>
                  <a:cubicBezTo>
                    <a:pt x="11815" y="22516"/>
                    <a:pt x="13716" y="20643"/>
                    <a:pt x="13848" y="17359"/>
                  </a:cubicBezTo>
                  <a:cubicBezTo>
                    <a:pt x="14098" y="11096"/>
                    <a:pt x="10723" y="3268"/>
                    <a:pt x="10689" y="3189"/>
                  </a:cubicBezTo>
                  <a:cubicBezTo>
                    <a:pt x="10640" y="3076"/>
                    <a:pt x="10530" y="3008"/>
                    <a:pt x="10414" y="3008"/>
                  </a:cubicBezTo>
                  <a:cubicBezTo>
                    <a:pt x="10373" y="3008"/>
                    <a:pt x="10332" y="3016"/>
                    <a:pt x="10293" y="3034"/>
                  </a:cubicBezTo>
                  <a:cubicBezTo>
                    <a:pt x="10140" y="3100"/>
                    <a:pt x="10070" y="3278"/>
                    <a:pt x="10136" y="3430"/>
                  </a:cubicBezTo>
                  <a:cubicBezTo>
                    <a:pt x="10170" y="3507"/>
                    <a:pt x="13490" y="11208"/>
                    <a:pt x="13245" y="17335"/>
                  </a:cubicBezTo>
                  <a:cubicBezTo>
                    <a:pt x="13125" y="20358"/>
                    <a:pt x="11371" y="22083"/>
                    <a:pt x="9921" y="22999"/>
                  </a:cubicBezTo>
                  <a:cubicBezTo>
                    <a:pt x="8415" y="23949"/>
                    <a:pt x="6689" y="24373"/>
                    <a:pt x="5316" y="24373"/>
                  </a:cubicBezTo>
                  <a:cubicBezTo>
                    <a:pt x="4653" y="24373"/>
                    <a:pt x="4072" y="24275"/>
                    <a:pt x="3638" y="24088"/>
                  </a:cubicBezTo>
                  <a:cubicBezTo>
                    <a:pt x="1293" y="23083"/>
                    <a:pt x="1" y="9912"/>
                    <a:pt x="1794" y="5298"/>
                  </a:cubicBezTo>
                  <a:cubicBezTo>
                    <a:pt x="3457" y="1026"/>
                    <a:pt x="6555" y="616"/>
                    <a:pt x="6686" y="601"/>
                  </a:cubicBezTo>
                  <a:cubicBezTo>
                    <a:pt x="6852" y="581"/>
                    <a:pt x="6970" y="432"/>
                    <a:pt x="6952" y="267"/>
                  </a:cubicBezTo>
                  <a:cubicBezTo>
                    <a:pt x="6933" y="113"/>
                    <a:pt x="6802" y="0"/>
                    <a:pt x="66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0"/>
            <p:cNvSpPr/>
            <p:nvPr/>
          </p:nvSpPr>
          <p:spPr>
            <a:xfrm>
              <a:off x="5529960" y="2705760"/>
              <a:ext cx="80640" cy="269640"/>
            </a:xfrm>
            <a:custGeom>
              <a:avLst/>
              <a:gdLst/>
              <a:ahLst/>
              <a:cxnLst/>
              <a:rect l="l" t="t" r="r" b="b"/>
              <a:pathLst>
                <a:path w="4307" h="14239" extrusionOk="0">
                  <a:moveTo>
                    <a:pt x="2353" y="0"/>
                  </a:moveTo>
                  <a:cubicBezTo>
                    <a:pt x="1986" y="0"/>
                    <a:pt x="1538" y="252"/>
                    <a:pt x="1002" y="827"/>
                  </a:cubicBezTo>
                  <a:cubicBezTo>
                    <a:pt x="1002" y="827"/>
                    <a:pt x="0" y="8724"/>
                    <a:pt x="0" y="12107"/>
                  </a:cubicBezTo>
                  <a:cubicBezTo>
                    <a:pt x="0" y="13547"/>
                    <a:pt x="137" y="14238"/>
                    <a:pt x="428" y="14238"/>
                  </a:cubicBezTo>
                  <a:cubicBezTo>
                    <a:pt x="822" y="14238"/>
                    <a:pt x="1499" y="12979"/>
                    <a:pt x="2507" y="10604"/>
                  </a:cubicBezTo>
                  <a:cubicBezTo>
                    <a:pt x="3983" y="7122"/>
                    <a:pt x="4306" y="0"/>
                    <a:pt x="235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0"/>
            <p:cNvSpPr/>
            <p:nvPr/>
          </p:nvSpPr>
          <p:spPr>
            <a:xfrm>
              <a:off x="5524200" y="2700000"/>
              <a:ext cx="93240" cy="281160"/>
            </a:xfrm>
            <a:custGeom>
              <a:avLst/>
              <a:gdLst/>
              <a:ahLst/>
              <a:cxnLst/>
              <a:rect l="l" t="t" r="r" b="b"/>
              <a:pathLst>
                <a:path w="4966" h="14843" extrusionOk="0">
                  <a:moveTo>
                    <a:pt x="2655" y="605"/>
                  </a:moveTo>
                  <a:cubicBezTo>
                    <a:pt x="2744" y="605"/>
                    <a:pt x="2829" y="627"/>
                    <a:pt x="2907" y="678"/>
                  </a:cubicBezTo>
                  <a:cubicBezTo>
                    <a:pt x="4139" y="1478"/>
                    <a:pt x="3916" y="7525"/>
                    <a:pt x="2531" y="10787"/>
                  </a:cubicBezTo>
                  <a:cubicBezTo>
                    <a:pt x="1453" y="13330"/>
                    <a:pt x="975" y="14032"/>
                    <a:pt x="769" y="14201"/>
                  </a:cubicBezTo>
                  <a:cubicBezTo>
                    <a:pt x="708" y="14059"/>
                    <a:pt x="603" y="13636"/>
                    <a:pt x="603" y="12408"/>
                  </a:cubicBezTo>
                  <a:cubicBezTo>
                    <a:pt x="603" y="9284"/>
                    <a:pt x="1477" y="2180"/>
                    <a:pt x="1591" y="1264"/>
                  </a:cubicBezTo>
                  <a:cubicBezTo>
                    <a:pt x="1912" y="932"/>
                    <a:pt x="2314" y="605"/>
                    <a:pt x="2655" y="605"/>
                  </a:cubicBezTo>
                  <a:close/>
                  <a:moveTo>
                    <a:pt x="2661" y="0"/>
                  </a:moveTo>
                  <a:cubicBezTo>
                    <a:pt x="2260" y="0"/>
                    <a:pt x="1737" y="222"/>
                    <a:pt x="1084" y="923"/>
                  </a:cubicBezTo>
                  <a:cubicBezTo>
                    <a:pt x="1042" y="969"/>
                    <a:pt x="1014" y="1028"/>
                    <a:pt x="1005" y="1090"/>
                  </a:cubicBezTo>
                  <a:cubicBezTo>
                    <a:pt x="995" y="1169"/>
                    <a:pt x="1" y="9043"/>
                    <a:pt x="1" y="12408"/>
                  </a:cubicBezTo>
                  <a:cubicBezTo>
                    <a:pt x="1" y="14081"/>
                    <a:pt x="172" y="14737"/>
                    <a:pt x="635" y="14831"/>
                  </a:cubicBezTo>
                  <a:cubicBezTo>
                    <a:pt x="670" y="14839"/>
                    <a:pt x="706" y="14842"/>
                    <a:pt x="743" y="14842"/>
                  </a:cubicBezTo>
                  <a:cubicBezTo>
                    <a:pt x="1222" y="14842"/>
                    <a:pt x="1763" y="14139"/>
                    <a:pt x="3086" y="11021"/>
                  </a:cubicBezTo>
                  <a:cubicBezTo>
                    <a:pt x="4390" y="7945"/>
                    <a:pt x="4966" y="1296"/>
                    <a:pt x="3233" y="172"/>
                  </a:cubicBezTo>
                  <a:cubicBezTo>
                    <a:pt x="3082" y="74"/>
                    <a:pt x="2892" y="0"/>
                    <a:pt x="26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0"/>
            <p:cNvSpPr/>
            <p:nvPr/>
          </p:nvSpPr>
          <p:spPr>
            <a:xfrm>
              <a:off x="8388360" y="4160880"/>
              <a:ext cx="57240" cy="327240"/>
            </a:xfrm>
            <a:custGeom>
              <a:avLst/>
              <a:gdLst/>
              <a:ahLst/>
              <a:cxnLst/>
              <a:rect l="l" t="t" r="r" b="b"/>
              <a:pathLst>
                <a:path w="3062" h="17281" extrusionOk="0">
                  <a:moveTo>
                    <a:pt x="550" y="0"/>
                  </a:moveTo>
                  <a:cubicBezTo>
                    <a:pt x="387" y="7"/>
                    <a:pt x="244" y="127"/>
                    <a:pt x="239" y="293"/>
                  </a:cubicBezTo>
                  <a:cubicBezTo>
                    <a:pt x="1" y="8704"/>
                    <a:pt x="2403" y="16982"/>
                    <a:pt x="2427" y="17065"/>
                  </a:cubicBezTo>
                  <a:cubicBezTo>
                    <a:pt x="2465" y="17192"/>
                    <a:pt x="2582" y="17281"/>
                    <a:pt x="2716" y="17281"/>
                  </a:cubicBezTo>
                  <a:cubicBezTo>
                    <a:pt x="2918" y="17280"/>
                    <a:pt x="3061" y="17087"/>
                    <a:pt x="3005" y="16894"/>
                  </a:cubicBezTo>
                  <a:cubicBezTo>
                    <a:pt x="2981" y="16813"/>
                    <a:pt x="605" y="8623"/>
                    <a:pt x="842" y="311"/>
                  </a:cubicBezTo>
                  <a:cubicBezTo>
                    <a:pt x="847" y="144"/>
                    <a:pt x="716" y="5"/>
                    <a:pt x="5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0"/>
            <p:cNvSpPr/>
            <p:nvPr/>
          </p:nvSpPr>
          <p:spPr>
            <a:xfrm>
              <a:off x="8475840" y="4078080"/>
              <a:ext cx="38880" cy="276840"/>
            </a:xfrm>
            <a:custGeom>
              <a:avLst/>
              <a:gdLst/>
              <a:ahLst/>
              <a:cxnLst/>
              <a:rect l="l" t="t" r="r" b="b"/>
              <a:pathLst>
                <a:path w="2095" h="14623" extrusionOk="0">
                  <a:moveTo>
                    <a:pt x="534" y="1"/>
                  </a:moveTo>
                  <a:cubicBezTo>
                    <a:pt x="353" y="10"/>
                    <a:pt x="230" y="128"/>
                    <a:pt x="227" y="295"/>
                  </a:cubicBezTo>
                  <a:cubicBezTo>
                    <a:pt x="217" y="721"/>
                    <a:pt x="0" y="10792"/>
                    <a:pt x="1457" y="14433"/>
                  </a:cubicBezTo>
                  <a:cubicBezTo>
                    <a:pt x="1502" y="14547"/>
                    <a:pt x="1613" y="14622"/>
                    <a:pt x="1736" y="14622"/>
                  </a:cubicBezTo>
                  <a:cubicBezTo>
                    <a:pt x="1949" y="14621"/>
                    <a:pt x="2094" y="14407"/>
                    <a:pt x="2015" y="14209"/>
                  </a:cubicBezTo>
                  <a:cubicBezTo>
                    <a:pt x="604" y="10682"/>
                    <a:pt x="826" y="412"/>
                    <a:pt x="828" y="309"/>
                  </a:cubicBezTo>
                  <a:cubicBezTo>
                    <a:pt x="832" y="142"/>
                    <a:pt x="701" y="5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0"/>
            <p:cNvSpPr/>
            <p:nvPr/>
          </p:nvSpPr>
          <p:spPr>
            <a:xfrm>
              <a:off x="7877520" y="3899160"/>
              <a:ext cx="424440" cy="138960"/>
            </a:xfrm>
            <a:custGeom>
              <a:avLst/>
              <a:gdLst/>
              <a:ahLst/>
              <a:cxnLst/>
              <a:rect l="l" t="t" r="r" b="b"/>
              <a:pathLst>
                <a:path w="22395" h="7370" extrusionOk="0">
                  <a:moveTo>
                    <a:pt x="343" y="0"/>
                  </a:moveTo>
                  <a:cubicBezTo>
                    <a:pt x="247" y="0"/>
                    <a:pt x="152" y="46"/>
                    <a:pt x="93" y="132"/>
                  </a:cubicBezTo>
                  <a:cubicBezTo>
                    <a:pt x="1" y="268"/>
                    <a:pt x="35" y="455"/>
                    <a:pt x="170" y="549"/>
                  </a:cubicBezTo>
                  <a:cubicBezTo>
                    <a:pt x="270" y="617"/>
                    <a:pt x="10293" y="7369"/>
                    <a:pt x="22094" y="7369"/>
                  </a:cubicBezTo>
                  <a:cubicBezTo>
                    <a:pt x="22260" y="7369"/>
                    <a:pt x="22395" y="7234"/>
                    <a:pt x="22395" y="7068"/>
                  </a:cubicBezTo>
                  <a:cubicBezTo>
                    <a:pt x="22395" y="6902"/>
                    <a:pt x="22260" y="6767"/>
                    <a:pt x="22094" y="6767"/>
                  </a:cubicBezTo>
                  <a:cubicBezTo>
                    <a:pt x="10484" y="6767"/>
                    <a:pt x="608" y="118"/>
                    <a:pt x="510" y="51"/>
                  </a:cubicBezTo>
                  <a:cubicBezTo>
                    <a:pt x="459" y="17"/>
                    <a:pt x="401" y="0"/>
                    <a:pt x="3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0"/>
            <p:cNvSpPr/>
            <p:nvPr/>
          </p:nvSpPr>
          <p:spPr>
            <a:xfrm>
              <a:off x="7606440" y="1314720"/>
              <a:ext cx="1179720" cy="2616480"/>
            </a:xfrm>
            <a:custGeom>
              <a:avLst/>
              <a:gdLst/>
              <a:ahLst/>
              <a:cxnLst/>
              <a:rect l="l" t="t" r="r" b="b"/>
              <a:pathLst>
                <a:path w="62121" h="137721" extrusionOk="0">
                  <a:moveTo>
                    <a:pt x="13842" y="0"/>
                  </a:moveTo>
                  <a:cubicBezTo>
                    <a:pt x="10706" y="0"/>
                    <a:pt x="6982" y="1638"/>
                    <a:pt x="4835" y="11788"/>
                  </a:cubicBezTo>
                  <a:cubicBezTo>
                    <a:pt x="2175" y="24357"/>
                    <a:pt x="7010" y="42002"/>
                    <a:pt x="8702" y="50221"/>
                  </a:cubicBezTo>
                  <a:cubicBezTo>
                    <a:pt x="10395" y="58440"/>
                    <a:pt x="10395" y="65691"/>
                    <a:pt x="7010" y="74392"/>
                  </a:cubicBezTo>
                  <a:cubicBezTo>
                    <a:pt x="3626" y="83094"/>
                    <a:pt x="0" y="94696"/>
                    <a:pt x="3385" y="111858"/>
                  </a:cubicBezTo>
                  <a:cubicBezTo>
                    <a:pt x="6769" y="129018"/>
                    <a:pt x="17646" y="134094"/>
                    <a:pt x="26105" y="137721"/>
                  </a:cubicBezTo>
                  <a:lnTo>
                    <a:pt x="62120" y="99531"/>
                  </a:lnTo>
                  <a:cubicBezTo>
                    <a:pt x="62120" y="99531"/>
                    <a:pt x="57286" y="96146"/>
                    <a:pt x="51485" y="86719"/>
                  </a:cubicBezTo>
                  <a:cubicBezTo>
                    <a:pt x="45684" y="77293"/>
                    <a:pt x="31664" y="56989"/>
                    <a:pt x="29248" y="46837"/>
                  </a:cubicBezTo>
                  <a:cubicBezTo>
                    <a:pt x="26831" y="36685"/>
                    <a:pt x="26588" y="33301"/>
                    <a:pt x="25139" y="27500"/>
                  </a:cubicBezTo>
                  <a:cubicBezTo>
                    <a:pt x="23689" y="21700"/>
                    <a:pt x="20063" y="18799"/>
                    <a:pt x="20788" y="11548"/>
                  </a:cubicBezTo>
                  <a:cubicBezTo>
                    <a:pt x="21514" y="4297"/>
                    <a:pt x="19337" y="670"/>
                    <a:pt x="15954" y="186"/>
                  </a:cubicBezTo>
                  <a:cubicBezTo>
                    <a:pt x="15302" y="93"/>
                    <a:pt x="14589" y="0"/>
                    <a:pt x="13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0"/>
            <p:cNvSpPr/>
            <p:nvPr/>
          </p:nvSpPr>
          <p:spPr>
            <a:xfrm>
              <a:off x="7603560" y="1309320"/>
              <a:ext cx="1189440" cy="2627640"/>
            </a:xfrm>
            <a:custGeom>
              <a:avLst/>
              <a:gdLst/>
              <a:ahLst/>
              <a:cxnLst/>
              <a:rect l="l" t="t" r="r" b="b"/>
              <a:pathLst>
                <a:path w="62625" h="138305" extrusionOk="0">
                  <a:moveTo>
                    <a:pt x="14076" y="1"/>
                  </a:moveTo>
                  <a:cubicBezTo>
                    <a:pt x="10480" y="1"/>
                    <a:pt x="6840" y="1905"/>
                    <a:pt x="4703" y="12009"/>
                  </a:cubicBezTo>
                  <a:cubicBezTo>
                    <a:pt x="2402" y="22882"/>
                    <a:pt x="5721" y="37731"/>
                    <a:pt x="7705" y="46604"/>
                  </a:cubicBezTo>
                  <a:cubicBezTo>
                    <a:pt x="8035" y="48081"/>
                    <a:pt x="8333" y="49414"/>
                    <a:pt x="8569" y="50564"/>
                  </a:cubicBezTo>
                  <a:cubicBezTo>
                    <a:pt x="10452" y="59706"/>
                    <a:pt x="9966" y="66660"/>
                    <a:pt x="6892" y="74565"/>
                  </a:cubicBezTo>
                  <a:cubicBezTo>
                    <a:pt x="3079" y="84368"/>
                    <a:pt x="1" y="95714"/>
                    <a:pt x="3252" y="112197"/>
                  </a:cubicBezTo>
                  <a:cubicBezTo>
                    <a:pt x="6755" y="129968"/>
                    <a:pt x="18427" y="134969"/>
                    <a:pt x="26149" y="138279"/>
                  </a:cubicBezTo>
                  <a:cubicBezTo>
                    <a:pt x="26186" y="138295"/>
                    <a:pt x="26226" y="138304"/>
                    <a:pt x="26267" y="138304"/>
                  </a:cubicBezTo>
                  <a:cubicBezTo>
                    <a:pt x="26268" y="138304"/>
                    <a:pt x="26269" y="138304"/>
                    <a:pt x="26270" y="138304"/>
                  </a:cubicBezTo>
                  <a:cubicBezTo>
                    <a:pt x="26413" y="138304"/>
                    <a:pt x="26537" y="138203"/>
                    <a:pt x="26565" y="138064"/>
                  </a:cubicBezTo>
                  <a:cubicBezTo>
                    <a:pt x="26594" y="137923"/>
                    <a:pt x="26519" y="137781"/>
                    <a:pt x="26388" y="137726"/>
                  </a:cubicBezTo>
                  <a:cubicBezTo>
                    <a:pt x="18780" y="134465"/>
                    <a:pt x="7286" y="129539"/>
                    <a:pt x="3842" y="112081"/>
                  </a:cubicBezTo>
                  <a:cubicBezTo>
                    <a:pt x="621" y="95747"/>
                    <a:pt x="3675" y="84502"/>
                    <a:pt x="7453" y="74783"/>
                  </a:cubicBezTo>
                  <a:cubicBezTo>
                    <a:pt x="10573" y="66761"/>
                    <a:pt x="11068" y="59709"/>
                    <a:pt x="9160" y="50443"/>
                  </a:cubicBezTo>
                  <a:cubicBezTo>
                    <a:pt x="8922" y="49291"/>
                    <a:pt x="8623" y="47955"/>
                    <a:pt x="8293" y="46472"/>
                  </a:cubicBezTo>
                  <a:cubicBezTo>
                    <a:pt x="6320" y="37648"/>
                    <a:pt x="3019" y="22879"/>
                    <a:pt x="5292" y="12134"/>
                  </a:cubicBezTo>
                  <a:cubicBezTo>
                    <a:pt x="7407" y="2138"/>
                    <a:pt x="11072" y="579"/>
                    <a:pt x="14015" y="579"/>
                  </a:cubicBezTo>
                  <a:cubicBezTo>
                    <a:pt x="14760" y="579"/>
                    <a:pt x="15459" y="679"/>
                    <a:pt x="16074" y="767"/>
                  </a:cubicBezTo>
                  <a:cubicBezTo>
                    <a:pt x="19633" y="1275"/>
                    <a:pt x="21302" y="5297"/>
                    <a:pt x="20651" y="11800"/>
                  </a:cubicBezTo>
                  <a:cubicBezTo>
                    <a:pt x="20176" y="16551"/>
                    <a:pt x="21522" y="19435"/>
                    <a:pt x="22946" y="22488"/>
                  </a:cubicBezTo>
                  <a:cubicBezTo>
                    <a:pt x="23709" y="24126"/>
                    <a:pt x="24500" y="25818"/>
                    <a:pt x="25009" y="27856"/>
                  </a:cubicBezTo>
                  <a:cubicBezTo>
                    <a:pt x="25672" y="30506"/>
                    <a:pt x="26085" y="32670"/>
                    <a:pt x="26564" y="35176"/>
                  </a:cubicBezTo>
                  <a:cubicBezTo>
                    <a:pt x="27146" y="38227"/>
                    <a:pt x="27806" y="41683"/>
                    <a:pt x="29117" y="47189"/>
                  </a:cubicBezTo>
                  <a:cubicBezTo>
                    <a:pt x="31072" y="55398"/>
                    <a:pt x="40381" y="69915"/>
                    <a:pt x="47179" y="80516"/>
                  </a:cubicBezTo>
                  <a:cubicBezTo>
                    <a:pt x="48829" y="83089"/>
                    <a:pt x="50254" y="85311"/>
                    <a:pt x="51391" y="87159"/>
                  </a:cubicBezTo>
                  <a:cubicBezTo>
                    <a:pt x="57159" y="96532"/>
                    <a:pt x="61911" y="99919"/>
                    <a:pt x="62110" y="100059"/>
                  </a:cubicBezTo>
                  <a:cubicBezTo>
                    <a:pt x="62162" y="100096"/>
                    <a:pt x="62223" y="100114"/>
                    <a:pt x="62282" y="100114"/>
                  </a:cubicBezTo>
                  <a:cubicBezTo>
                    <a:pt x="62377" y="100114"/>
                    <a:pt x="62471" y="100069"/>
                    <a:pt x="62530" y="99985"/>
                  </a:cubicBezTo>
                  <a:cubicBezTo>
                    <a:pt x="62625" y="99849"/>
                    <a:pt x="62592" y="99661"/>
                    <a:pt x="62456" y="99566"/>
                  </a:cubicBezTo>
                  <a:cubicBezTo>
                    <a:pt x="62407" y="99532"/>
                    <a:pt x="57598" y="96095"/>
                    <a:pt x="51904" y="86844"/>
                  </a:cubicBezTo>
                  <a:cubicBezTo>
                    <a:pt x="50764" y="84991"/>
                    <a:pt x="49337" y="82767"/>
                    <a:pt x="47686" y="80190"/>
                  </a:cubicBezTo>
                  <a:cubicBezTo>
                    <a:pt x="40913" y="69627"/>
                    <a:pt x="31634" y="55160"/>
                    <a:pt x="29704" y="47049"/>
                  </a:cubicBezTo>
                  <a:cubicBezTo>
                    <a:pt x="28395" y="41556"/>
                    <a:pt x="27736" y="38107"/>
                    <a:pt x="27154" y="35063"/>
                  </a:cubicBezTo>
                  <a:cubicBezTo>
                    <a:pt x="26675" y="32548"/>
                    <a:pt x="26260" y="30376"/>
                    <a:pt x="25593" y="27709"/>
                  </a:cubicBezTo>
                  <a:cubicBezTo>
                    <a:pt x="25070" y="25616"/>
                    <a:pt x="24267" y="23897"/>
                    <a:pt x="23492" y="22233"/>
                  </a:cubicBezTo>
                  <a:cubicBezTo>
                    <a:pt x="22103" y="19257"/>
                    <a:pt x="20791" y="16447"/>
                    <a:pt x="21249" y="11860"/>
                  </a:cubicBezTo>
                  <a:cubicBezTo>
                    <a:pt x="21937" y="4991"/>
                    <a:pt x="20081" y="731"/>
                    <a:pt x="16158" y="171"/>
                  </a:cubicBezTo>
                  <a:cubicBezTo>
                    <a:pt x="15473" y="73"/>
                    <a:pt x="14776" y="1"/>
                    <a:pt x="14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0"/>
            <p:cNvSpPr/>
            <p:nvPr/>
          </p:nvSpPr>
          <p:spPr>
            <a:xfrm>
              <a:off x="7606440" y="1324080"/>
              <a:ext cx="299160" cy="2349000"/>
            </a:xfrm>
            <a:custGeom>
              <a:avLst/>
              <a:gdLst/>
              <a:ahLst/>
              <a:cxnLst/>
              <a:rect l="l" t="t" r="r" b="b"/>
              <a:pathLst>
                <a:path w="15799" h="123631" extrusionOk="0">
                  <a:moveTo>
                    <a:pt x="11230" y="1"/>
                  </a:moveTo>
                  <a:lnTo>
                    <a:pt x="11230" y="1"/>
                  </a:lnTo>
                  <a:cubicBezTo>
                    <a:pt x="8820" y="1007"/>
                    <a:pt x="6406" y="3875"/>
                    <a:pt x="4835" y="11301"/>
                  </a:cubicBezTo>
                  <a:cubicBezTo>
                    <a:pt x="2177" y="23870"/>
                    <a:pt x="7010" y="41514"/>
                    <a:pt x="8702" y="49734"/>
                  </a:cubicBezTo>
                  <a:cubicBezTo>
                    <a:pt x="10395" y="57952"/>
                    <a:pt x="10395" y="65203"/>
                    <a:pt x="7010" y="73904"/>
                  </a:cubicBezTo>
                  <a:cubicBezTo>
                    <a:pt x="3626" y="82606"/>
                    <a:pt x="0" y="94208"/>
                    <a:pt x="3385" y="111370"/>
                  </a:cubicBezTo>
                  <a:cubicBezTo>
                    <a:pt x="4379" y="116413"/>
                    <a:pt x="6023" y="120406"/>
                    <a:pt x="8059" y="123631"/>
                  </a:cubicBezTo>
                  <a:cubicBezTo>
                    <a:pt x="172" y="99485"/>
                    <a:pt x="15798" y="69444"/>
                    <a:pt x="14690" y="55871"/>
                  </a:cubicBezTo>
                  <a:cubicBezTo>
                    <a:pt x="13553" y="41943"/>
                    <a:pt x="9005" y="28586"/>
                    <a:pt x="7868" y="18352"/>
                  </a:cubicBezTo>
                  <a:cubicBezTo>
                    <a:pt x="6980" y="10361"/>
                    <a:pt x="9907" y="2890"/>
                    <a:pt x="11230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0"/>
            <p:cNvSpPr/>
            <p:nvPr/>
          </p:nvSpPr>
          <p:spPr>
            <a:xfrm>
              <a:off x="7606440" y="1324080"/>
              <a:ext cx="299160" cy="2349000"/>
            </a:xfrm>
            <a:custGeom>
              <a:avLst/>
              <a:gdLst/>
              <a:ahLst/>
              <a:cxnLst/>
              <a:rect l="l" t="t" r="r" b="b"/>
              <a:pathLst>
                <a:path w="15799" h="123631" extrusionOk="0">
                  <a:moveTo>
                    <a:pt x="11230" y="1"/>
                  </a:moveTo>
                  <a:lnTo>
                    <a:pt x="11230" y="1"/>
                  </a:lnTo>
                  <a:cubicBezTo>
                    <a:pt x="8820" y="1007"/>
                    <a:pt x="6406" y="3875"/>
                    <a:pt x="4835" y="11301"/>
                  </a:cubicBezTo>
                  <a:cubicBezTo>
                    <a:pt x="2177" y="23870"/>
                    <a:pt x="7010" y="41514"/>
                    <a:pt x="8702" y="49734"/>
                  </a:cubicBezTo>
                  <a:cubicBezTo>
                    <a:pt x="10395" y="57952"/>
                    <a:pt x="10395" y="65203"/>
                    <a:pt x="7010" y="73904"/>
                  </a:cubicBezTo>
                  <a:cubicBezTo>
                    <a:pt x="3626" y="82606"/>
                    <a:pt x="0" y="94208"/>
                    <a:pt x="3385" y="111370"/>
                  </a:cubicBezTo>
                  <a:cubicBezTo>
                    <a:pt x="4379" y="116413"/>
                    <a:pt x="6023" y="120406"/>
                    <a:pt x="8059" y="123631"/>
                  </a:cubicBezTo>
                  <a:cubicBezTo>
                    <a:pt x="172" y="99485"/>
                    <a:pt x="15798" y="69444"/>
                    <a:pt x="14690" y="55871"/>
                  </a:cubicBezTo>
                  <a:cubicBezTo>
                    <a:pt x="13553" y="41943"/>
                    <a:pt x="9005" y="28586"/>
                    <a:pt x="7868" y="18352"/>
                  </a:cubicBezTo>
                  <a:cubicBezTo>
                    <a:pt x="6980" y="10361"/>
                    <a:pt x="9907" y="2890"/>
                    <a:pt x="11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0"/>
            <p:cNvSpPr/>
            <p:nvPr/>
          </p:nvSpPr>
          <p:spPr>
            <a:xfrm>
              <a:off x="7926120" y="1816200"/>
              <a:ext cx="136800" cy="35280"/>
            </a:xfrm>
            <a:custGeom>
              <a:avLst/>
              <a:gdLst/>
              <a:ahLst/>
              <a:cxnLst/>
              <a:rect l="l" t="t" r="r" b="b"/>
              <a:pathLst>
                <a:path w="7245" h="1904" extrusionOk="0">
                  <a:moveTo>
                    <a:pt x="4534" y="1"/>
                  </a:moveTo>
                  <a:cubicBezTo>
                    <a:pt x="3469" y="1"/>
                    <a:pt x="2040" y="323"/>
                    <a:pt x="182" y="1336"/>
                  </a:cubicBezTo>
                  <a:cubicBezTo>
                    <a:pt x="62" y="1403"/>
                    <a:pt x="0" y="1543"/>
                    <a:pt x="34" y="1675"/>
                  </a:cubicBezTo>
                  <a:cubicBezTo>
                    <a:pt x="68" y="1809"/>
                    <a:pt x="188" y="1902"/>
                    <a:pt x="326" y="1903"/>
                  </a:cubicBezTo>
                  <a:cubicBezTo>
                    <a:pt x="376" y="1902"/>
                    <a:pt x="426" y="1889"/>
                    <a:pt x="469" y="1866"/>
                  </a:cubicBezTo>
                  <a:cubicBezTo>
                    <a:pt x="2246" y="896"/>
                    <a:pt x="3575" y="598"/>
                    <a:pt x="4537" y="598"/>
                  </a:cubicBezTo>
                  <a:cubicBezTo>
                    <a:pt x="6017" y="598"/>
                    <a:pt x="6630" y="1303"/>
                    <a:pt x="6671" y="1353"/>
                  </a:cubicBezTo>
                  <a:cubicBezTo>
                    <a:pt x="6730" y="1427"/>
                    <a:pt x="6817" y="1465"/>
                    <a:pt x="6905" y="1465"/>
                  </a:cubicBezTo>
                  <a:cubicBezTo>
                    <a:pt x="6972" y="1465"/>
                    <a:pt x="7038" y="1443"/>
                    <a:pt x="7094" y="1398"/>
                  </a:cubicBezTo>
                  <a:cubicBezTo>
                    <a:pt x="7224" y="1294"/>
                    <a:pt x="7244" y="1104"/>
                    <a:pt x="7140" y="975"/>
                  </a:cubicBezTo>
                  <a:cubicBezTo>
                    <a:pt x="7091" y="914"/>
                    <a:pt x="6328" y="1"/>
                    <a:pt x="4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0"/>
            <p:cNvSpPr/>
            <p:nvPr/>
          </p:nvSpPr>
          <p:spPr>
            <a:xfrm>
              <a:off x="7934400" y="1866960"/>
              <a:ext cx="132480" cy="30240"/>
            </a:xfrm>
            <a:custGeom>
              <a:avLst/>
              <a:gdLst/>
              <a:ahLst/>
              <a:cxnLst/>
              <a:rect l="l" t="t" r="r" b="b"/>
              <a:pathLst>
                <a:path w="7030" h="1652" extrusionOk="0">
                  <a:moveTo>
                    <a:pt x="3960" y="0"/>
                  </a:moveTo>
                  <a:cubicBezTo>
                    <a:pt x="1955" y="0"/>
                    <a:pt x="269" y="1031"/>
                    <a:pt x="168" y="1095"/>
                  </a:cubicBezTo>
                  <a:cubicBezTo>
                    <a:pt x="53" y="1166"/>
                    <a:pt x="0" y="1305"/>
                    <a:pt x="38" y="1434"/>
                  </a:cubicBezTo>
                  <a:cubicBezTo>
                    <a:pt x="74" y="1563"/>
                    <a:pt x="193" y="1652"/>
                    <a:pt x="328" y="1652"/>
                  </a:cubicBezTo>
                  <a:cubicBezTo>
                    <a:pt x="383" y="1652"/>
                    <a:pt x="438" y="1635"/>
                    <a:pt x="486" y="1607"/>
                  </a:cubicBezTo>
                  <a:cubicBezTo>
                    <a:pt x="509" y="1592"/>
                    <a:pt x="2109" y="614"/>
                    <a:pt x="3971" y="614"/>
                  </a:cubicBezTo>
                  <a:cubicBezTo>
                    <a:pt x="4806" y="614"/>
                    <a:pt x="5693" y="811"/>
                    <a:pt x="6515" y="1379"/>
                  </a:cubicBezTo>
                  <a:cubicBezTo>
                    <a:pt x="6567" y="1416"/>
                    <a:pt x="6627" y="1434"/>
                    <a:pt x="6687" y="1434"/>
                  </a:cubicBezTo>
                  <a:cubicBezTo>
                    <a:pt x="6783" y="1434"/>
                    <a:pt x="6876" y="1389"/>
                    <a:pt x="6935" y="1304"/>
                  </a:cubicBezTo>
                  <a:cubicBezTo>
                    <a:pt x="7030" y="1166"/>
                    <a:pt x="6995" y="977"/>
                    <a:pt x="6857" y="884"/>
                  </a:cubicBezTo>
                  <a:cubicBezTo>
                    <a:pt x="5908" y="226"/>
                    <a:pt x="4899" y="0"/>
                    <a:pt x="39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0"/>
            <p:cNvSpPr/>
            <p:nvPr/>
          </p:nvSpPr>
          <p:spPr>
            <a:xfrm>
              <a:off x="7988760" y="1924200"/>
              <a:ext cx="98640" cy="14400"/>
            </a:xfrm>
            <a:custGeom>
              <a:avLst/>
              <a:gdLst/>
              <a:ahLst/>
              <a:cxnLst/>
              <a:rect l="l" t="t" r="r" b="b"/>
              <a:pathLst>
                <a:path w="5241" h="823" extrusionOk="0">
                  <a:moveTo>
                    <a:pt x="4920" y="0"/>
                  </a:moveTo>
                  <a:cubicBezTo>
                    <a:pt x="4904" y="0"/>
                    <a:pt x="4887" y="2"/>
                    <a:pt x="4870" y="4"/>
                  </a:cubicBezTo>
                  <a:cubicBezTo>
                    <a:pt x="4855" y="7"/>
                    <a:pt x="3315" y="221"/>
                    <a:pt x="308" y="221"/>
                  </a:cubicBezTo>
                  <a:cubicBezTo>
                    <a:pt x="306" y="221"/>
                    <a:pt x="304" y="221"/>
                    <a:pt x="301" y="221"/>
                  </a:cubicBezTo>
                  <a:cubicBezTo>
                    <a:pt x="136" y="221"/>
                    <a:pt x="1" y="354"/>
                    <a:pt x="1" y="521"/>
                  </a:cubicBezTo>
                  <a:cubicBezTo>
                    <a:pt x="1" y="688"/>
                    <a:pt x="136" y="823"/>
                    <a:pt x="302" y="823"/>
                  </a:cubicBezTo>
                  <a:cubicBezTo>
                    <a:pt x="304" y="823"/>
                    <a:pt x="306" y="823"/>
                    <a:pt x="308" y="822"/>
                  </a:cubicBezTo>
                  <a:cubicBezTo>
                    <a:pt x="3364" y="822"/>
                    <a:pt x="4891" y="610"/>
                    <a:pt x="4955" y="600"/>
                  </a:cubicBezTo>
                  <a:cubicBezTo>
                    <a:pt x="5123" y="580"/>
                    <a:pt x="5240" y="426"/>
                    <a:pt x="5217" y="258"/>
                  </a:cubicBezTo>
                  <a:cubicBezTo>
                    <a:pt x="5195" y="109"/>
                    <a:pt x="5067" y="0"/>
                    <a:pt x="49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0"/>
            <p:cNvSpPr/>
            <p:nvPr/>
          </p:nvSpPr>
          <p:spPr>
            <a:xfrm>
              <a:off x="7862040" y="1267920"/>
              <a:ext cx="150840" cy="358560"/>
            </a:xfrm>
            <a:custGeom>
              <a:avLst/>
              <a:gdLst/>
              <a:ahLst/>
              <a:cxnLst/>
              <a:rect l="l" t="t" r="r" b="b"/>
              <a:pathLst>
                <a:path w="8001" h="18919" extrusionOk="0">
                  <a:moveTo>
                    <a:pt x="3533" y="0"/>
                  </a:moveTo>
                  <a:cubicBezTo>
                    <a:pt x="1665" y="0"/>
                    <a:pt x="1387" y="2277"/>
                    <a:pt x="506" y="7558"/>
                  </a:cubicBezTo>
                  <a:cubicBezTo>
                    <a:pt x="266" y="9004"/>
                    <a:pt x="126" y="10465"/>
                    <a:pt x="88" y="11930"/>
                  </a:cubicBezTo>
                  <a:cubicBezTo>
                    <a:pt x="1" y="15201"/>
                    <a:pt x="2312" y="18046"/>
                    <a:pt x="5531" y="18641"/>
                  </a:cubicBezTo>
                  <a:lnTo>
                    <a:pt x="7032" y="18919"/>
                  </a:lnTo>
                  <a:cubicBezTo>
                    <a:pt x="7032" y="18919"/>
                    <a:pt x="8000" y="7558"/>
                    <a:pt x="8000" y="4416"/>
                  </a:cubicBezTo>
                  <a:cubicBezTo>
                    <a:pt x="8000" y="1274"/>
                    <a:pt x="6549" y="549"/>
                    <a:pt x="4132" y="66"/>
                  </a:cubicBezTo>
                  <a:cubicBezTo>
                    <a:pt x="3916" y="22"/>
                    <a:pt x="3717" y="0"/>
                    <a:pt x="353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0"/>
            <p:cNvSpPr/>
            <p:nvPr/>
          </p:nvSpPr>
          <p:spPr>
            <a:xfrm>
              <a:off x="7856280" y="1262160"/>
              <a:ext cx="162360" cy="370080"/>
            </a:xfrm>
            <a:custGeom>
              <a:avLst/>
              <a:gdLst/>
              <a:ahLst/>
              <a:cxnLst/>
              <a:rect l="l" t="t" r="r" b="b"/>
              <a:pathLst>
                <a:path w="8606" h="19521" extrusionOk="0">
                  <a:moveTo>
                    <a:pt x="3839" y="601"/>
                  </a:moveTo>
                  <a:lnTo>
                    <a:pt x="3839" y="602"/>
                  </a:lnTo>
                  <a:cubicBezTo>
                    <a:pt x="4020" y="603"/>
                    <a:pt x="4201" y="623"/>
                    <a:pt x="4377" y="661"/>
                  </a:cubicBezTo>
                  <a:cubicBezTo>
                    <a:pt x="6834" y="1153"/>
                    <a:pt x="8002" y="1886"/>
                    <a:pt x="8002" y="4717"/>
                  </a:cubicBezTo>
                  <a:cubicBezTo>
                    <a:pt x="8002" y="7511"/>
                    <a:pt x="7223" y="16968"/>
                    <a:pt x="7064" y="18863"/>
                  </a:cubicBezTo>
                  <a:lnTo>
                    <a:pt x="5890" y="18646"/>
                  </a:lnTo>
                  <a:cubicBezTo>
                    <a:pt x="2795" y="18073"/>
                    <a:pt x="610" y="15377"/>
                    <a:pt x="694" y="12239"/>
                  </a:cubicBezTo>
                  <a:cubicBezTo>
                    <a:pt x="731" y="10787"/>
                    <a:pt x="870" y="9339"/>
                    <a:pt x="1108" y="7907"/>
                  </a:cubicBezTo>
                  <a:lnTo>
                    <a:pt x="1235" y="7140"/>
                  </a:lnTo>
                  <a:cubicBezTo>
                    <a:pt x="1824" y="3583"/>
                    <a:pt x="2181" y="1435"/>
                    <a:pt x="3079" y="815"/>
                  </a:cubicBezTo>
                  <a:cubicBezTo>
                    <a:pt x="3285" y="672"/>
                    <a:pt x="3534" y="601"/>
                    <a:pt x="3839" y="601"/>
                  </a:cubicBezTo>
                  <a:close/>
                  <a:moveTo>
                    <a:pt x="3841" y="0"/>
                  </a:moveTo>
                  <a:cubicBezTo>
                    <a:pt x="3410" y="0"/>
                    <a:pt x="3045" y="106"/>
                    <a:pt x="2736" y="319"/>
                  </a:cubicBezTo>
                  <a:cubicBezTo>
                    <a:pt x="1628" y="1085"/>
                    <a:pt x="1278" y="3201"/>
                    <a:pt x="641" y="7042"/>
                  </a:cubicBezTo>
                  <a:lnTo>
                    <a:pt x="513" y="7810"/>
                  </a:lnTo>
                  <a:cubicBezTo>
                    <a:pt x="272" y="9268"/>
                    <a:pt x="131" y="10743"/>
                    <a:pt x="92" y="12221"/>
                  </a:cubicBezTo>
                  <a:cubicBezTo>
                    <a:pt x="1" y="15659"/>
                    <a:pt x="2394" y="18610"/>
                    <a:pt x="5781" y="19237"/>
                  </a:cubicBezTo>
                  <a:lnTo>
                    <a:pt x="7282" y="19515"/>
                  </a:lnTo>
                  <a:cubicBezTo>
                    <a:pt x="7301" y="19519"/>
                    <a:pt x="7318" y="19520"/>
                    <a:pt x="7337" y="19520"/>
                  </a:cubicBezTo>
                  <a:cubicBezTo>
                    <a:pt x="7493" y="19520"/>
                    <a:pt x="7623" y="19400"/>
                    <a:pt x="7637" y="19245"/>
                  </a:cubicBezTo>
                  <a:cubicBezTo>
                    <a:pt x="7647" y="19131"/>
                    <a:pt x="8605" y="7836"/>
                    <a:pt x="8605" y="4716"/>
                  </a:cubicBezTo>
                  <a:cubicBezTo>
                    <a:pt x="8605" y="1502"/>
                    <a:pt x="7161" y="603"/>
                    <a:pt x="4495" y="71"/>
                  </a:cubicBezTo>
                  <a:cubicBezTo>
                    <a:pt x="4262" y="24"/>
                    <a:pt x="4044" y="0"/>
                    <a:pt x="38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0"/>
            <p:cNvSpPr/>
            <p:nvPr/>
          </p:nvSpPr>
          <p:spPr>
            <a:xfrm>
              <a:off x="5771520" y="1340280"/>
              <a:ext cx="1920960" cy="3462480"/>
            </a:xfrm>
            <a:custGeom>
              <a:avLst/>
              <a:gdLst/>
              <a:ahLst/>
              <a:cxnLst/>
              <a:rect l="l" t="t" r="r" b="b"/>
              <a:pathLst>
                <a:path w="101113" h="182227" extrusionOk="0">
                  <a:moveTo>
                    <a:pt x="105" y="0"/>
                  </a:moveTo>
                  <a:cubicBezTo>
                    <a:pt x="48" y="0"/>
                    <a:pt x="0" y="47"/>
                    <a:pt x="0" y="105"/>
                  </a:cubicBezTo>
                  <a:lnTo>
                    <a:pt x="0" y="182121"/>
                  </a:lnTo>
                  <a:cubicBezTo>
                    <a:pt x="0" y="182180"/>
                    <a:pt x="48" y="182227"/>
                    <a:pt x="105" y="182227"/>
                  </a:cubicBezTo>
                  <a:lnTo>
                    <a:pt x="101007" y="182227"/>
                  </a:lnTo>
                  <a:cubicBezTo>
                    <a:pt x="101066" y="182227"/>
                    <a:pt x="101112" y="182180"/>
                    <a:pt x="101112" y="182121"/>
                  </a:cubicBezTo>
                  <a:lnTo>
                    <a:pt x="101112" y="105"/>
                  </a:lnTo>
                  <a:cubicBezTo>
                    <a:pt x="101112" y="47"/>
                    <a:pt x="101066" y="0"/>
                    <a:pt x="101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0"/>
            <p:cNvSpPr/>
            <p:nvPr/>
          </p:nvSpPr>
          <p:spPr>
            <a:xfrm>
              <a:off x="5765760" y="1334520"/>
              <a:ext cx="1932120" cy="3474000"/>
            </a:xfrm>
            <a:custGeom>
              <a:avLst/>
              <a:gdLst/>
              <a:ahLst/>
              <a:cxnLst/>
              <a:rect l="l" t="t" r="r" b="b"/>
              <a:pathLst>
                <a:path w="101714" h="182831" extrusionOk="0">
                  <a:moveTo>
                    <a:pt x="97349" y="604"/>
                  </a:moveTo>
                  <a:cubicBezTo>
                    <a:pt x="99422" y="604"/>
                    <a:pt x="101111" y="2291"/>
                    <a:pt x="101111" y="4365"/>
                  </a:cubicBezTo>
                  <a:lnTo>
                    <a:pt x="101111" y="178466"/>
                  </a:lnTo>
                  <a:cubicBezTo>
                    <a:pt x="101111" y="180541"/>
                    <a:pt x="99423" y="182228"/>
                    <a:pt x="97349" y="182228"/>
                  </a:cubicBezTo>
                  <a:lnTo>
                    <a:pt x="4363" y="182228"/>
                  </a:lnTo>
                  <a:cubicBezTo>
                    <a:pt x="2289" y="182228"/>
                    <a:pt x="602" y="180541"/>
                    <a:pt x="602" y="178466"/>
                  </a:cubicBezTo>
                  <a:lnTo>
                    <a:pt x="602" y="4365"/>
                  </a:lnTo>
                  <a:cubicBezTo>
                    <a:pt x="602" y="2291"/>
                    <a:pt x="2289" y="604"/>
                    <a:pt x="4363" y="604"/>
                  </a:cubicBezTo>
                  <a:close/>
                  <a:moveTo>
                    <a:pt x="4363" y="1"/>
                  </a:moveTo>
                  <a:cubicBezTo>
                    <a:pt x="1958" y="1"/>
                    <a:pt x="0" y="1958"/>
                    <a:pt x="0" y="4365"/>
                  </a:cubicBezTo>
                  <a:lnTo>
                    <a:pt x="0" y="178466"/>
                  </a:lnTo>
                  <a:cubicBezTo>
                    <a:pt x="0" y="180872"/>
                    <a:pt x="1958" y="182830"/>
                    <a:pt x="4363" y="182830"/>
                  </a:cubicBezTo>
                  <a:lnTo>
                    <a:pt x="97349" y="182830"/>
                  </a:lnTo>
                  <a:cubicBezTo>
                    <a:pt x="99756" y="182830"/>
                    <a:pt x="101713" y="180872"/>
                    <a:pt x="101713" y="178466"/>
                  </a:cubicBezTo>
                  <a:lnTo>
                    <a:pt x="101713" y="4365"/>
                  </a:lnTo>
                  <a:cubicBezTo>
                    <a:pt x="101713" y="1958"/>
                    <a:pt x="99756" y="1"/>
                    <a:pt x="973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0"/>
            <p:cNvSpPr/>
            <p:nvPr/>
          </p:nvSpPr>
          <p:spPr>
            <a:xfrm>
              <a:off x="5765760" y="1269720"/>
              <a:ext cx="1932120" cy="3474000"/>
            </a:xfrm>
            <a:custGeom>
              <a:avLst/>
              <a:gdLst/>
              <a:ahLst/>
              <a:cxnLst/>
              <a:rect l="l" t="t" r="r" b="b"/>
              <a:pathLst>
                <a:path w="101714" h="182830" extrusionOk="0">
                  <a:moveTo>
                    <a:pt x="97349" y="602"/>
                  </a:moveTo>
                  <a:cubicBezTo>
                    <a:pt x="99422" y="602"/>
                    <a:pt x="101111" y="2290"/>
                    <a:pt x="101111" y="4365"/>
                  </a:cubicBezTo>
                  <a:lnTo>
                    <a:pt x="101111" y="178465"/>
                  </a:lnTo>
                  <a:cubicBezTo>
                    <a:pt x="101111" y="180541"/>
                    <a:pt x="99423" y="182227"/>
                    <a:pt x="97349" y="182227"/>
                  </a:cubicBezTo>
                  <a:lnTo>
                    <a:pt x="4363" y="182227"/>
                  </a:lnTo>
                  <a:cubicBezTo>
                    <a:pt x="2289" y="182227"/>
                    <a:pt x="602" y="180541"/>
                    <a:pt x="602" y="178465"/>
                  </a:cubicBezTo>
                  <a:lnTo>
                    <a:pt x="602" y="4365"/>
                  </a:lnTo>
                  <a:cubicBezTo>
                    <a:pt x="602" y="2290"/>
                    <a:pt x="2289" y="602"/>
                    <a:pt x="4363" y="602"/>
                  </a:cubicBezTo>
                  <a:close/>
                  <a:moveTo>
                    <a:pt x="4363" y="1"/>
                  </a:moveTo>
                  <a:cubicBezTo>
                    <a:pt x="1958" y="1"/>
                    <a:pt x="0" y="1958"/>
                    <a:pt x="0" y="4365"/>
                  </a:cubicBezTo>
                  <a:lnTo>
                    <a:pt x="0" y="178465"/>
                  </a:lnTo>
                  <a:cubicBezTo>
                    <a:pt x="0" y="180872"/>
                    <a:pt x="1958" y="182830"/>
                    <a:pt x="4363" y="182830"/>
                  </a:cubicBezTo>
                  <a:lnTo>
                    <a:pt x="97349" y="182830"/>
                  </a:lnTo>
                  <a:cubicBezTo>
                    <a:pt x="99756" y="182830"/>
                    <a:pt x="101713" y="180872"/>
                    <a:pt x="101713" y="178465"/>
                  </a:cubicBezTo>
                  <a:lnTo>
                    <a:pt x="101713" y="4365"/>
                  </a:lnTo>
                  <a:cubicBezTo>
                    <a:pt x="101713" y="1958"/>
                    <a:pt x="99756" y="1"/>
                    <a:pt x="973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0"/>
            <p:cNvSpPr/>
            <p:nvPr/>
          </p:nvSpPr>
          <p:spPr>
            <a:xfrm>
              <a:off x="6601680" y="1433160"/>
              <a:ext cx="287280" cy="47880"/>
            </a:xfrm>
            <a:custGeom>
              <a:avLst/>
              <a:gdLst/>
              <a:ahLst/>
              <a:cxnLst/>
              <a:rect l="l" t="t" r="r" b="b"/>
              <a:pathLst>
                <a:path w="15171" h="2584" extrusionOk="0">
                  <a:moveTo>
                    <a:pt x="1292" y="1"/>
                  </a:moveTo>
                  <a:cubicBezTo>
                    <a:pt x="579" y="1"/>
                    <a:pt x="1" y="579"/>
                    <a:pt x="1" y="1292"/>
                  </a:cubicBezTo>
                  <a:cubicBezTo>
                    <a:pt x="1" y="2005"/>
                    <a:pt x="579" y="2584"/>
                    <a:pt x="1292" y="2584"/>
                  </a:cubicBezTo>
                  <a:lnTo>
                    <a:pt x="13879" y="2584"/>
                  </a:lnTo>
                  <a:cubicBezTo>
                    <a:pt x="14592" y="2584"/>
                    <a:pt x="15170" y="2005"/>
                    <a:pt x="15170" y="1292"/>
                  </a:cubicBezTo>
                  <a:cubicBezTo>
                    <a:pt x="15170" y="579"/>
                    <a:pt x="14592" y="1"/>
                    <a:pt x="13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0"/>
            <p:cNvSpPr/>
            <p:nvPr/>
          </p:nvSpPr>
          <p:spPr>
            <a:xfrm>
              <a:off x="5887440" y="1479240"/>
              <a:ext cx="1689480" cy="2954880"/>
            </a:xfrm>
            <a:custGeom>
              <a:avLst/>
              <a:gdLst/>
              <a:ahLst/>
              <a:cxnLst/>
              <a:rect l="l" t="t" r="r" b="b"/>
              <a:pathLst>
                <a:path w="88937" h="155507" extrusionOk="0">
                  <a:moveTo>
                    <a:pt x="88333" y="602"/>
                  </a:moveTo>
                  <a:lnTo>
                    <a:pt x="88333" y="154905"/>
                  </a:lnTo>
                  <a:lnTo>
                    <a:pt x="603" y="154905"/>
                  </a:lnTo>
                  <a:lnTo>
                    <a:pt x="603" y="603"/>
                  </a:lnTo>
                  <a:lnTo>
                    <a:pt x="21131" y="603"/>
                  </a:lnTo>
                  <a:lnTo>
                    <a:pt x="23403" y="2488"/>
                  </a:lnTo>
                  <a:cubicBezTo>
                    <a:pt x="24279" y="3215"/>
                    <a:pt x="25384" y="3613"/>
                    <a:pt x="26523" y="3614"/>
                  </a:cubicBezTo>
                  <a:lnTo>
                    <a:pt x="63464" y="3614"/>
                  </a:lnTo>
                  <a:cubicBezTo>
                    <a:pt x="64651" y="3614"/>
                    <a:pt x="65798" y="3181"/>
                    <a:pt x="66690" y="2398"/>
                  </a:cubicBezTo>
                  <a:lnTo>
                    <a:pt x="68734" y="602"/>
                  </a:lnTo>
                  <a:close/>
                  <a:moveTo>
                    <a:pt x="302" y="0"/>
                  </a:moveTo>
                  <a:cubicBezTo>
                    <a:pt x="135" y="0"/>
                    <a:pt x="0" y="135"/>
                    <a:pt x="2" y="302"/>
                  </a:cubicBezTo>
                  <a:lnTo>
                    <a:pt x="2" y="155206"/>
                  </a:lnTo>
                  <a:cubicBezTo>
                    <a:pt x="0" y="155372"/>
                    <a:pt x="135" y="155507"/>
                    <a:pt x="302" y="155507"/>
                  </a:cubicBezTo>
                  <a:lnTo>
                    <a:pt x="88635" y="155507"/>
                  </a:lnTo>
                  <a:cubicBezTo>
                    <a:pt x="88801" y="155507"/>
                    <a:pt x="88936" y="155372"/>
                    <a:pt x="88936" y="155206"/>
                  </a:cubicBezTo>
                  <a:lnTo>
                    <a:pt x="88936" y="302"/>
                  </a:lnTo>
                  <a:cubicBezTo>
                    <a:pt x="88936" y="135"/>
                    <a:pt x="88801" y="0"/>
                    <a:pt x="88635" y="0"/>
                  </a:cubicBezTo>
                  <a:lnTo>
                    <a:pt x="68620" y="0"/>
                  </a:lnTo>
                  <a:cubicBezTo>
                    <a:pt x="68547" y="0"/>
                    <a:pt x="68476" y="27"/>
                    <a:pt x="68421" y="75"/>
                  </a:cubicBezTo>
                  <a:lnTo>
                    <a:pt x="66292" y="1945"/>
                  </a:lnTo>
                  <a:cubicBezTo>
                    <a:pt x="65510" y="2632"/>
                    <a:pt x="64504" y="3011"/>
                    <a:pt x="63464" y="3011"/>
                  </a:cubicBezTo>
                  <a:lnTo>
                    <a:pt x="26523" y="3011"/>
                  </a:lnTo>
                  <a:cubicBezTo>
                    <a:pt x="25524" y="3011"/>
                    <a:pt x="24557" y="2661"/>
                    <a:pt x="23787" y="2024"/>
                  </a:cubicBezTo>
                  <a:lnTo>
                    <a:pt x="21431" y="69"/>
                  </a:lnTo>
                  <a:cubicBezTo>
                    <a:pt x="21377" y="24"/>
                    <a:pt x="21310" y="0"/>
                    <a:pt x="212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0"/>
            <p:cNvSpPr/>
            <p:nvPr/>
          </p:nvSpPr>
          <p:spPr>
            <a:xfrm>
              <a:off x="6270840" y="3249000"/>
              <a:ext cx="922320" cy="219600"/>
            </a:xfrm>
            <a:custGeom>
              <a:avLst/>
              <a:gdLst/>
              <a:ahLst/>
              <a:cxnLst/>
              <a:rect l="l" t="t" r="r" b="b"/>
              <a:pathLst>
                <a:path w="48582" h="11601" extrusionOk="0">
                  <a:moveTo>
                    <a:pt x="44329" y="603"/>
                  </a:moveTo>
                  <a:cubicBezTo>
                    <a:pt x="46343" y="603"/>
                    <a:pt x="47980" y="2241"/>
                    <a:pt x="47980" y="4253"/>
                  </a:cubicBezTo>
                  <a:lnTo>
                    <a:pt x="47980" y="7348"/>
                  </a:lnTo>
                  <a:cubicBezTo>
                    <a:pt x="47980" y="9361"/>
                    <a:pt x="46343" y="10999"/>
                    <a:pt x="44329" y="10999"/>
                  </a:cubicBezTo>
                  <a:lnTo>
                    <a:pt x="4254" y="10999"/>
                  </a:lnTo>
                  <a:cubicBezTo>
                    <a:pt x="2241" y="10999"/>
                    <a:pt x="602" y="9361"/>
                    <a:pt x="602" y="7348"/>
                  </a:cubicBezTo>
                  <a:lnTo>
                    <a:pt x="602" y="4253"/>
                  </a:lnTo>
                  <a:cubicBezTo>
                    <a:pt x="602" y="2241"/>
                    <a:pt x="2241" y="603"/>
                    <a:pt x="4254" y="603"/>
                  </a:cubicBezTo>
                  <a:close/>
                  <a:moveTo>
                    <a:pt x="4254" y="0"/>
                  </a:moveTo>
                  <a:cubicBezTo>
                    <a:pt x="1908" y="0"/>
                    <a:pt x="1" y="1908"/>
                    <a:pt x="1" y="4253"/>
                  </a:cubicBezTo>
                  <a:lnTo>
                    <a:pt x="1" y="7348"/>
                  </a:lnTo>
                  <a:cubicBezTo>
                    <a:pt x="1" y="9693"/>
                    <a:pt x="1908" y="11601"/>
                    <a:pt x="4254" y="11601"/>
                  </a:cubicBezTo>
                  <a:lnTo>
                    <a:pt x="44329" y="11601"/>
                  </a:lnTo>
                  <a:cubicBezTo>
                    <a:pt x="46674" y="11601"/>
                    <a:pt x="48582" y="9693"/>
                    <a:pt x="48582" y="7348"/>
                  </a:cubicBezTo>
                  <a:lnTo>
                    <a:pt x="48582" y="4253"/>
                  </a:lnTo>
                  <a:cubicBezTo>
                    <a:pt x="48582" y="1908"/>
                    <a:pt x="46674" y="0"/>
                    <a:pt x="44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0"/>
            <p:cNvSpPr/>
            <p:nvPr/>
          </p:nvSpPr>
          <p:spPr>
            <a:xfrm>
              <a:off x="6270840" y="3596040"/>
              <a:ext cx="922320" cy="219600"/>
            </a:xfrm>
            <a:custGeom>
              <a:avLst/>
              <a:gdLst/>
              <a:ahLst/>
              <a:cxnLst/>
              <a:rect l="l" t="t" r="r" b="b"/>
              <a:pathLst>
                <a:path w="48582" h="11601" extrusionOk="0">
                  <a:moveTo>
                    <a:pt x="44329" y="602"/>
                  </a:moveTo>
                  <a:cubicBezTo>
                    <a:pt x="46343" y="602"/>
                    <a:pt x="47980" y="2240"/>
                    <a:pt x="47980" y="4253"/>
                  </a:cubicBezTo>
                  <a:lnTo>
                    <a:pt x="47980" y="7348"/>
                  </a:lnTo>
                  <a:cubicBezTo>
                    <a:pt x="47980" y="9361"/>
                    <a:pt x="46343" y="10998"/>
                    <a:pt x="44329" y="10998"/>
                  </a:cubicBezTo>
                  <a:lnTo>
                    <a:pt x="4254" y="10998"/>
                  </a:lnTo>
                  <a:cubicBezTo>
                    <a:pt x="2241" y="10998"/>
                    <a:pt x="602" y="9361"/>
                    <a:pt x="602" y="7348"/>
                  </a:cubicBezTo>
                  <a:lnTo>
                    <a:pt x="602" y="4253"/>
                  </a:lnTo>
                  <a:cubicBezTo>
                    <a:pt x="602" y="2241"/>
                    <a:pt x="2241" y="602"/>
                    <a:pt x="4254" y="602"/>
                  </a:cubicBezTo>
                  <a:close/>
                  <a:moveTo>
                    <a:pt x="4254" y="0"/>
                  </a:moveTo>
                  <a:cubicBezTo>
                    <a:pt x="1908" y="0"/>
                    <a:pt x="1" y="1908"/>
                    <a:pt x="1" y="4253"/>
                  </a:cubicBezTo>
                  <a:lnTo>
                    <a:pt x="1" y="7348"/>
                  </a:lnTo>
                  <a:cubicBezTo>
                    <a:pt x="1" y="9693"/>
                    <a:pt x="1908" y="11601"/>
                    <a:pt x="4254" y="11601"/>
                  </a:cubicBezTo>
                  <a:lnTo>
                    <a:pt x="44329" y="11601"/>
                  </a:lnTo>
                  <a:cubicBezTo>
                    <a:pt x="46674" y="11601"/>
                    <a:pt x="48582" y="9693"/>
                    <a:pt x="48582" y="7347"/>
                  </a:cubicBezTo>
                  <a:lnTo>
                    <a:pt x="48582" y="4253"/>
                  </a:lnTo>
                  <a:cubicBezTo>
                    <a:pt x="48582" y="1908"/>
                    <a:pt x="46674" y="0"/>
                    <a:pt x="44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0"/>
            <p:cNvSpPr/>
            <p:nvPr/>
          </p:nvSpPr>
          <p:spPr>
            <a:xfrm>
              <a:off x="6276600" y="3948480"/>
              <a:ext cx="910800" cy="208080"/>
            </a:xfrm>
            <a:custGeom>
              <a:avLst/>
              <a:gdLst/>
              <a:ahLst/>
              <a:cxnLst/>
              <a:rect l="l" t="t" r="r" b="b"/>
              <a:pathLst>
                <a:path w="47981" h="10999" extrusionOk="0">
                  <a:moveTo>
                    <a:pt x="103" y="1"/>
                  </a:moveTo>
                  <a:cubicBezTo>
                    <a:pt x="46" y="1"/>
                    <a:pt x="0" y="46"/>
                    <a:pt x="0" y="103"/>
                  </a:cubicBezTo>
                  <a:lnTo>
                    <a:pt x="0" y="10896"/>
                  </a:lnTo>
                  <a:cubicBezTo>
                    <a:pt x="0" y="10952"/>
                    <a:pt x="46" y="10998"/>
                    <a:pt x="103" y="10998"/>
                  </a:cubicBezTo>
                  <a:lnTo>
                    <a:pt x="47878" y="10998"/>
                  </a:lnTo>
                  <a:cubicBezTo>
                    <a:pt x="47934" y="10998"/>
                    <a:pt x="47980" y="10952"/>
                    <a:pt x="47980" y="10896"/>
                  </a:cubicBezTo>
                  <a:lnTo>
                    <a:pt x="47980" y="103"/>
                  </a:lnTo>
                  <a:cubicBezTo>
                    <a:pt x="47980" y="46"/>
                    <a:pt x="47934" y="1"/>
                    <a:pt x="478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0"/>
            <p:cNvSpPr/>
            <p:nvPr/>
          </p:nvSpPr>
          <p:spPr>
            <a:xfrm>
              <a:off x="6342840" y="1690920"/>
              <a:ext cx="304560" cy="304560"/>
            </a:xfrm>
            <a:custGeom>
              <a:avLst/>
              <a:gdLst/>
              <a:ahLst/>
              <a:cxnLst/>
              <a:rect l="l" t="t" r="r" b="b"/>
              <a:pathLst>
                <a:path w="16076" h="16075" extrusionOk="0">
                  <a:moveTo>
                    <a:pt x="8037" y="1"/>
                  </a:moveTo>
                  <a:cubicBezTo>
                    <a:pt x="3599" y="1"/>
                    <a:pt x="0" y="3598"/>
                    <a:pt x="0" y="8038"/>
                  </a:cubicBezTo>
                  <a:cubicBezTo>
                    <a:pt x="0" y="12476"/>
                    <a:pt x="3599" y="16074"/>
                    <a:pt x="8037" y="16074"/>
                  </a:cubicBezTo>
                  <a:cubicBezTo>
                    <a:pt x="12476" y="16074"/>
                    <a:pt x="16075" y="12476"/>
                    <a:pt x="16074" y="8038"/>
                  </a:cubicBezTo>
                  <a:cubicBezTo>
                    <a:pt x="16074" y="3598"/>
                    <a:pt x="12476" y="1"/>
                    <a:pt x="8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0"/>
            <p:cNvSpPr/>
            <p:nvPr/>
          </p:nvSpPr>
          <p:spPr>
            <a:xfrm>
              <a:off x="6706800" y="4482000"/>
              <a:ext cx="78120" cy="75240"/>
            </a:xfrm>
            <a:custGeom>
              <a:avLst/>
              <a:gdLst/>
              <a:ahLst/>
              <a:cxnLst/>
              <a:rect l="l" t="t" r="r" b="b"/>
              <a:pathLst>
                <a:path w="4174" h="4016" extrusionOk="0">
                  <a:moveTo>
                    <a:pt x="2166" y="0"/>
                  </a:moveTo>
                  <a:cubicBezTo>
                    <a:pt x="1643" y="0"/>
                    <a:pt x="1130" y="204"/>
                    <a:pt x="746" y="588"/>
                  </a:cubicBezTo>
                  <a:cubicBezTo>
                    <a:pt x="172" y="1162"/>
                    <a:pt x="0" y="2026"/>
                    <a:pt x="310" y="2776"/>
                  </a:cubicBezTo>
                  <a:cubicBezTo>
                    <a:pt x="622" y="3527"/>
                    <a:pt x="1354" y="4016"/>
                    <a:pt x="2165" y="4016"/>
                  </a:cubicBezTo>
                  <a:cubicBezTo>
                    <a:pt x="3274" y="4016"/>
                    <a:pt x="4173" y="3116"/>
                    <a:pt x="4173" y="2008"/>
                  </a:cubicBezTo>
                  <a:cubicBezTo>
                    <a:pt x="4173" y="1196"/>
                    <a:pt x="3684" y="463"/>
                    <a:pt x="2934" y="153"/>
                  </a:cubicBezTo>
                  <a:cubicBezTo>
                    <a:pt x="2685" y="50"/>
                    <a:pt x="2424" y="0"/>
                    <a:pt x="2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0"/>
            <p:cNvSpPr/>
            <p:nvPr/>
          </p:nvSpPr>
          <p:spPr>
            <a:xfrm>
              <a:off x="6263640" y="2177280"/>
              <a:ext cx="891360" cy="891360"/>
            </a:xfrm>
            <a:custGeom>
              <a:avLst/>
              <a:gdLst/>
              <a:ahLst/>
              <a:cxnLst/>
              <a:rect l="l" t="t" r="r" b="b"/>
              <a:pathLst>
                <a:path w="46958" h="46959" extrusionOk="0">
                  <a:moveTo>
                    <a:pt x="23479" y="554"/>
                  </a:moveTo>
                  <a:cubicBezTo>
                    <a:pt x="36120" y="554"/>
                    <a:pt x="46405" y="10837"/>
                    <a:pt x="46405" y="23479"/>
                  </a:cubicBezTo>
                  <a:cubicBezTo>
                    <a:pt x="46405" y="36121"/>
                    <a:pt x="36120" y="46404"/>
                    <a:pt x="23479" y="46404"/>
                  </a:cubicBezTo>
                  <a:cubicBezTo>
                    <a:pt x="10838" y="46404"/>
                    <a:pt x="553" y="36120"/>
                    <a:pt x="553" y="23479"/>
                  </a:cubicBezTo>
                  <a:cubicBezTo>
                    <a:pt x="553" y="10837"/>
                    <a:pt x="10838" y="554"/>
                    <a:pt x="23479" y="554"/>
                  </a:cubicBezTo>
                  <a:close/>
                  <a:moveTo>
                    <a:pt x="23479" y="0"/>
                  </a:moveTo>
                  <a:cubicBezTo>
                    <a:pt x="10533" y="0"/>
                    <a:pt x="0" y="10532"/>
                    <a:pt x="0" y="23479"/>
                  </a:cubicBezTo>
                  <a:cubicBezTo>
                    <a:pt x="0" y="36426"/>
                    <a:pt x="10533" y="46958"/>
                    <a:pt x="23479" y="46958"/>
                  </a:cubicBezTo>
                  <a:cubicBezTo>
                    <a:pt x="36425" y="46958"/>
                    <a:pt x="46957" y="36425"/>
                    <a:pt x="46957" y="23479"/>
                  </a:cubicBezTo>
                  <a:cubicBezTo>
                    <a:pt x="46957" y="10532"/>
                    <a:pt x="36425" y="0"/>
                    <a:pt x="234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0"/>
            <p:cNvSpPr/>
            <p:nvPr/>
          </p:nvSpPr>
          <p:spPr>
            <a:xfrm>
              <a:off x="6811200" y="1690920"/>
              <a:ext cx="304560" cy="304560"/>
            </a:xfrm>
            <a:custGeom>
              <a:avLst/>
              <a:gdLst/>
              <a:ahLst/>
              <a:cxnLst/>
              <a:rect l="l" t="t" r="r" b="b"/>
              <a:pathLst>
                <a:path w="16074" h="16075" extrusionOk="0">
                  <a:moveTo>
                    <a:pt x="8037" y="1"/>
                  </a:moveTo>
                  <a:cubicBezTo>
                    <a:pt x="3598" y="1"/>
                    <a:pt x="0" y="3599"/>
                    <a:pt x="0" y="8037"/>
                  </a:cubicBezTo>
                  <a:cubicBezTo>
                    <a:pt x="0" y="12477"/>
                    <a:pt x="3598" y="16074"/>
                    <a:pt x="8037" y="16074"/>
                  </a:cubicBezTo>
                  <a:cubicBezTo>
                    <a:pt x="12475" y="16074"/>
                    <a:pt x="16074" y="12477"/>
                    <a:pt x="16074" y="8037"/>
                  </a:cubicBezTo>
                  <a:cubicBezTo>
                    <a:pt x="16074" y="3599"/>
                    <a:pt x="12475" y="1"/>
                    <a:pt x="8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0"/>
            <p:cNvSpPr/>
            <p:nvPr/>
          </p:nvSpPr>
          <p:spPr>
            <a:xfrm>
              <a:off x="6416640" y="2273400"/>
              <a:ext cx="369000" cy="622440"/>
            </a:xfrm>
            <a:custGeom>
              <a:avLst/>
              <a:gdLst/>
              <a:ahLst/>
              <a:cxnLst/>
              <a:rect l="l" t="t" r="r" b="b"/>
              <a:pathLst>
                <a:path w="19474" h="32805" extrusionOk="0">
                  <a:moveTo>
                    <a:pt x="11781" y="443"/>
                  </a:moveTo>
                  <a:cubicBezTo>
                    <a:pt x="12079" y="443"/>
                    <a:pt x="12297" y="470"/>
                    <a:pt x="12443" y="495"/>
                  </a:cubicBezTo>
                  <a:cubicBezTo>
                    <a:pt x="12191" y="1201"/>
                    <a:pt x="11642" y="3357"/>
                    <a:pt x="12918" y="6307"/>
                  </a:cubicBezTo>
                  <a:cubicBezTo>
                    <a:pt x="13074" y="6669"/>
                    <a:pt x="13267" y="7094"/>
                    <a:pt x="13483" y="7569"/>
                  </a:cubicBezTo>
                  <a:cubicBezTo>
                    <a:pt x="15405" y="11797"/>
                    <a:pt x="18980" y="19669"/>
                    <a:pt x="16061" y="24505"/>
                  </a:cubicBezTo>
                  <a:cubicBezTo>
                    <a:pt x="15094" y="26107"/>
                    <a:pt x="14379" y="27538"/>
                    <a:pt x="13804" y="28689"/>
                  </a:cubicBezTo>
                  <a:cubicBezTo>
                    <a:pt x="12616" y="31064"/>
                    <a:pt x="11968" y="32360"/>
                    <a:pt x="10671" y="32360"/>
                  </a:cubicBezTo>
                  <a:cubicBezTo>
                    <a:pt x="10417" y="32360"/>
                    <a:pt x="10139" y="32311"/>
                    <a:pt x="9827" y="32210"/>
                  </a:cubicBezTo>
                  <a:cubicBezTo>
                    <a:pt x="8759" y="31866"/>
                    <a:pt x="6176" y="30837"/>
                    <a:pt x="5265" y="28721"/>
                  </a:cubicBezTo>
                  <a:cubicBezTo>
                    <a:pt x="4777" y="27588"/>
                    <a:pt x="4862" y="26319"/>
                    <a:pt x="5517" y="24946"/>
                  </a:cubicBezTo>
                  <a:cubicBezTo>
                    <a:pt x="6012" y="23908"/>
                    <a:pt x="6535" y="22979"/>
                    <a:pt x="7040" y="22082"/>
                  </a:cubicBezTo>
                  <a:cubicBezTo>
                    <a:pt x="8529" y="19436"/>
                    <a:pt x="9704" y="17346"/>
                    <a:pt x="8270" y="15385"/>
                  </a:cubicBezTo>
                  <a:cubicBezTo>
                    <a:pt x="7377" y="14161"/>
                    <a:pt x="6127" y="13516"/>
                    <a:pt x="4917" y="12891"/>
                  </a:cubicBezTo>
                  <a:cubicBezTo>
                    <a:pt x="3613" y="12214"/>
                    <a:pt x="2262" y="11517"/>
                    <a:pt x="1256" y="10079"/>
                  </a:cubicBezTo>
                  <a:cubicBezTo>
                    <a:pt x="642" y="9202"/>
                    <a:pt x="458" y="8266"/>
                    <a:pt x="708" y="7297"/>
                  </a:cubicBezTo>
                  <a:cubicBezTo>
                    <a:pt x="1177" y="5474"/>
                    <a:pt x="3214" y="3564"/>
                    <a:pt x="6292" y="2056"/>
                  </a:cubicBezTo>
                  <a:cubicBezTo>
                    <a:pt x="9053" y="703"/>
                    <a:pt x="10825" y="443"/>
                    <a:pt x="11781" y="443"/>
                  </a:cubicBezTo>
                  <a:close/>
                  <a:moveTo>
                    <a:pt x="11775" y="0"/>
                  </a:moveTo>
                  <a:cubicBezTo>
                    <a:pt x="10744" y="0"/>
                    <a:pt x="8913" y="284"/>
                    <a:pt x="6099" y="1663"/>
                  </a:cubicBezTo>
                  <a:cubicBezTo>
                    <a:pt x="2859" y="3250"/>
                    <a:pt x="792" y="5212"/>
                    <a:pt x="283" y="7187"/>
                  </a:cubicBezTo>
                  <a:cubicBezTo>
                    <a:pt x="0" y="8286"/>
                    <a:pt x="205" y="9344"/>
                    <a:pt x="896" y="10330"/>
                  </a:cubicBezTo>
                  <a:cubicBezTo>
                    <a:pt x="1964" y="11856"/>
                    <a:pt x="3363" y="12580"/>
                    <a:pt x="4716" y="13280"/>
                  </a:cubicBezTo>
                  <a:cubicBezTo>
                    <a:pt x="5933" y="13909"/>
                    <a:pt x="7083" y="14504"/>
                    <a:pt x="7916" y="15644"/>
                  </a:cubicBezTo>
                  <a:cubicBezTo>
                    <a:pt x="9183" y="17377"/>
                    <a:pt x="8123" y="19260"/>
                    <a:pt x="6656" y="21867"/>
                  </a:cubicBezTo>
                  <a:cubicBezTo>
                    <a:pt x="6172" y="22729"/>
                    <a:pt x="5622" y="23706"/>
                    <a:pt x="5120" y="24757"/>
                  </a:cubicBezTo>
                  <a:cubicBezTo>
                    <a:pt x="4408" y="26248"/>
                    <a:pt x="4322" y="27641"/>
                    <a:pt x="4862" y="28895"/>
                  </a:cubicBezTo>
                  <a:cubicBezTo>
                    <a:pt x="5844" y="31174"/>
                    <a:pt x="8566" y="32265"/>
                    <a:pt x="9692" y="32627"/>
                  </a:cubicBezTo>
                  <a:cubicBezTo>
                    <a:pt x="10062" y="32747"/>
                    <a:pt x="10394" y="32804"/>
                    <a:pt x="10695" y="32804"/>
                  </a:cubicBezTo>
                  <a:cubicBezTo>
                    <a:pt x="12235" y="32804"/>
                    <a:pt x="12988" y="31298"/>
                    <a:pt x="14195" y="28885"/>
                  </a:cubicBezTo>
                  <a:cubicBezTo>
                    <a:pt x="14767" y="27742"/>
                    <a:pt x="15478" y="26319"/>
                    <a:pt x="16435" y="24731"/>
                  </a:cubicBezTo>
                  <a:cubicBezTo>
                    <a:pt x="19474" y="19698"/>
                    <a:pt x="15836" y="11690"/>
                    <a:pt x="13882" y="7389"/>
                  </a:cubicBezTo>
                  <a:cubicBezTo>
                    <a:pt x="13667" y="6916"/>
                    <a:pt x="13476" y="6494"/>
                    <a:pt x="13321" y="6135"/>
                  </a:cubicBezTo>
                  <a:cubicBezTo>
                    <a:pt x="11865" y="2770"/>
                    <a:pt x="12927" y="460"/>
                    <a:pt x="12938" y="437"/>
                  </a:cubicBezTo>
                  <a:cubicBezTo>
                    <a:pt x="12992" y="322"/>
                    <a:pt x="12938" y="186"/>
                    <a:pt x="12820" y="138"/>
                  </a:cubicBezTo>
                  <a:cubicBezTo>
                    <a:pt x="12788" y="125"/>
                    <a:pt x="12458" y="0"/>
                    <a:pt x="11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0"/>
            <p:cNvSpPr/>
            <p:nvPr/>
          </p:nvSpPr>
          <p:spPr>
            <a:xfrm>
              <a:off x="6521040" y="2403000"/>
              <a:ext cx="87840" cy="62640"/>
            </a:xfrm>
            <a:custGeom>
              <a:avLst/>
              <a:gdLst/>
              <a:ahLst/>
              <a:cxnLst/>
              <a:rect l="l" t="t" r="r" b="b"/>
              <a:pathLst>
                <a:path w="4672" h="3352" extrusionOk="0">
                  <a:moveTo>
                    <a:pt x="4432" y="1"/>
                  </a:moveTo>
                  <a:cubicBezTo>
                    <a:pt x="4428" y="1"/>
                    <a:pt x="4424" y="1"/>
                    <a:pt x="4420" y="1"/>
                  </a:cubicBezTo>
                  <a:cubicBezTo>
                    <a:pt x="4285" y="15"/>
                    <a:pt x="1085" y="334"/>
                    <a:pt x="271" y="1636"/>
                  </a:cubicBezTo>
                  <a:cubicBezTo>
                    <a:pt x="43" y="2001"/>
                    <a:pt x="0" y="2332"/>
                    <a:pt x="145" y="2618"/>
                  </a:cubicBezTo>
                  <a:cubicBezTo>
                    <a:pt x="459" y="3241"/>
                    <a:pt x="1543" y="3341"/>
                    <a:pt x="1665" y="3350"/>
                  </a:cubicBezTo>
                  <a:cubicBezTo>
                    <a:pt x="1671" y="3351"/>
                    <a:pt x="1678" y="3351"/>
                    <a:pt x="1683" y="3351"/>
                  </a:cubicBezTo>
                  <a:cubicBezTo>
                    <a:pt x="1686" y="3351"/>
                    <a:pt x="1689" y="3351"/>
                    <a:pt x="1692" y="3351"/>
                  </a:cubicBezTo>
                  <a:cubicBezTo>
                    <a:pt x="1809" y="3351"/>
                    <a:pt x="1906" y="3258"/>
                    <a:pt x="1910" y="3141"/>
                  </a:cubicBezTo>
                  <a:cubicBezTo>
                    <a:pt x="1915" y="3019"/>
                    <a:pt x="1820" y="2918"/>
                    <a:pt x="1700" y="2913"/>
                  </a:cubicBezTo>
                  <a:cubicBezTo>
                    <a:pt x="1453" y="2893"/>
                    <a:pt x="708" y="2762"/>
                    <a:pt x="537" y="2420"/>
                  </a:cubicBezTo>
                  <a:cubicBezTo>
                    <a:pt x="466" y="2280"/>
                    <a:pt x="502" y="2094"/>
                    <a:pt x="642" y="1869"/>
                  </a:cubicBezTo>
                  <a:cubicBezTo>
                    <a:pt x="1224" y="939"/>
                    <a:pt x="3597" y="522"/>
                    <a:pt x="4462" y="439"/>
                  </a:cubicBezTo>
                  <a:cubicBezTo>
                    <a:pt x="4582" y="428"/>
                    <a:pt x="4671" y="320"/>
                    <a:pt x="4659" y="199"/>
                  </a:cubicBezTo>
                  <a:cubicBezTo>
                    <a:pt x="4648" y="83"/>
                    <a:pt x="4546" y="1"/>
                    <a:pt x="4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0"/>
            <p:cNvSpPr/>
            <p:nvPr/>
          </p:nvSpPr>
          <p:spPr>
            <a:xfrm>
              <a:off x="6458040" y="2353320"/>
              <a:ext cx="151200" cy="138240"/>
            </a:xfrm>
            <a:custGeom>
              <a:avLst/>
              <a:gdLst/>
              <a:ahLst/>
              <a:cxnLst/>
              <a:rect l="l" t="t" r="r" b="b"/>
              <a:pathLst>
                <a:path w="8010" h="7335" extrusionOk="0">
                  <a:moveTo>
                    <a:pt x="7761" y="1"/>
                  </a:moveTo>
                  <a:cubicBezTo>
                    <a:pt x="7735" y="1"/>
                    <a:pt x="7709" y="5"/>
                    <a:pt x="7684" y="15"/>
                  </a:cubicBezTo>
                  <a:cubicBezTo>
                    <a:pt x="6919" y="302"/>
                    <a:pt x="194" y="2882"/>
                    <a:pt x="34" y="4953"/>
                  </a:cubicBezTo>
                  <a:cubicBezTo>
                    <a:pt x="0" y="5397"/>
                    <a:pt x="135" y="5792"/>
                    <a:pt x="436" y="6130"/>
                  </a:cubicBezTo>
                  <a:cubicBezTo>
                    <a:pt x="1408" y="7221"/>
                    <a:pt x="3820" y="7330"/>
                    <a:pt x="3923" y="7335"/>
                  </a:cubicBezTo>
                  <a:lnTo>
                    <a:pt x="3930" y="7335"/>
                  </a:lnTo>
                  <a:lnTo>
                    <a:pt x="3930" y="7333"/>
                  </a:lnTo>
                  <a:cubicBezTo>
                    <a:pt x="3932" y="7333"/>
                    <a:pt x="3934" y="7333"/>
                    <a:pt x="3935" y="7333"/>
                  </a:cubicBezTo>
                  <a:cubicBezTo>
                    <a:pt x="4054" y="7333"/>
                    <a:pt x="4152" y="7238"/>
                    <a:pt x="4154" y="7120"/>
                  </a:cubicBezTo>
                  <a:cubicBezTo>
                    <a:pt x="4157" y="6998"/>
                    <a:pt x="4061" y="6898"/>
                    <a:pt x="3939" y="6896"/>
                  </a:cubicBezTo>
                  <a:cubicBezTo>
                    <a:pt x="3917" y="6896"/>
                    <a:pt x="1610" y="6791"/>
                    <a:pt x="763" y="5839"/>
                  </a:cubicBezTo>
                  <a:cubicBezTo>
                    <a:pt x="542" y="5590"/>
                    <a:pt x="447" y="5311"/>
                    <a:pt x="472" y="4987"/>
                  </a:cubicBezTo>
                  <a:cubicBezTo>
                    <a:pt x="588" y="3467"/>
                    <a:pt x="5829" y="1179"/>
                    <a:pt x="7838" y="425"/>
                  </a:cubicBezTo>
                  <a:cubicBezTo>
                    <a:pt x="7952" y="382"/>
                    <a:pt x="8010" y="256"/>
                    <a:pt x="7966" y="143"/>
                  </a:cubicBezTo>
                  <a:cubicBezTo>
                    <a:pt x="7933" y="55"/>
                    <a:pt x="7849" y="1"/>
                    <a:pt x="7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0"/>
            <p:cNvSpPr/>
            <p:nvPr/>
          </p:nvSpPr>
          <p:spPr>
            <a:xfrm>
              <a:off x="6492600" y="2713680"/>
              <a:ext cx="471960" cy="290880"/>
            </a:xfrm>
            <a:custGeom>
              <a:avLst/>
              <a:gdLst/>
              <a:ahLst/>
              <a:cxnLst/>
              <a:rect l="l" t="t" r="r" b="b"/>
              <a:pathLst>
                <a:path w="24895" h="15368" extrusionOk="0">
                  <a:moveTo>
                    <a:pt x="13959" y="441"/>
                  </a:moveTo>
                  <a:cubicBezTo>
                    <a:pt x="16805" y="441"/>
                    <a:pt x="24455" y="4705"/>
                    <a:pt x="24455" y="6290"/>
                  </a:cubicBezTo>
                  <a:cubicBezTo>
                    <a:pt x="24455" y="7964"/>
                    <a:pt x="23423" y="9699"/>
                    <a:pt x="21109" y="11917"/>
                  </a:cubicBezTo>
                  <a:cubicBezTo>
                    <a:pt x="18988" y="13951"/>
                    <a:pt x="15867" y="14930"/>
                    <a:pt x="11413" y="14930"/>
                  </a:cubicBezTo>
                  <a:cubicBezTo>
                    <a:pt x="10464" y="14930"/>
                    <a:pt x="9455" y="14885"/>
                    <a:pt x="8382" y="14797"/>
                  </a:cubicBezTo>
                  <a:cubicBezTo>
                    <a:pt x="2160" y="14286"/>
                    <a:pt x="2040" y="14158"/>
                    <a:pt x="1258" y="13334"/>
                  </a:cubicBezTo>
                  <a:cubicBezTo>
                    <a:pt x="1175" y="13246"/>
                    <a:pt x="1087" y="13151"/>
                    <a:pt x="983" y="13049"/>
                  </a:cubicBezTo>
                  <a:cubicBezTo>
                    <a:pt x="617" y="12683"/>
                    <a:pt x="447" y="12185"/>
                    <a:pt x="490" y="11611"/>
                  </a:cubicBezTo>
                  <a:cubicBezTo>
                    <a:pt x="569" y="10548"/>
                    <a:pt x="1359" y="9365"/>
                    <a:pt x="2604" y="8445"/>
                  </a:cubicBezTo>
                  <a:cubicBezTo>
                    <a:pt x="4708" y="6889"/>
                    <a:pt x="8306" y="2317"/>
                    <a:pt x="8697" y="1817"/>
                  </a:cubicBezTo>
                  <a:cubicBezTo>
                    <a:pt x="9037" y="1643"/>
                    <a:pt x="11479" y="441"/>
                    <a:pt x="13959" y="441"/>
                  </a:cubicBezTo>
                  <a:close/>
                  <a:moveTo>
                    <a:pt x="13959" y="1"/>
                  </a:moveTo>
                  <a:cubicBezTo>
                    <a:pt x="11187" y="1"/>
                    <a:pt x="8562" y="1392"/>
                    <a:pt x="8450" y="1451"/>
                  </a:cubicBezTo>
                  <a:cubicBezTo>
                    <a:pt x="8423" y="1464"/>
                    <a:pt x="8400" y="1484"/>
                    <a:pt x="8382" y="1509"/>
                  </a:cubicBezTo>
                  <a:cubicBezTo>
                    <a:pt x="8343" y="1558"/>
                    <a:pt x="4475" y="6515"/>
                    <a:pt x="2344" y="8091"/>
                  </a:cubicBezTo>
                  <a:cubicBezTo>
                    <a:pt x="998" y="9087"/>
                    <a:pt x="142" y="10391"/>
                    <a:pt x="53" y="11579"/>
                  </a:cubicBezTo>
                  <a:cubicBezTo>
                    <a:pt x="1" y="12284"/>
                    <a:pt x="215" y="12900"/>
                    <a:pt x="674" y="13359"/>
                  </a:cubicBezTo>
                  <a:cubicBezTo>
                    <a:pt x="773" y="13459"/>
                    <a:pt x="860" y="13550"/>
                    <a:pt x="940" y="13634"/>
                  </a:cubicBezTo>
                  <a:cubicBezTo>
                    <a:pt x="1821" y="14565"/>
                    <a:pt x="1956" y="14708"/>
                    <a:pt x="8347" y="15234"/>
                  </a:cubicBezTo>
                  <a:cubicBezTo>
                    <a:pt x="9428" y="15323"/>
                    <a:pt x="10449" y="15368"/>
                    <a:pt x="11411" y="15368"/>
                  </a:cubicBezTo>
                  <a:cubicBezTo>
                    <a:pt x="15985" y="15368"/>
                    <a:pt x="19205" y="14349"/>
                    <a:pt x="21413" y="12233"/>
                  </a:cubicBezTo>
                  <a:cubicBezTo>
                    <a:pt x="23821" y="9925"/>
                    <a:pt x="24894" y="8093"/>
                    <a:pt x="24894" y="6289"/>
                  </a:cubicBezTo>
                  <a:cubicBezTo>
                    <a:pt x="24894" y="4310"/>
                    <a:pt x="16841" y="1"/>
                    <a:pt x="139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0"/>
            <p:cNvSpPr/>
            <p:nvPr/>
          </p:nvSpPr>
          <p:spPr>
            <a:xfrm>
              <a:off x="6593040" y="2820240"/>
              <a:ext cx="76320" cy="106920"/>
            </a:xfrm>
            <a:custGeom>
              <a:avLst/>
              <a:gdLst/>
              <a:ahLst/>
              <a:cxnLst/>
              <a:rect l="l" t="t" r="r" b="b"/>
              <a:pathLst>
                <a:path w="4076" h="5675" extrusionOk="0">
                  <a:moveTo>
                    <a:pt x="3829" y="0"/>
                  </a:moveTo>
                  <a:cubicBezTo>
                    <a:pt x="3765" y="0"/>
                    <a:pt x="3701" y="28"/>
                    <a:pt x="3658" y="82"/>
                  </a:cubicBezTo>
                  <a:lnTo>
                    <a:pt x="54" y="4538"/>
                  </a:lnTo>
                  <a:cubicBezTo>
                    <a:pt x="17" y="4585"/>
                    <a:pt x="0" y="4645"/>
                    <a:pt x="8" y="4703"/>
                  </a:cubicBezTo>
                  <a:cubicBezTo>
                    <a:pt x="15" y="4762"/>
                    <a:pt x="45" y="4816"/>
                    <a:pt x="93" y="4852"/>
                  </a:cubicBezTo>
                  <a:cubicBezTo>
                    <a:pt x="286" y="4996"/>
                    <a:pt x="1220" y="5674"/>
                    <a:pt x="1792" y="5674"/>
                  </a:cubicBezTo>
                  <a:cubicBezTo>
                    <a:pt x="1830" y="5674"/>
                    <a:pt x="1868" y="5672"/>
                    <a:pt x="1905" y="5664"/>
                  </a:cubicBezTo>
                  <a:cubicBezTo>
                    <a:pt x="2034" y="5643"/>
                    <a:pt x="2147" y="5565"/>
                    <a:pt x="2214" y="5454"/>
                  </a:cubicBezTo>
                  <a:cubicBezTo>
                    <a:pt x="2498" y="4981"/>
                    <a:pt x="3778" y="2606"/>
                    <a:pt x="3832" y="2506"/>
                  </a:cubicBezTo>
                  <a:cubicBezTo>
                    <a:pt x="3889" y="2398"/>
                    <a:pt x="3849" y="2266"/>
                    <a:pt x="3743" y="2208"/>
                  </a:cubicBezTo>
                  <a:cubicBezTo>
                    <a:pt x="3710" y="2190"/>
                    <a:pt x="3674" y="2182"/>
                    <a:pt x="3639" y="2182"/>
                  </a:cubicBezTo>
                  <a:cubicBezTo>
                    <a:pt x="3561" y="2182"/>
                    <a:pt x="3485" y="2223"/>
                    <a:pt x="3445" y="2297"/>
                  </a:cubicBezTo>
                  <a:cubicBezTo>
                    <a:pt x="3433" y="2322"/>
                    <a:pt x="2117" y="4763"/>
                    <a:pt x="1839" y="5229"/>
                  </a:cubicBezTo>
                  <a:cubicBezTo>
                    <a:pt x="1826" y="5238"/>
                    <a:pt x="1805" y="5243"/>
                    <a:pt x="1779" y="5243"/>
                  </a:cubicBezTo>
                  <a:cubicBezTo>
                    <a:pt x="1588" y="5243"/>
                    <a:pt x="1076" y="5007"/>
                    <a:pt x="541" y="4635"/>
                  </a:cubicBezTo>
                  <a:lnTo>
                    <a:pt x="3999" y="358"/>
                  </a:lnTo>
                  <a:cubicBezTo>
                    <a:pt x="4076" y="264"/>
                    <a:pt x="4061" y="125"/>
                    <a:pt x="3967" y="49"/>
                  </a:cubicBezTo>
                  <a:cubicBezTo>
                    <a:pt x="3926" y="16"/>
                    <a:pt x="3877" y="0"/>
                    <a:pt x="38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0"/>
            <p:cNvSpPr/>
            <p:nvPr/>
          </p:nvSpPr>
          <p:spPr>
            <a:xfrm>
              <a:off x="6539040" y="2396520"/>
              <a:ext cx="246960" cy="291240"/>
            </a:xfrm>
            <a:custGeom>
              <a:avLst/>
              <a:gdLst/>
              <a:ahLst/>
              <a:cxnLst/>
              <a:rect l="l" t="t" r="r" b="b"/>
              <a:pathLst>
                <a:path w="13049" h="15370" extrusionOk="0">
                  <a:moveTo>
                    <a:pt x="4091" y="474"/>
                  </a:moveTo>
                  <a:cubicBezTo>
                    <a:pt x="5069" y="794"/>
                    <a:pt x="10865" y="2763"/>
                    <a:pt x="11690" y="4578"/>
                  </a:cubicBezTo>
                  <a:cubicBezTo>
                    <a:pt x="12582" y="6541"/>
                    <a:pt x="12173" y="7962"/>
                    <a:pt x="11977" y="8645"/>
                  </a:cubicBezTo>
                  <a:lnTo>
                    <a:pt x="11963" y="8695"/>
                  </a:lnTo>
                  <a:cubicBezTo>
                    <a:pt x="11777" y="9345"/>
                    <a:pt x="8179" y="14561"/>
                    <a:pt x="7083" y="14899"/>
                  </a:cubicBezTo>
                  <a:cubicBezTo>
                    <a:pt x="7010" y="14921"/>
                    <a:pt x="6928" y="14932"/>
                    <a:pt x="6840" y="14932"/>
                  </a:cubicBezTo>
                  <a:cubicBezTo>
                    <a:pt x="5651" y="14932"/>
                    <a:pt x="3264" y="12957"/>
                    <a:pt x="2212" y="11293"/>
                  </a:cubicBezTo>
                  <a:cubicBezTo>
                    <a:pt x="1199" y="9689"/>
                    <a:pt x="556" y="5521"/>
                    <a:pt x="456" y="4837"/>
                  </a:cubicBezTo>
                  <a:lnTo>
                    <a:pt x="4091" y="474"/>
                  </a:lnTo>
                  <a:close/>
                  <a:moveTo>
                    <a:pt x="4017" y="0"/>
                  </a:moveTo>
                  <a:cubicBezTo>
                    <a:pt x="3954" y="0"/>
                    <a:pt x="3893" y="28"/>
                    <a:pt x="3851" y="80"/>
                  </a:cubicBezTo>
                  <a:lnTo>
                    <a:pt x="59" y="4632"/>
                  </a:lnTo>
                  <a:cubicBezTo>
                    <a:pt x="18" y="4679"/>
                    <a:pt x="1" y="4741"/>
                    <a:pt x="10" y="4802"/>
                  </a:cubicBezTo>
                  <a:cubicBezTo>
                    <a:pt x="36" y="5001"/>
                    <a:pt x="693" y="9705"/>
                    <a:pt x="1842" y="11527"/>
                  </a:cubicBezTo>
                  <a:cubicBezTo>
                    <a:pt x="2883" y="13176"/>
                    <a:pt x="5351" y="15369"/>
                    <a:pt x="6846" y="15369"/>
                  </a:cubicBezTo>
                  <a:cubicBezTo>
                    <a:pt x="6850" y="15369"/>
                    <a:pt x="6854" y="15369"/>
                    <a:pt x="6858" y="15369"/>
                  </a:cubicBezTo>
                  <a:cubicBezTo>
                    <a:pt x="6979" y="15369"/>
                    <a:pt x="7099" y="15352"/>
                    <a:pt x="7213" y="15318"/>
                  </a:cubicBezTo>
                  <a:cubicBezTo>
                    <a:pt x="8567" y="14901"/>
                    <a:pt x="12197" y="9476"/>
                    <a:pt x="12386" y="8815"/>
                  </a:cubicBezTo>
                  <a:lnTo>
                    <a:pt x="12399" y="8765"/>
                  </a:lnTo>
                  <a:cubicBezTo>
                    <a:pt x="12593" y="8089"/>
                    <a:pt x="13049" y="6506"/>
                    <a:pt x="12089" y="4397"/>
                  </a:cubicBezTo>
                  <a:cubicBezTo>
                    <a:pt x="11112" y="2246"/>
                    <a:pt x="4371" y="101"/>
                    <a:pt x="4085" y="11"/>
                  </a:cubicBezTo>
                  <a:cubicBezTo>
                    <a:pt x="4063" y="4"/>
                    <a:pt x="4040" y="0"/>
                    <a:pt x="40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0"/>
            <p:cNvSpPr/>
            <p:nvPr/>
          </p:nvSpPr>
          <p:spPr>
            <a:xfrm>
              <a:off x="6587640" y="2502720"/>
              <a:ext cx="34920" cy="86760"/>
            </a:xfrm>
            <a:custGeom>
              <a:avLst/>
              <a:gdLst/>
              <a:ahLst/>
              <a:cxnLst/>
              <a:rect l="l" t="t" r="r" b="b"/>
              <a:pathLst>
                <a:path w="1886" h="4620" extrusionOk="0">
                  <a:moveTo>
                    <a:pt x="1091" y="0"/>
                  </a:moveTo>
                  <a:cubicBezTo>
                    <a:pt x="1067" y="0"/>
                    <a:pt x="1042" y="4"/>
                    <a:pt x="1018" y="13"/>
                  </a:cubicBezTo>
                  <a:cubicBezTo>
                    <a:pt x="904" y="53"/>
                    <a:pt x="844" y="178"/>
                    <a:pt x="884" y="293"/>
                  </a:cubicBezTo>
                  <a:cubicBezTo>
                    <a:pt x="1093" y="884"/>
                    <a:pt x="1357" y="1983"/>
                    <a:pt x="1174" y="2409"/>
                  </a:cubicBezTo>
                  <a:cubicBezTo>
                    <a:pt x="1077" y="2636"/>
                    <a:pt x="879" y="2833"/>
                    <a:pt x="688" y="3025"/>
                  </a:cubicBezTo>
                  <a:cubicBezTo>
                    <a:pt x="382" y="3331"/>
                    <a:pt x="1" y="3713"/>
                    <a:pt x="351" y="4150"/>
                  </a:cubicBezTo>
                  <a:cubicBezTo>
                    <a:pt x="679" y="4559"/>
                    <a:pt x="1169" y="4619"/>
                    <a:pt x="1426" y="4619"/>
                  </a:cubicBezTo>
                  <a:cubicBezTo>
                    <a:pt x="1483" y="4619"/>
                    <a:pt x="1540" y="4617"/>
                    <a:pt x="1596" y="4609"/>
                  </a:cubicBezTo>
                  <a:cubicBezTo>
                    <a:pt x="1716" y="4592"/>
                    <a:pt x="1800" y="4482"/>
                    <a:pt x="1782" y="4362"/>
                  </a:cubicBezTo>
                  <a:cubicBezTo>
                    <a:pt x="1765" y="4252"/>
                    <a:pt x="1670" y="4174"/>
                    <a:pt x="1562" y="4174"/>
                  </a:cubicBezTo>
                  <a:cubicBezTo>
                    <a:pt x="1553" y="4174"/>
                    <a:pt x="1544" y="4174"/>
                    <a:pt x="1535" y="4175"/>
                  </a:cubicBezTo>
                  <a:cubicBezTo>
                    <a:pt x="1533" y="4176"/>
                    <a:pt x="1489" y="4182"/>
                    <a:pt x="1420" y="4182"/>
                  </a:cubicBezTo>
                  <a:cubicBezTo>
                    <a:pt x="1245" y="4182"/>
                    <a:pt x="907" y="4143"/>
                    <a:pt x="693" y="3875"/>
                  </a:cubicBezTo>
                  <a:cubicBezTo>
                    <a:pt x="610" y="3773"/>
                    <a:pt x="639" y="3694"/>
                    <a:pt x="998" y="3335"/>
                  </a:cubicBezTo>
                  <a:cubicBezTo>
                    <a:pt x="1208" y="3125"/>
                    <a:pt x="1447" y="2886"/>
                    <a:pt x="1577" y="2582"/>
                  </a:cubicBezTo>
                  <a:cubicBezTo>
                    <a:pt x="1886" y="1860"/>
                    <a:pt x="1359" y="320"/>
                    <a:pt x="1298" y="146"/>
                  </a:cubicBezTo>
                  <a:cubicBezTo>
                    <a:pt x="1266" y="56"/>
                    <a:pt x="1182" y="0"/>
                    <a:pt x="10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0"/>
            <p:cNvSpPr/>
            <p:nvPr/>
          </p:nvSpPr>
          <p:spPr>
            <a:xfrm>
              <a:off x="6609240" y="2594880"/>
              <a:ext cx="55080" cy="24480"/>
            </a:xfrm>
            <a:custGeom>
              <a:avLst/>
              <a:gdLst/>
              <a:ahLst/>
              <a:cxnLst/>
              <a:rect l="l" t="t" r="r" b="b"/>
              <a:pathLst>
                <a:path w="2950" h="1350" extrusionOk="0">
                  <a:moveTo>
                    <a:pt x="2701" y="1"/>
                  </a:moveTo>
                  <a:cubicBezTo>
                    <a:pt x="2608" y="1"/>
                    <a:pt x="2522" y="62"/>
                    <a:pt x="2495" y="156"/>
                  </a:cubicBezTo>
                  <a:cubicBezTo>
                    <a:pt x="2301" y="787"/>
                    <a:pt x="1523" y="910"/>
                    <a:pt x="942" y="910"/>
                  </a:cubicBezTo>
                  <a:cubicBezTo>
                    <a:pt x="574" y="910"/>
                    <a:pt x="285" y="860"/>
                    <a:pt x="277" y="859"/>
                  </a:cubicBezTo>
                  <a:cubicBezTo>
                    <a:pt x="264" y="856"/>
                    <a:pt x="250" y="855"/>
                    <a:pt x="237" y="855"/>
                  </a:cubicBezTo>
                  <a:cubicBezTo>
                    <a:pt x="134" y="855"/>
                    <a:pt x="42" y="930"/>
                    <a:pt x="22" y="1035"/>
                  </a:cubicBezTo>
                  <a:cubicBezTo>
                    <a:pt x="1" y="1154"/>
                    <a:pt x="80" y="1268"/>
                    <a:pt x="200" y="1290"/>
                  </a:cubicBezTo>
                  <a:cubicBezTo>
                    <a:pt x="437" y="1329"/>
                    <a:pt x="676" y="1349"/>
                    <a:pt x="916" y="1349"/>
                  </a:cubicBezTo>
                  <a:cubicBezTo>
                    <a:pt x="923" y="1349"/>
                    <a:pt x="931" y="1349"/>
                    <a:pt x="938" y="1349"/>
                  </a:cubicBezTo>
                  <a:cubicBezTo>
                    <a:pt x="1645" y="1349"/>
                    <a:pt x="2638" y="1182"/>
                    <a:pt x="2914" y="286"/>
                  </a:cubicBezTo>
                  <a:cubicBezTo>
                    <a:pt x="2949" y="170"/>
                    <a:pt x="2884" y="47"/>
                    <a:pt x="2769" y="12"/>
                  </a:cubicBezTo>
                  <a:cubicBezTo>
                    <a:pt x="2747" y="5"/>
                    <a:pt x="2724" y="1"/>
                    <a:pt x="2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0"/>
            <p:cNvSpPr/>
            <p:nvPr/>
          </p:nvSpPr>
          <p:spPr>
            <a:xfrm>
              <a:off x="6655320" y="2514240"/>
              <a:ext cx="12600" cy="21240"/>
            </a:xfrm>
            <a:custGeom>
              <a:avLst/>
              <a:gdLst/>
              <a:ahLst/>
              <a:cxnLst/>
              <a:rect l="l" t="t" r="r" b="b"/>
              <a:pathLst>
                <a:path w="711" h="1182" extrusionOk="0">
                  <a:moveTo>
                    <a:pt x="357" y="1"/>
                  </a:moveTo>
                  <a:cubicBezTo>
                    <a:pt x="160" y="1"/>
                    <a:pt x="0" y="266"/>
                    <a:pt x="0" y="591"/>
                  </a:cubicBezTo>
                  <a:cubicBezTo>
                    <a:pt x="0" y="918"/>
                    <a:pt x="160" y="1182"/>
                    <a:pt x="357" y="1182"/>
                  </a:cubicBezTo>
                  <a:cubicBezTo>
                    <a:pt x="552" y="1182"/>
                    <a:pt x="711" y="918"/>
                    <a:pt x="711" y="591"/>
                  </a:cubicBezTo>
                  <a:cubicBezTo>
                    <a:pt x="711" y="266"/>
                    <a:pt x="552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0"/>
            <p:cNvSpPr/>
            <p:nvPr/>
          </p:nvSpPr>
          <p:spPr>
            <a:xfrm>
              <a:off x="6593400" y="2523240"/>
              <a:ext cx="12600" cy="21240"/>
            </a:xfrm>
            <a:custGeom>
              <a:avLst/>
              <a:gdLst/>
              <a:ahLst/>
              <a:cxnLst/>
              <a:rect l="l" t="t" r="r" b="b"/>
              <a:pathLst>
                <a:path w="711" h="1180" extrusionOk="0">
                  <a:moveTo>
                    <a:pt x="355" y="0"/>
                  </a:moveTo>
                  <a:cubicBezTo>
                    <a:pt x="159" y="0"/>
                    <a:pt x="0" y="264"/>
                    <a:pt x="0" y="591"/>
                  </a:cubicBezTo>
                  <a:cubicBezTo>
                    <a:pt x="0" y="916"/>
                    <a:pt x="159" y="1180"/>
                    <a:pt x="355" y="1180"/>
                  </a:cubicBezTo>
                  <a:cubicBezTo>
                    <a:pt x="552" y="1180"/>
                    <a:pt x="711" y="916"/>
                    <a:pt x="711" y="591"/>
                  </a:cubicBezTo>
                  <a:cubicBezTo>
                    <a:pt x="711" y="264"/>
                    <a:pt x="552" y="0"/>
                    <a:pt x="3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0"/>
            <p:cNvSpPr/>
            <p:nvPr/>
          </p:nvSpPr>
          <p:spPr>
            <a:xfrm>
              <a:off x="6560640" y="2485440"/>
              <a:ext cx="47160" cy="30600"/>
            </a:xfrm>
            <a:custGeom>
              <a:avLst/>
              <a:gdLst/>
              <a:ahLst/>
              <a:cxnLst/>
              <a:rect l="l" t="t" r="r" b="b"/>
              <a:pathLst>
                <a:path w="2547" h="1663" extrusionOk="0">
                  <a:moveTo>
                    <a:pt x="1334" y="0"/>
                  </a:moveTo>
                  <a:cubicBezTo>
                    <a:pt x="337" y="0"/>
                    <a:pt x="40" y="1340"/>
                    <a:pt x="27" y="1397"/>
                  </a:cubicBezTo>
                  <a:cubicBezTo>
                    <a:pt x="1" y="1515"/>
                    <a:pt x="77" y="1631"/>
                    <a:pt x="195" y="1656"/>
                  </a:cubicBezTo>
                  <a:cubicBezTo>
                    <a:pt x="210" y="1660"/>
                    <a:pt x="226" y="1661"/>
                    <a:pt x="241" y="1663"/>
                  </a:cubicBezTo>
                  <a:cubicBezTo>
                    <a:pt x="345" y="1663"/>
                    <a:pt x="434" y="1590"/>
                    <a:pt x="455" y="1489"/>
                  </a:cubicBezTo>
                  <a:cubicBezTo>
                    <a:pt x="459" y="1479"/>
                    <a:pt x="691" y="438"/>
                    <a:pt x="1334" y="438"/>
                  </a:cubicBezTo>
                  <a:cubicBezTo>
                    <a:pt x="1943" y="438"/>
                    <a:pt x="2095" y="577"/>
                    <a:pt x="2100" y="581"/>
                  </a:cubicBezTo>
                  <a:lnTo>
                    <a:pt x="2100" y="581"/>
                  </a:lnTo>
                  <a:cubicBezTo>
                    <a:pt x="2139" y="657"/>
                    <a:pt x="2217" y="701"/>
                    <a:pt x="2297" y="701"/>
                  </a:cubicBezTo>
                  <a:cubicBezTo>
                    <a:pt x="2330" y="701"/>
                    <a:pt x="2364" y="694"/>
                    <a:pt x="2395" y="678"/>
                  </a:cubicBezTo>
                  <a:cubicBezTo>
                    <a:pt x="2503" y="623"/>
                    <a:pt x="2546" y="492"/>
                    <a:pt x="2491" y="383"/>
                  </a:cubicBezTo>
                  <a:cubicBezTo>
                    <a:pt x="2448" y="293"/>
                    <a:pt x="2230" y="0"/>
                    <a:pt x="1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0"/>
            <p:cNvSpPr/>
            <p:nvPr/>
          </p:nvSpPr>
          <p:spPr>
            <a:xfrm>
              <a:off x="6626160" y="2464200"/>
              <a:ext cx="60120" cy="27720"/>
            </a:xfrm>
            <a:custGeom>
              <a:avLst/>
              <a:gdLst/>
              <a:ahLst/>
              <a:cxnLst/>
              <a:rect l="l" t="t" r="r" b="b"/>
              <a:pathLst>
                <a:path w="3221" h="1506" extrusionOk="0">
                  <a:moveTo>
                    <a:pt x="1489" y="0"/>
                  </a:moveTo>
                  <a:cubicBezTo>
                    <a:pt x="546" y="0"/>
                    <a:pt x="123" y="788"/>
                    <a:pt x="26" y="1240"/>
                  </a:cubicBezTo>
                  <a:cubicBezTo>
                    <a:pt x="1" y="1359"/>
                    <a:pt x="76" y="1475"/>
                    <a:pt x="194" y="1500"/>
                  </a:cubicBezTo>
                  <a:cubicBezTo>
                    <a:pt x="210" y="1504"/>
                    <a:pt x="226" y="1505"/>
                    <a:pt x="241" y="1505"/>
                  </a:cubicBezTo>
                  <a:cubicBezTo>
                    <a:pt x="345" y="1505"/>
                    <a:pt x="433" y="1433"/>
                    <a:pt x="455" y="1333"/>
                  </a:cubicBezTo>
                  <a:cubicBezTo>
                    <a:pt x="463" y="1293"/>
                    <a:pt x="655" y="440"/>
                    <a:pt x="1502" y="440"/>
                  </a:cubicBezTo>
                  <a:cubicBezTo>
                    <a:pt x="1563" y="440"/>
                    <a:pt x="1627" y="445"/>
                    <a:pt x="1696" y="454"/>
                  </a:cubicBezTo>
                  <a:cubicBezTo>
                    <a:pt x="2706" y="600"/>
                    <a:pt x="2774" y="1109"/>
                    <a:pt x="2775" y="1126"/>
                  </a:cubicBezTo>
                  <a:cubicBezTo>
                    <a:pt x="2783" y="1239"/>
                    <a:pt x="2866" y="1333"/>
                    <a:pt x="2984" y="1333"/>
                  </a:cubicBezTo>
                  <a:cubicBezTo>
                    <a:pt x="2991" y="1333"/>
                    <a:pt x="3000" y="1332"/>
                    <a:pt x="3008" y="1331"/>
                  </a:cubicBezTo>
                  <a:cubicBezTo>
                    <a:pt x="3129" y="1324"/>
                    <a:pt x="3220" y="1219"/>
                    <a:pt x="3213" y="1099"/>
                  </a:cubicBezTo>
                  <a:cubicBezTo>
                    <a:pt x="3212" y="1062"/>
                    <a:pt x="3143" y="218"/>
                    <a:pt x="1757" y="20"/>
                  </a:cubicBezTo>
                  <a:cubicBezTo>
                    <a:pt x="1663" y="7"/>
                    <a:pt x="1574" y="0"/>
                    <a:pt x="14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0"/>
            <p:cNvSpPr/>
            <p:nvPr/>
          </p:nvSpPr>
          <p:spPr>
            <a:xfrm>
              <a:off x="6589080" y="2267280"/>
              <a:ext cx="489960" cy="639720"/>
            </a:xfrm>
            <a:custGeom>
              <a:avLst/>
              <a:gdLst/>
              <a:ahLst/>
              <a:cxnLst/>
              <a:rect l="l" t="t" r="r" b="b"/>
              <a:pathLst>
                <a:path w="25836" h="33713" extrusionOk="0">
                  <a:moveTo>
                    <a:pt x="6244" y="1"/>
                  </a:moveTo>
                  <a:cubicBezTo>
                    <a:pt x="5595" y="1"/>
                    <a:pt x="5002" y="28"/>
                    <a:pt x="4497" y="71"/>
                  </a:cubicBezTo>
                  <a:cubicBezTo>
                    <a:pt x="1078" y="364"/>
                    <a:pt x="52" y="3127"/>
                    <a:pt x="42" y="3156"/>
                  </a:cubicBezTo>
                  <a:cubicBezTo>
                    <a:pt x="1" y="3270"/>
                    <a:pt x="61" y="3395"/>
                    <a:pt x="174" y="3436"/>
                  </a:cubicBezTo>
                  <a:cubicBezTo>
                    <a:pt x="199" y="3444"/>
                    <a:pt x="223" y="3448"/>
                    <a:pt x="248" y="3448"/>
                  </a:cubicBezTo>
                  <a:cubicBezTo>
                    <a:pt x="338" y="3448"/>
                    <a:pt x="422" y="3393"/>
                    <a:pt x="455" y="3303"/>
                  </a:cubicBezTo>
                  <a:cubicBezTo>
                    <a:pt x="492" y="3199"/>
                    <a:pt x="1403" y="777"/>
                    <a:pt x="4535" y="508"/>
                  </a:cubicBezTo>
                  <a:cubicBezTo>
                    <a:pt x="5055" y="463"/>
                    <a:pt x="5629" y="438"/>
                    <a:pt x="6235" y="438"/>
                  </a:cubicBezTo>
                  <a:cubicBezTo>
                    <a:pt x="9728" y="438"/>
                    <a:pt x="14297" y="1254"/>
                    <a:pt x="15961" y="3752"/>
                  </a:cubicBezTo>
                  <a:cubicBezTo>
                    <a:pt x="17056" y="5392"/>
                    <a:pt x="17849" y="6779"/>
                    <a:pt x="18855" y="8537"/>
                  </a:cubicBezTo>
                  <a:cubicBezTo>
                    <a:pt x="19762" y="10122"/>
                    <a:pt x="20790" y="11918"/>
                    <a:pt x="22320" y="14393"/>
                  </a:cubicBezTo>
                  <a:cubicBezTo>
                    <a:pt x="25369" y="19327"/>
                    <a:pt x="25309" y="25241"/>
                    <a:pt x="22168" y="29460"/>
                  </a:cubicBezTo>
                  <a:cubicBezTo>
                    <a:pt x="20309" y="31959"/>
                    <a:pt x="17899" y="33267"/>
                    <a:pt x="15440" y="33267"/>
                  </a:cubicBezTo>
                  <a:cubicBezTo>
                    <a:pt x="14037" y="33267"/>
                    <a:pt x="12617" y="32841"/>
                    <a:pt x="11274" y="31968"/>
                  </a:cubicBezTo>
                  <a:cubicBezTo>
                    <a:pt x="7882" y="29763"/>
                    <a:pt x="9009" y="26659"/>
                    <a:pt x="10315" y="23064"/>
                  </a:cubicBezTo>
                  <a:cubicBezTo>
                    <a:pt x="10411" y="22800"/>
                    <a:pt x="10508" y="22535"/>
                    <a:pt x="10603" y="22268"/>
                  </a:cubicBezTo>
                  <a:cubicBezTo>
                    <a:pt x="11986" y="18396"/>
                    <a:pt x="10230" y="15020"/>
                    <a:pt x="5384" y="12237"/>
                  </a:cubicBezTo>
                  <a:cubicBezTo>
                    <a:pt x="1083" y="9765"/>
                    <a:pt x="567" y="4963"/>
                    <a:pt x="562" y="4914"/>
                  </a:cubicBezTo>
                  <a:cubicBezTo>
                    <a:pt x="552" y="4802"/>
                    <a:pt x="451" y="4717"/>
                    <a:pt x="346" y="4717"/>
                  </a:cubicBezTo>
                  <a:cubicBezTo>
                    <a:pt x="339" y="4717"/>
                    <a:pt x="331" y="4717"/>
                    <a:pt x="323" y="4718"/>
                  </a:cubicBezTo>
                  <a:cubicBezTo>
                    <a:pt x="203" y="4729"/>
                    <a:pt x="114" y="4836"/>
                    <a:pt x="126" y="4957"/>
                  </a:cubicBezTo>
                  <a:cubicBezTo>
                    <a:pt x="132" y="5007"/>
                    <a:pt x="663" y="10030"/>
                    <a:pt x="5167" y="12617"/>
                  </a:cubicBezTo>
                  <a:cubicBezTo>
                    <a:pt x="9801" y="15280"/>
                    <a:pt x="11491" y="18477"/>
                    <a:pt x="10190" y="22121"/>
                  </a:cubicBezTo>
                  <a:cubicBezTo>
                    <a:pt x="10095" y="22388"/>
                    <a:pt x="9999" y="22653"/>
                    <a:pt x="9904" y="22915"/>
                  </a:cubicBezTo>
                  <a:cubicBezTo>
                    <a:pt x="8590" y="26528"/>
                    <a:pt x="7351" y="29940"/>
                    <a:pt x="11036" y="32336"/>
                  </a:cubicBezTo>
                  <a:cubicBezTo>
                    <a:pt x="12460" y="33263"/>
                    <a:pt x="13965" y="33713"/>
                    <a:pt x="15451" y="33713"/>
                  </a:cubicBezTo>
                  <a:cubicBezTo>
                    <a:pt x="18039" y="33713"/>
                    <a:pt x="20570" y="32343"/>
                    <a:pt x="22520" y="29721"/>
                  </a:cubicBezTo>
                  <a:cubicBezTo>
                    <a:pt x="25768" y="25357"/>
                    <a:pt x="25836" y="19249"/>
                    <a:pt x="22691" y="14163"/>
                  </a:cubicBezTo>
                  <a:cubicBezTo>
                    <a:pt x="21165" y="11694"/>
                    <a:pt x="20139" y="9902"/>
                    <a:pt x="19235" y="8319"/>
                  </a:cubicBezTo>
                  <a:cubicBezTo>
                    <a:pt x="18225" y="6554"/>
                    <a:pt x="17427" y="5162"/>
                    <a:pt x="16327" y="3508"/>
                  </a:cubicBezTo>
                  <a:cubicBezTo>
                    <a:pt x="14465" y="716"/>
                    <a:pt x="9606" y="1"/>
                    <a:pt x="6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2" name="Google Shape;1882;p10"/>
            <p:cNvSpPr/>
            <p:nvPr/>
          </p:nvSpPr>
          <p:spPr>
            <a:xfrm>
              <a:off x="6820200" y="2839680"/>
              <a:ext cx="22680" cy="24480"/>
            </a:xfrm>
            <a:custGeom>
              <a:avLst/>
              <a:gdLst/>
              <a:ahLst/>
              <a:cxnLst/>
              <a:rect l="l" t="t" r="r" b="b"/>
              <a:pathLst>
                <a:path w="1259" h="1354" extrusionOk="0">
                  <a:moveTo>
                    <a:pt x="250" y="1"/>
                  </a:moveTo>
                  <a:cubicBezTo>
                    <a:pt x="220" y="1"/>
                    <a:pt x="189" y="7"/>
                    <a:pt x="160" y="20"/>
                  </a:cubicBezTo>
                  <a:cubicBezTo>
                    <a:pt x="50" y="70"/>
                    <a:pt x="1" y="201"/>
                    <a:pt x="51" y="311"/>
                  </a:cubicBezTo>
                  <a:cubicBezTo>
                    <a:pt x="222" y="690"/>
                    <a:pt x="481" y="1025"/>
                    <a:pt x="820" y="1304"/>
                  </a:cubicBezTo>
                  <a:cubicBezTo>
                    <a:pt x="859" y="1336"/>
                    <a:pt x="909" y="1354"/>
                    <a:pt x="959" y="1354"/>
                  </a:cubicBezTo>
                  <a:cubicBezTo>
                    <a:pt x="959" y="1354"/>
                    <a:pt x="960" y="1354"/>
                    <a:pt x="960" y="1354"/>
                  </a:cubicBezTo>
                  <a:cubicBezTo>
                    <a:pt x="1166" y="1354"/>
                    <a:pt x="1259" y="1096"/>
                    <a:pt x="1099" y="965"/>
                  </a:cubicBezTo>
                  <a:cubicBezTo>
                    <a:pt x="808" y="726"/>
                    <a:pt x="596" y="452"/>
                    <a:pt x="450" y="129"/>
                  </a:cubicBezTo>
                  <a:cubicBezTo>
                    <a:pt x="413" y="49"/>
                    <a:pt x="333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0"/>
            <p:cNvSpPr/>
            <p:nvPr/>
          </p:nvSpPr>
          <p:spPr>
            <a:xfrm>
              <a:off x="6595920" y="2313360"/>
              <a:ext cx="47520" cy="96840"/>
            </a:xfrm>
            <a:custGeom>
              <a:avLst/>
              <a:gdLst/>
              <a:ahLst/>
              <a:cxnLst/>
              <a:rect l="l" t="t" r="r" b="b"/>
              <a:pathLst>
                <a:path w="2563" h="5153" extrusionOk="0">
                  <a:moveTo>
                    <a:pt x="2317" y="0"/>
                  </a:moveTo>
                  <a:cubicBezTo>
                    <a:pt x="2266" y="0"/>
                    <a:pt x="2215" y="18"/>
                    <a:pt x="2173" y="54"/>
                  </a:cubicBezTo>
                  <a:cubicBezTo>
                    <a:pt x="0" y="1950"/>
                    <a:pt x="270" y="4835"/>
                    <a:pt x="284" y="4957"/>
                  </a:cubicBezTo>
                  <a:cubicBezTo>
                    <a:pt x="295" y="5068"/>
                    <a:pt x="389" y="5153"/>
                    <a:pt x="501" y="5153"/>
                  </a:cubicBezTo>
                  <a:cubicBezTo>
                    <a:pt x="509" y="5153"/>
                    <a:pt x="517" y="5153"/>
                    <a:pt x="524" y="5152"/>
                  </a:cubicBezTo>
                  <a:cubicBezTo>
                    <a:pt x="644" y="5139"/>
                    <a:pt x="732" y="5032"/>
                    <a:pt x="720" y="4912"/>
                  </a:cubicBezTo>
                  <a:cubicBezTo>
                    <a:pt x="717" y="4884"/>
                    <a:pt x="458" y="2132"/>
                    <a:pt x="2462" y="385"/>
                  </a:cubicBezTo>
                  <a:cubicBezTo>
                    <a:pt x="2553" y="305"/>
                    <a:pt x="2562" y="166"/>
                    <a:pt x="2482" y="76"/>
                  </a:cubicBezTo>
                  <a:cubicBezTo>
                    <a:pt x="2439" y="26"/>
                    <a:pt x="2378" y="0"/>
                    <a:pt x="2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0"/>
            <p:cNvSpPr/>
            <p:nvPr/>
          </p:nvSpPr>
          <p:spPr>
            <a:xfrm>
              <a:off x="6655680" y="2292120"/>
              <a:ext cx="26280" cy="14760"/>
            </a:xfrm>
            <a:custGeom>
              <a:avLst/>
              <a:gdLst/>
              <a:ahLst/>
              <a:cxnLst/>
              <a:rect l="l" t="t" r="r" b="b"/>
              <a:pathLst>
                <a:path w="1438" h="831" extrusionOk="0">
                  <a:moveTo>
                    <a:pt x="1191" y="0"/>
                  </a:moveTo>
                  <a:cubicBezTo>
                    <a:pt x="1169" y="0"/>
                    <a:pt x="1147" y="4"/>
                    <a:pt x="1125" y="10"/>
                  </a:cubicBezTo>
                  <a:cubicBezTo>
                    <a:pt x="784" y="119"/>
                    <a:pt x="454" y="254"/>
                    <a:pt x="137" y="417"/>
                  </a:cubicBezTo>
                  <a:cubicBezTo>
                    <a:pt x="46" y="463"/>
                    <a:pt x="0" y="565"/>
                    <a:pt x="24" y="663"/>
                  </a:cubicBezTo>
                  <a:cubicBezTo>
                    <a:pt x="47" y="761"/>
                    <a:pt x="134" y="831"/>
                    <a:pt x="235" y="831"/>
                  </a:cubicBezTo>
                  <a:cubicBezTo>
                    <a:pt x="236" y="831"/>
                    <a:pt x="237" y="831"/>
                    <a:pt x="238" y="831"/>
                  </a:cubicBezTo>
                  <a:cubicBezTo>
                    <a:pt x="272" y="831"/>
                    <a:pt x="307" y="822"/>
                    <a:pt x="338" y="806"/>
                  </a:cubicBezTo>
                  <a:cubicBezTo>
                    <a:pt x="633" y="656"/>
                    <a:pt x="941" y="530"/>
                    <a:pt x="1257" y="428"/>
                  </a:cubicBezTo>
                  <a:cubicBezTo>
                    <a:pt x="1374" y="392"/>
                    <a:pt x="1437" y="268"/>
                    <a:pt x="1400" y="153"/>
                  </a:cubicBezTo>
                  <a:cubicBezTo>
                    <a:pt x="1370" y="60"/>
                    <a:pt x="1284" y="0"/>
                    <a:pt x="1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0"/>
            <p:cNvSpPr/>
            <p:nvPr/>
          </p:nvSpPr>
          <p:spPr>
            <a:xfrm>
              <a:off x="5771520" y="1275120"/>
              <a:ext cx="1920960" cy="3462480"/>
            </a:xfrm>
            <a:custGeom>
              <a:avLst/>
              <a:gdLst/>
              <a:ahLst/>
              <a:cxnLst/>
              <a:rect l="l" t="t" r="r" b="b"/>
              <a:pathLst>
                <a:path w="101113" h="182228" extrusionOk="0">
                  <a:moveTo>
                    <a:pt x="105" y="1"/>
                  </a:moveTo>
                  <a:cubicBezTo>
                    <a:pt x="48" y="1"/>
                    <a:pt x="0" y="47"/>
                    <a:pt x="0" y="106"/>
                  </a:cubicBezTo>
                  <a:lnTo>
                    <a:pt x="0" y="182122"/>
                  </a:lnTo>
                  <a:cubicBezTo>
                    <a:pt x="0" y="182181"/>
                    <a:pt x="48" y="182227"/>
                    <a:pt x="105" y="182227"/>
                  </a:cubicBezTo>
                  <a:lnTo>
                    <a:pt x="101007" y="182227"/>
                  </a:lnTo>
                  <a:cubicBezTo>
                    <a:pt x="101066" y="182227"/>
                    <a:pt x="101112" y="182181"/>
                    <a:pt x="101112" y="182122"/>
                  </a:cubicBezTo>
                  <a:lnTo>
                    <a:pt x="101112" y="106"/>
                  </a:lnTo>
                  <a:cubicBezTo>
                    <a:pt x="101112" y="47"/>
                    <a:pt x="101066" y="1"/>
                    <a:pt x="101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887" name="Google Shape;188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968000">
            <a:off x="1517400" y="42480"/>
            <a:ext cx="1161000" cy="116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1886;p10">
            <a:extLst>
              <a:ext uri="{FF2B5EF4-FFF2-40B4-BE49-F238E27FC236}">
                <a16:creationId xmlns:a16="http://schemas.microsoft.com/office/drawing/2014/main" id="{8EDF6B65-D946-4F5A-98BA-BB82A460FD0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9400" y="1501920"/>
            <a:ext cx="1824480" cy="31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11"/>
          <p:cNvSpPr/>
          <p:nvPr/>
        </p:nvSpPr>
        <p:spPr>
          <a:xfrm>
            <a:off x="916560" y="158760"/>
            <a:ext cx="7288200" cy="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0" i="0" u="none" strike="noStrike" cap="none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La Nostra Applicazione</a:t>
            </a:r>
            <a:br>
              <a:rPr lang="it-IT" sz="18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it-IT" sz="1200" b="0" i="0" u="none" strike="noStrike" cap="none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(Homepage)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8" name="Google Shape;197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968000">
            <a:off x="1517400" y="42480"/>
            <a:ext cx="1161000" cy="11674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2" name="Google Shape;1892;p11"/>
          <p:cNvGrpSpPr/>
          <p:nvPr/>
        </p:nvGrpSpPr>
        <p:grpSpPr>
          <a:xfrm>
            <a:off x="4572000" y="895320"/>
            <a:ext cx="4571280" cy="3981600"/>
            <a:chOff x="4572000" y="895320"/>
            <a:chExt cx="4571280" cy="3981600"/>
          </a:xfrm>
        </p:grpSpPr>
        <p:sp>
          <p:nvSpPr>
            <p:cNvPr id="1893" name="Google Shape;1893;p11"/>
            <p:cNvSpPr/>
            <p:nvPr/>
          </p:nvSpPr>
          <p:spPr>
            <a:xfrm>
              <a:off x="4624920" y="895320"/>
              <a:ext cx="4309920" cy="3981600"/>
            </a:xfrm>
            <a:custGeom>
              <a:avLst/>
              <a:gdLst/>
              <a:ahLst/>
              <a:cxnLst/>
              <a:rect l="l" t="t" r="r" b="b"/>
              <a:pathLst>
                <a:path w="226803" h="209527" extrusionOk="0">
                  <a:moveTo>
                    <a:pt x="137632" y="0"/>
                  </a:moveTo>
                  <a:cubicBezTo>
                    <a:pt x="124863" y="0"/>
                    <a:pt x="112381" y="4357"/>
                    <a:pt x="101957" y="12471"/>
                  </a:cubicBezTo>
                  <a:cubicBezTo>
                    <a:pt x="77673" y="31374"/>
                    <a:pt x="60263" y="57498"/>
                    <a:pt x="33597" y="73757"/>
                  </a:cubicBezTo>
                  <a:cubicBezTo>
                    <a:pt x="11332" y="87330"/>
                    <a:pt x="0" y="109793"/>
                    <a:pt x="8272" y="142071"/>
                  </a:cubicBezTo>
                  <a:cubicBezTo>
                    <a:pt x="16206" y="173036"/>
                    <a:pt x="40207" y="192021"/>
                    <a:pt x="66573" y="192021"/>
                  </a:cubicBezTo>
                  <a:cubicBezTo>
                    <a:pt x="67692" y="192021"/>
                    <a:pt x="68816" y="191987"/>
                    <a:pt x="69943" y="191918"/>
                  </a:cubicBezTo>
                  <a:cubicBezTo>
                    <a:pt x="73619" y="191693"/>
                    <a:pt x="77325" y="191569"/>
                    <a:pt x="81038" y="191569"/>
                  </a:cubicBezTo>
                  <a:cubicBezTo>
                    <a:pt x="100566" y="191569"/>
                    <a:pt x="120314" y="194985"/>
                    <a:pt x="137261" y="205019"/>
                  </a:cubicBezTo>
                  <a:cubicBezTo>
                    <a:pt x="142332" y="208022"/>
                    <a:pt x="148451" y="209527"/>
                    <a:pt x="155194" y="209527"/>
                  </a:cubicBezTo>
                  <a:cubicBezTo>
                    <a:pt x="172419" y="209527"/>
                    <a:pt x="193714" y="199704"/>
                    <a:pt x="211990" y="179913"/>
                  </a:cubicBezTo>
                  <a:cubicBezTo>
                    <a:pt x="226803" y="163874"/>
                    <a:pt x="224893" y="143028"/>
                    <a:pt x="219540" y="123456"/>
                  </a:cubicBezTo>
                  <a:cubicBezTo>
                    <a:pt x="216241" y="111390"/>
                    <a:pt x="213993" y="99058"/>
                    <a:pt x="211370" y="86818"/>
                  </a:cubicBezTo>
                  <a:cubicBezTo>
                    <a:pt x="209522" y="78192"/>
                    <a:pt x="207487" y="69612"/>
                    <a:pt x="204766" y="61204"/>
                  </a:cubicBezTo>
                  <a:cubicBezTo>
                    <a:pt x="196869" y="36799"/>
                    <a:pt x="181648" y="11947"/>
                    <a:pt x="156229" y="3150"/>
                  </a:cubicBezTo>
                  <a:cubicBezTo>
                    <a:pt x="150098" y="1027"/>
                    <a:pt x="143831" y="0"/>
                    <a:pt x="137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1"/>
            <p:cNvSpPr/>
            <p:nvPr/>
          </p:nvSpPr>
          <p:spPr>
            <a:xfrm>
              <a:off x="5184000" y="3335760"/>
              <a:ext cx="434880" cy="634680"/>
            </a:xfrm>
            <a:custGeom>
              <a:avLst/>
              <a:gdLst/>
              <a:ahLst/>
              <a:cxnLst/>
              <a:rect l="l" t="t" r="r" b="b"/>
              <a:pathLst>
                <a:path w="22943" h="33455" extrusionOk="0">
                  <a:moveTo>
                    <a:pt x="21735" y="0"/>
                  </a:moveTo>
                  <a:cubicBezTo>
                    <a:pt x="21735" y="0"/>
                    <a:pt x="10620" y="8829"/>
                    <a:pt x="5310" y="18025"/>
                  </a:cubicBezTo>
                  <a:cubicBezTo>
                    <a:pt x="0" y="27221"/>
                    <a:pt x="158" y="33454"/>
                    <a:pt x="158" y="33454"/>
                  </a:cubicBezTo>
                  <a:cubicBezTo>
                    <a:pt x="158" y="33454"/>
                    <a:pt x="15836" y="22237"/>
                    <a:pt x="19390" y="14663"/>
                  </a:cubicBezTo>
                  <a:cubicBezTo>
                    <a:pt x="22942" y="7088"/>
                    <a:pt x="21735" y="0"/>
                    <a:pt x="2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1"/>
            <p:cNvSpPr/>
            <p:nvPr/>
          </p:nvSpPr>
          <p:spPr>
            <a:xfrm>
              <a:off x="4658040" y="3101760"/>
              <a:ext cx="569520" cy="864000"/>
            </a:xfrm>
            <a:custGeom>
              <a:avLst/>
              <a:gdLst/>
              <a:ahLst/>
              <a:cxnLst/>
              <a:rect l="l" t="t" r="r" b="b"/>
              <a:pathLst>
                <a:path w="30021" h="45509" extrusionOk="0">
                  <a:moveTo>
                    <a:pt x="2436" y="0"/>
                  </a:moveTo>
                  <a:cubicBezTo>
                    <a:pt x="2436" y="0"/>
                    <a:pt x="1" y="15849"/>
                    <a:pt x="5832" y="25606"/>
                  </a:cubicBezTo>
                  <a:cubicBezTo>
                    <a:pt x="11665" y="35364"/>
                    <a:pt x="27713" y="45509"/>
                    <a:pt x="27713" y="45509"/>
                  </a:cubicBezTo>
                  <a:cubicBezTo>
                    <a:pt x="27713" y="45509"/>
                    <a:pt x="30020" y="38388"/>
                    <a:pt x="21608" y="27569"/>
                  </a:cubicBezTo>
                  <a:cubicBezTo>
                    <a:pt x="13197" y="16750"/>
                    <a:pt x="2436" y="0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1"/>
            <p:cNvSpPr/>
            <p:nvPr/>
          </p:nvSpPr>
          <p:spPr>
            <a:xfrm>
              <a:off x="4572000" y="2359800"/>
              <a:ext cx="627480" cy="1271880"/>
            </a:xfrm>
            <a:custGeom>
              <a:avLst/>
              <a:gdLst/>
              <a:ahLst/>
              <a:cxnLst/>
              <a:rect l="l" t="t" r="r" b="b"/>
              <a:pathLst>
                <a:path w="33075" h="66974" extrusionOk="0">
                  <a:moveTo>
                    <a:pt x="3152" y="1"/>
                  </a:moveTo>
                  <a:cubicBezTo>
                    <a:pt x="3151" y="1"/>
                    <a:pt x="1" y="10453"/>
                    <a:pt x="5898" y="24354"/>
                  </a:cubicBezTo>
                  <a:cubicBezTo>
                    <a:pt x="11795" y="38256"/>
                    <a:pt x="33075" y="66973"/>
                    <a:pt x="33075" y="66973"/>
                  </a:cubicBezTo>
                  <a:cubicBezTo>
                    <a:pt x="33075" y="66973"/>
                    <a:pt x="32921" y="54781"/>
                    <a:pt x="25352" y="42212"/>
                  </a:cubicBezTo>
                  <a:cubicBezTo>
                    <a:pt x="17783" y="29645"/>
                    <a:pt x="8712" y="16909"/>
                    <a:pt x="6580" y="11495"/>
                  </a:cubicBezTo>
                  <a:cubicBezTo>
                    <a:pt x="4448" y="6081"/>
                    <a:pt x="3152" y="1"/>
                    <a:pt x="3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1"/>
            <p:cNvSpPr/>
            <p:nvPr/>
          </p:nvSpPr>
          <p:spPr>
            <a:xfrm>
              <a:off x="5189760" y="2571120"/>
              <a:ext cx="403560" cy="965520"/>
            </a:xfrm>
            <a:custGeom>
              <a:avLst/>
              <a:gdLst/>
              <a:ahLst/>
              <a:cxnLst/>
              <a:rect l="l" t="t" r="r" b="b"/>
              <a:pathLst>
                <a:path w="21280" h="50852" extrusionOk="0">
                  <a:moveTo>
                    <a:pt x="20295" y="1"/>
                  </a:moveTo>
                  <a:cubicBezTo>
                    <a:pt x="20294" y="1"/>
                    <a:pt x="8709" y="15020"/>
                    <a:pt x="5023" y="26750"/>
                  </a:cubicBezTo>
                  <a:cubicBezTo>
                    <a:pt x="1336" y="38480"/>
                    <a:pt x="1" y="50852"/>
                    <a:pt x="1" y="50852"/>
                  </a:cubicBezTo>
                  <a:cubicBezTo>
                    <a:pt x="1" y="50852"/>
                    <a:pt x="8936" y="39484"/>
                    <a:pt x="15107" y="26488"/>
                  </a:cubicBezTo>
                  <a:cubicBezTo>
                    <a:pt x="21279" y="13491"/>
                    <a:pt x="20295" y="1"/>
                    <a:pt x="20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1"/>
            <p:cNvSpPr/>
            <p:nvPr/>
          </p:nvSpPr>
          <p:spPr>
            <a:xfrm>
              <a:off x="4704840" y="1996200"/>
              <a:ext cx="450000" cy="1051920"/>
            </a:xfrm>
            <a:custGeom>
              <a:avLst/>
              <a:gdLst/>
              <a:ahLst/>
              <a:cxnLst/>
              <a:rect l="l" t="t" r="r" b="b"/>
              <a:pathLst>
                <a:path w="23739" h="55406" extrusionOk="0">
                  <a:moveTo>
                    <a:pt x="1267" y="0"/>
                  </a:moveTo>
                  <a:lnTo>
                    <a:pt x="1267" y="0"/>
                  </a:lnTo>
                  <a:cubicBezTo>
                    <a:pt x="1267" y="1"/>
                    <a:pt x="0" y="17928"/>
                    <a:pt x="8101" y="32229"/>
                  </a:cubicBezTo>
                  <a:cubicBezTo>
                    <a:pt x="16201" y="46528"/>
                    <a:pt x="23739" y="55406"/>
                    <a:pt x="23739" y="55406"/>
                  </a:cubicBezTo>
                  <a:cubicBezTo>
                    <a:pt x="23739" y="55406"/>
                    <a:pt x="21639" y="36732"/>
                    <a:pt x="16604" y="26372"/>
                  </a:cubicBezTo>
                  <a:cubicBezTo>
                    <a:pt x="11568" y="16014"/>
                    <a:pt x="1268" y="1"/>
                    <a:pt x="1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1"/>
            <p:cNvSpPr/>
            <p:nvPr/>
          </p:nvSpPr>
          <p:spPr>
            <a:xfrm>
              <a:off x="5148000" y="1765800"/>
              <a:ext cx="354240" cy="1078560"/>
            </a:xfrm>
            <a:custGeom>
              <a:avLst/>
              <a:gdLst/>
              <a:ahLst/>
              <a:cxnLst/>
              <a:rect l="l" t="t" r="r" b="b"/>
              <a:pathLst>
                <a:path w="18702" h="56793" extrusionOk="0">
                  <a:moveTo>
                    <a:pt x="18701" y="0"/>
                  </a:moveTo>
                  <a:cubicBezTo>
                    <a:pt x="18701" y="1"/>
                    <a:pt x="6141" y="12854"/>
                    <a:pt x="3072" y="29000"/>
                  </a:cubicBezTo>
                  <a:cubicBezTo>
                    <a:pt x="1" y="45146"/>
                    <a:pt x="8" y="56793"/>
                    <a:pt x="8" y="56793"/>
                  </a:cubicBezTo>
                  <a:cubicBezTo>
                    <a:pt x="8" y="56793"/>
                    <a:pt x="10484" y="41191"/>
                    <a:pt x="13343" y="30033"/>
                  </a:cubicBezTo>
                  <a:cubicBezTo>
                    <a:pt x="16201" y="18876"/>
                    <a:pt x="18701" y="1"/>
                    <a:pt x="187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1"/>
            <p:cNvSpPr/>
            <p:nvPr/>
          </p:nvSpPr>
          <p:spPr>
            <a:xfrm>
              <a:off x="5060160" y="1565640"/>
              <a:ext cx="185760" cy="813240"/>
            </a:xfrm>
            <a:custGeom>
              <a:avLst/>
              <a:gdLst/>
              <a:ahLst/>
              <a:cxnLst/>
              <a:rect l="l" t="t" r="r" b="b"/>
              <a:pathLst>
                <a:path w="9835" h="42841" extrusionOk="0">
                  <a:moveTo>
                    <a:pt x="9834" y="0"/>
                  </a:moveTo>
                  <a:cubicBezTo>
                    <a:pt x="9834" y="0"/>
                    <a:pt x="0" y="7255"/>
                    <a:pt x="1557" y="22479"/>
                  </a:cubicBezTo>
                  <a:cubicBezTo>
                    <a:pt x="3113" y="37705"/>
                    <a:pt x="4601" y="42841"/>
                    <a:pt x="4601" y="42841"/>
                  </a:cubicBezTo>
                  <a:cubicBezTo>
                    <a:pt x="3055" y="32421"/>
                    <a:pt x="9834" y="1"/>
                    <a:pt x="9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1"/>
            <p:cNvSpPr/>
            <p:nvPr/>
          </p:nvSpPr>
          <p:spPr>
            <a:xfrm>
              <a:off x="5123880" y="2174400"/>
              <a:ext cx="79200" cy="1890000"/>
            </a:xfrm>
            <a:custGeom>
              <a:avLst/>
              <a:gdLst/>
              <a:ahLst/>
              <a:cxnLst/>
              <a:rect l="l" t="t" r="r" b="b"/>
              <a:pathLst>
                <a:path w="4217" h="99494" extrusionOk="0">
                  <a:moveTo>
                    <a:pt x="600" y="0"/>
                  </a:moveTo>
                  <a:lnTo>
                    <a:pt x="0" y="44"/>
                  </a:lnTo>
                  <a:cubicBezTo>
                    <a:pt x="13" y="212"/>
                    <a:pt x="1205" y="17102"/>
                    <a:pt x="1205" y="34950"/>
                  </a:cubicBezTo>
                  <a:cubicBezTo>
                    <a:pt x="1205" y="43962"/>
                    <a:pt x="1814" y="50396"/>
                    <a:pt x="2403" y="56618"/>
                  </a:cubicBezTo>
                  <a:cubicBezTo>
                    <a:pt x="2998" y="62903"/>
                    <a:pt x="3614" y="69404"/>
                    <a:pt x="3614" y="78612"/>
                  </a:cubicBezTo>
                  <a:cubicBezTo>
                    <a:pt x="3614" y="96525"/>
                    <a:pt x="2763" y="99182"/>
                    <a:pt x="2728" y="99286"/>
                  </a:cubicBezTo>
                  <a:lnTo>
                    <a:pt x="3011" y="99388"/>
                  </a:lnTo>
                  <a:lnTo>
                    <a:pt x="3011" y="99388"/>
                  </a:lnTo>
                  <a:lnTo>
                    <a:pt x="2729" y="99282"/>
                  </a:lnTo>
                  <a:lnTo>
                    <a:pt x="3294" y="99493"/>
                  </a:lnTo>
                  <a:cubicBezTo>
                    <a:pt x="3331" y="99393"/>
                    <a:pt x="4217" y="96824"/>
                    <a:pt x="4217" y="78612"/>
                  </a:cubicBezTo>
                  <a:cubicBezTo>
                    <a:pt x="4217" y="69375"/>
                    <a:pt x="3599" y="62861"/>
                    <a:pt x="3002" y="56561"/>
                  </a:cubicBezTo>
                  <a:cubicBezTo>
                    <a:pt x="2414" y="50352"/>
                    <a:pt x="1806" y="43932"/>
                    <a:pt x="1806" y="34950"/>
                  </a:cubicBezTo>
                  <a:cubicBezTo>
                    <a:pt x="1806" y="17079"/>
                    <a:pt x="613" y="169"/>
                    <a:pt x="600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1"/>
            <p:cNvSpPr/>
            <p:nvPr/>
          </p:nvSpPr>
          <p:spPr>
            <a:xfrm>
              <a:off x="4867200" y="2400840"/>
              <a:ext cx="291960" cy="615960"/>
            </a:xfrm>
            <a:custGeom>
              <a:avLst/>
              <a:gdLst/>
              <a:ahLst/>
              <a:cxnLst/>
              <a:rect l="l" t="t" r="r" b="b"/>
              <a:pathLst>
                <a:path w="15414" h="32466" extrusionOk="0">
                  <a:moveTo>
                    <a:pt x="565" y="0"/>
                  </a:moveTo>
                  <a:lnTo>
                    <a:pt x="1" y="210"/>
                  </a:lnTo>
                  <a:cubicBezTo>
                    <a:pt x="31" y="291"/>
                    <a:pt x="3012" y="8230"/>
                    <a:pt x="5556" y="13087"/>
                  </a:cubicBezTo>
                  <a:cubicBezTo>
                    <a:pt x="8291" y="18309"/>
                    <a:pt x="14802" y="32324"/>
                    <a:pt x="14867" y="32465"/>
                  </a:cubicBezTo>
                  <a:lnTo>
                    <a:pt x="15414" y="32210"/>
                  </a:lnTo>
                  <a:cubicBezTo>
                    <a:pt x="15348" y="32070"/>
                    <a:pt x="8832" y="18043"/>
                    <a:pt x="6090" y="12808"/>
                  </a:cubicBezTo>
                  <a:cubicBezTo>
                    <a:pt x="3563" y="7983"/>
                    <a:pt x="595" y="79"/>
                    <a:pt x="565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1"/>
            <p:cNvSpPr/>
            <p:nvPr/>
          </p:nvSpPr>
          <p:spPr>
            <a:xfrm>
              <a:off x="4877280" y="3055680"/>
              <a:ext cx="327240" cy="579240"/>
            </a:xfrm>
            <a:custGeom>
              <a:avLst/>
              <a:gdLst/>
              <a:ahLst/>
              <a:cxnLst/>
              <a:rect l="l" t="t" r="r" b="b"/>
              <a:pathLst>
                <a:path w="17266" h="30533" extrusionOk="0">
                  <a:moveTo>
                    <a:pt x="531" y="0"/>
                  </a:moveTo>
                  <a:lnTo>
                    <a:pt x="0" y="286"/>
                  </a:lnTo>
                  <a:cubicBezTo>
                    <a:pt x="597" y="1396"/>
                    <a:pt x="14655" y="27529"/>
                    <a:pt x="16773" y="30533"/>
                  </a:cubicBezTo>
                  <a:lnTo>
                    <a:pt x="17266" y="30186"/>
                  </a:lnTo>
                  <a:cubicBezTo>
                    <a:pt x="15168" y="27213"/>
                    <a:pt x="676" y="273"/>
                    <a:pt x="53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1"/>
            <p:cNvSpPr/>
            <p:nvPr/>
          </p:nvSpPr>
          <p:spPr>
            <a:xfrm>
              <a:off x="5193000" y="2955960"/>
              <a:ext cx="234360" cy="539280"/>
            </a:xfrm>
            <a:custGeom>
              <a:avLst/>
              <a:gdLst/>
              <a:ahLst/>
              <a:cxnLst/>
              <a:rect l="l" t="t" r="r" b="b"/>
              <a:pathLst>
                <a:path w="12388" h="28438" extrusionOk="0">
                  <a:moveTo>
                    <a:pt x="11832" y="0"/>
                  </a:moveTo>
                  <a:lnTo>
                    <a:pt x="0" y="28204"/>
                  </a:lnTo>
                  <a:lnTo>
                    <a:pt x="554" y="28437"/>
                  </a:lnTo>
                  <a:lnTo>
                    <a:pt x="12387" y="233"/>
                  </a:lnTo>
                  <a:lnTo>
                    <a:pt x="11832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1905" name="Google Shape;1905;p11"/>
            <p:cNvSpPr/>
            <p:nvPr/>
          </p:nvSpPr>
          <p:spPr>
            <a:xfrm>
              <a:off x="4925160" y="3629880"/>
              <a:ext cx="511200" cy="321480"/>
            </a:xfrm>
            <a:custGeom>
              <a:avLst/>
              <a:gdLst/>
              <a:ahLst/>
              <a:cxnLst/>
              <a:rect l="l" t="t" r="r" b="b"/>
              <a:pathLst>
                <a:path w="26952" h="16964" extrusionOk="0">
                  <a:moveTo>
                    <a:pt x="515" y="1"/>
                  </a:moveTo>
                  <a:lnTo>
                    <a:pt x="1" y="315"/>
                  </a:lnTo>
                  <a:cubicBezTo>
                    <a:pt x="2756" y="4823"/>
                    <a:pt x="13679" y="16251"/>
                    <a:pt x="14143" y="16735"/>
                  </a:cubicBezTo>
                  <a:lnTo>
                    <a:pt x="14363" y="16964"/>
                  </a:lnTo>
                  <a:lnTo>
                    <a:pt x="14579" y="16732"/>
                  </a:lnTo>
                  <a:cubicBezTo>
                    <a:pt x="14656" y="16651"/>
                    <a:pt x="22207" y="8570"/>
                    <a:pt x="26952" y="1330"/>
                  </a:cubicBezTo>
                  <a:lnTo>
                    <a:pt x="26447" y="1000"/>
                  </a:lnTo>
                  <a:cubicBezTo>
                    <a:pt x="22183" y="7508"/>
                    <a:pt x="15628" y="14710"/>
                    <a:pt x="14357" y="16085"/>
                  </a:cubicBezTo>
                  <a:cubicBezTo>
                    <a:pt x="12763" y="14409"/>
                    <a:pt x="3024" y="4106"/>
                    <a:pt x="515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1"/>
            <p:cNvSpPr/>
            <p:nvPr/>
          </p:nvSpPr>
          <p:spPr>
            <a:xfrm>
              <a:off x="5149440" y="2324880"/>
              <a:ext cx="149040" cy="471240"/>
            </a:xfrm>
            <a:custGeom>
              <a:avLst/>
              <a:gdLst/>
              <a:ahLst/>
              <a:cxnLst/>
              <a:rect l="l" t="t" r="r" b="b"/>
              <a:pathLst>
                <a:path w="7893" h="24847" extrusionOk="0">
                  <a:moveTo>
                    <a:pt x="7315" y="1"/>
                  </a:moveTo>
                  <a:lnTo>
                    <a:pt x="1" y="24676"/>
                  </a:lnTo>
                  <a:lnTo>
                    <a:pt x="579" y="24846"/>
                  </a:lnTo>
                  <a:lnTo>
                    <a:pt x="7893" y="172"/>
                  </a:lnTo>
                  <a:lnTo>
                    <a:pt x="73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1907" name="Google Shape;1907;p11"/>
            <p:cNvSpPr/>
            <p:nvPr/>
          </p:nvSpPr>
          <p:spPr>
            <a:xfrm>
              <a:off x="5020920" y="4003200"/>
              <a:ext cx="312120" cy="356760"/>
            </a:xfrm>
            <a:custGeom>
              <a:avLst/>
              <a:gdLst/>
              <a:ahLst/>
              <a:cxnLst/>
              <a:rect l="l" t="t" r="r" b="b"/>
              <a:pathLst>
                <a:path w="16481" h="18835" extrusionOk="0">
                  <a:moveTo>
                    <a:pt x="1" y="1"/>
                  </a:moveTo>
                  <a:lnTo>
                    <a:pt x="1" y="5886"/>
                  </a:lnTo>
                  <a:lnTo>
                    <a:pt x="1557" y="5886"/>
                  </a:lnTo>
                  <a:lnTo>
                    <a:pt x="3562" y="18835"/>
                  </a:lnTo>
                  <a:lnTo>
                    <a:pt x="12920" y="18835"/>
                  </a:lnTo>
                  <a:lnTo>
                    <a:pt x="14925" y="5886"/>
                  </a:lnTo>
                  <a:lnTo>
                    <a:pt x="16481" y="5886"/>
                  </a:lnTo>
                  <a:lnTo>
                    <a:pt x="16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08" name="Google Shape;1908;p11"/>
            <p:cNvSpPr/>
            <p:nvPr/>
          </p:nvSpPr>
          <p:spPr>
            <a:xfrm>
              <a:off x="5529960" y="2885760"/>
              <a:ext cx="296640" cy="299880"/>
            </a:xfrm>
            <a:custGeom>
              <a:avLst/>
              <a:gdLst/>
              <a:ahLst/>
              <a:cxnLst/>
              <a:rect l="l" t="t" r="r" b="b"/>
              <a:pathLst>
                <a:path w="15668" h="15833" extrusionOk="0">
                  <a:moveTo>
                    <a:pt x="14039" y="0"/>
                  </a:moveTo>
                  <a:cubicBezTo>
                    <a:pt x="14039" y="0"/>
                    <a:pt x="5015" y="502"/>
                    <a:pt x="2508" y="4637"/>
                  </a:cubicBezTo>
                  <a:cubicBezTo>
                    <a:pt x="0" y="8773"/>
                    <a:pt x="3260" y="13034"/>
                    <a:pt x="8022" y="14789"/>
                  </a:cubicBezTo>
                  <a:cubicBezTo>
                    <a:pt x="10060" y="15540"/>
                    <a:pt x="11524" y="15832"/>
                    <a:pt x="12581" y="15832"/>
                  </a:cubicBezTo>
                  <a:cubicBezTo>
                    <a:pt x="13995" y="15832"/>
                    <a:pt x="14682" y="15310"/>
                    <a:pt x="15040" y="14664"/>
                  </a:cubicBezTo>
                  <a:cubicBezTo>
                    <a:pt x="15667" y="13536"/>
                    <a:pt x="14039" y="0"/>
                    <a:pt x="14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1"/>
            <p:cNvSpPr/>
            <p:nvPr/>
          </p:nvSpPr>
          <p:spPr>
            <a:xfrm>
              <a:off x="5550480" y="2880000"/>
              <a:ext cx="281520" cy="311400"/>
            </a:xfrm>
            <a:custGeom>
              <a:avLst/>
              <a:gdLst/>
              <a:ahLst/>
              <a:cxnLst/>
              <a:rect l="l" t="t" r="r" b="b"/>
              <a:pathLst>
                <a:path w="14862" h="16431" extrusionOk="0">
                  <a:moveTo>
                    <a:pt x="12690" y="624"/>
                  </a:moveTo>
                  <a:cubicBezTo>
                    <a:pt x="13458" y="7064"/>
                    <a:pt x="14065" y="14153"/>
                    <a:pt x="13695" y="14820"/>
                  </a:cubicBezTo>
                  <a:cubicBezTo>
                    <a:pt x="13317" y="15500"/>
                    <a:pt x="12587" y="15839"/>
                    <a:pt x="11489" y="15839"/>
                  </a:cubicBezTo>
                  <a:cubicBezTo>
                    <a:pt x="10385" y="15839"/>
                    <a:pt x="8908" y="15496"/>
                    <a:pt x="7044" y="14810"/>
                  </a:cubicBezTo>
                  <a:cubicBezTo>
                    <a:pt x="4124" y="13734"/>
                    <a:pt x="1923" y="11779"/>
                    <a:pt x="1154" y="9580"/>
                  </a:cubicBezTo>
                  <a:cubicBezTo>
                    <a:pt x="631" y="8083"/>
                    <a:pt x="813" y="6532"/>
                    <a:pt x="1683" y="5096"/>
                  </a:cubicBezTo>
                  <a:cubicBezTo>
                    <a:pt x="3833" y="1546"/>
                    <a:pt x="11158" y="753"/>
                    <a:pt x="12690" y="624"/>
                  </a:cubicBezTo>
                  <a:close/>
                  <a:moveTo>
                    <a:pt x="12965" y="1"/>
                  </a:moveTo>
                  <a:cubicBezTo>
                    <a:pt x="12956" y="1"/>
                    <a:pt x="12947" y="1"/>
                    <a:pt x="12938" y="2"/>
                  </a:cubicBezTo>
                  <a:cubicBezTo>
                    <a:pt x="12564" y="22"/>
                    <a:pt x="3727" y="560"/>
                    <a:pt x="1167" y="4784"/>
                  </a:cubicBezTo>
                  <a:cubicBezTo>
                    <a:pt x="202" y="6378"/>
                    <a:pt x="0" y="8105"/>
                    <a:pt x="585" y="9778"/>
                  </a:cubicBezTo>
                  <a:cubicBezTo>
                    <a:pt x="1414" y="12145"/>
                    <a:pt x="3749" y="14237"/>
                    <a:pt x="6835" y="15374"/>
                  </a:cubicBezTo>
                  <a:cubicBezTo>
                    <a:pt x="8746" y="16078"/>
                    <a:pt x="10294" y="16431"/>
                    <a:pt x="11492" y="16431"/>
                  </a:cubicBezTo>
                  <a:cubicBezTo>
                    <a:pt x="12830" y="16431"/>
                    <a:pt x="13732" y="15992"/>
                    <a:pt x="14221" y="15113"/>
                  </a:cubicBezTo>
                  <a:cubicBezTo>
                    <a:pt x="14862" y="13958"/>
                    <a:pt x="13528" y="2543"/>
                    <a:pt x="13254" y="266"/>
                  </a:cubicBezTo>
                  <a:cubicBezTo>
                    <a:pt x="13237" y="118"/>
                    <a:pt x="13108" y="1"/>
                    <a:pt x="129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1"/>
            <p:cNvSpPr/>
            <p:nvPr/>
          </p:nvSpPr>
          <p:spPr>
            <a:xfrm>
              <a:off x="7272720" y="2311200"/>
              <a:ext cx="1864080" cy="2368800"/>
            </a:xfrm>
            <a:custGeom>
              <a:avLst/>
              <a:gdLst/>
              <a:ahLst/>
              <a:cxnLst/>
              <a:rect l="l" t="t" r="r" b="b"/>
              <a:pathLst>
                <a:path w="98136" h="124685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5" y="117675"/>
                  </a:cubicBezTo>
                  <a:cubicBezTo>
                    <a:pt x="4493" y="118599"/>
                    <a:pt x="7929" y="118993"/>
                    <a:pt x="12575" y="118993"/>
                  </a:cubicBezTo>
                  <a:cubicBezTo>
                    <a:pt x="20090" y="118993"/>
                    <a:pt x="30772" y="117961"/>
                    <a:pt x="39883" y="116467"/>
                  </a:cubicBezTo>
                  <a:cubicBezTo>
                    <a:pt x="45082" y="115615"/>
                    <a:pt x="50431" y="115273"/>
                    <a:pt x="55422" y="115273"/>
                  </a:cubicBezTo>
                  <a:cubicBezTo>
                    <a:pt x="64585" y="115273"/>
                    <a:pt x="72541" y="116424"/>
                    <a:pt x="76140" y="117675"/>
                  </a:cubicBezTo>
                  <a:cubicBezTo>
                    <a:pt x="81699" y="119609"/>
                    <a:pt x="98135" y="124685"/>
                    <a:pt x="98135" y="124685"/>
                  </a:cubicBezTo>
                  <a:lnTo>
                    <a:pt x="96201" y="56039"/>
                  </a:lnTo>
                  <a:cubicBezTo>
                    <a:pt x="96201" y="56039"/>
                    <a:pt x="96195" y="56039"/>
                    <a:pt x="96181" y="56039"/>
                  </a:cubicBezTo>
                  <a:cubicBezTo>
                    <a:pt x="95829" y="56039"/>
                    <a:pt x="90787" y="55815"/>
                    <a:pt x="75656" y="43712"/>
                  </a:cubicBezTo>
                  <a:cubicBezTo>
                    <a:pt x="59945" y="31143"/>
                    <a:pt x="58978" y="23892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1"/>
            <p:cNvSpPr/>
            <p:nvPr/>
          </p:nvSpPr>
          <p:spPr>
            <a:xfrm>
              <a:off x="7273080" y="2305440"/>
              <a:ext cx="1870200" cy="2380320"/>
            </a:xfrm>
            <a:custGeom>
              <a:avLst/>
              <a:gdLst/>
              <a:ahLst/>
              <a:cxnLst/>
              <a:rect l="l" t="t" r="r" b="b"/>
              <a:pathLst>
                <a:path w="98441" h="125287" extrusionOk="0">
                  <a:moveTo>
                    <a:pt x="3720" y="0"/>
                  </a:moveTo>
                  <a:cubicBezTo>
                    <a:pt x="2717" y="0"/>
                    <a:pt x="1952" y="129"/>
                    <a:pt x="1416" y="363"/>
                  </a:cubicBezTo>
                  <a:cubicBezTo>
                    <a:pt x="876" y="600"/>
                    <a:pt x="541" y="945"/>
                    <a:pt x="420" y="1391"/>
                  </a:cubicBezTo>
                  <a:cubicBezTo>
                    <a:pt x="21" y="2855"/>
                    <a:pt x="1" y="32341"/>
                    <a:pt x="379" y="59818"/>
                  </a:cubicBezTo>
                  <a:cubicBezTo>
                    <a:pt x="735" y="85689"/>
                    <a:pt x="1511" y="116819"/>
                    <a:pt x="3177" y="118206"/>
                  </a:cubicBezTo>
                  <a:cubicBezTo>
                    <a:pt x="4361" y="119193"/>
                    <a:pt x="7881" y="119592"/>
                    <a:pt x="12522" y="119592"/>
                  </a:cubicBezTo>
                  <a:cubicBezTo>
                    <a:pt x="20402" y="119592"/>
                    <a:pt x="31514" y="118442"/>
                    <a:pt x="39916" y="117064"/>
                  </a:cubicBezTo>
                  <a:cubicBezTo>
                    <a:pt x="45020" y="116229"/>
                    <a:pt x="50358" y="115890"/>
                    <a:pt x="55370" y="115890"/>
                  </a:cubicBezTo>
                  <a:cubicBezTo>
                    <a:pt x="64399" y="115890"/>
                    <a:pt x="72371" y="116989"/>
                    <a:pt x="76025" y="118260"/>
                  </a:cubicBezTo>
                  <a:cubicBezTo>
                    <a:pt x="81525" y="120173"/>
                    <a:pt x="97865" y="125223"/>
                    <a:pt x="98030" y="125273"/>
                  </a:cubicBezTo>
                  <a:cubicBezTo>
                    <a:pt x="98059" y="125281"/>
                    <a:pt x="98089" y="125286"/>
                    <a:pt x="98119" y="125286"/>
                  </a:cubicBezTo>
                  <a:lnTo>
                    <a:pt x="98121" y="125286"/>
                  </a:lnTo>
                  <a:cubicBezTo>
                    <a:pt x="98269" y="125286"/>
                    <a:pt x="98396" y="125178"/>
                    <a:pt x="98418" y="125030"/>
                  </a:cubicBezTo>
                  <a:cubicBezTo>
                    <a:pt x="98441" y="124884"/>
                    <a:pt x="98352" y="124742"/>
                    <a:pt x="98209" y="124698"/>
                  </a:cubicBezTo>
                  <a:cubicBezTo>
                    <a:pt x="98045" y="124647"/>
                    <a:pt x="81714" y="119601"/>
                    <a:pt x="76223" y="117691"/>
                  </a:cubicBezTo>
                  <a:cubicBezTo>
                    <a:pt x="73202" y="116640"/>
                    <a:pt x="67543" y="115777"/>
                    <a:pt x="61458" y="115440"/>
                  </a:cubicBezTo>
                  <a:cubicBezTo>
                    <a:pt x="59708" y="115343"/>
                    <a:pt x="57649" y="115272"/>
                    <a:pt x="55368" y="115272"/>
                  </a:cubicBezTo>
                  <a:cubicBezTo>
                    <a:pt x="50830" y="115272"/>
                    <a:pt x="45415" y="115553"/>
                    <a:pt x="39819" y="116470"/>
                  </a:cubicBezTo>
                  <a:cubicBezTo>
                    <a:pt x="30560" y="117989"/>
                    <a:pt x="19905" y="118998"/>
                    <a:pt x="12487" y="118998"/>
                  </a:cubicBezTo>
                  <a:cubicBezTo>
                    <a:pt x="7942" y="118998"/>
                    <a:pt x="4613" y="118619"/>
                    <a:pt x="3565" y="117746"/>
                  </a:cubicBezTo>
                  <a:cubicBezTo>
                    <a:pt x="2431" y="116657"/>
                    <a:pt x="1464" y="94946"/>
                    <a:pt x="980" y="59668"/>
                  </a:cubicBezTo>
                  <a:cubicBezTo>
                    <a:pt x="589" y="31207"/>
                    <a:pt x="661" y="2800"/>
                    <a:pt x="1002" y="1550"/>
                  </a:cubicBezTo>
                  <a:cubicBezTo>
                    <a:pt x="1073" y="1289"/>
                    <a:pt x="1294" y="1075"/>
                    <a:pt x="1658" y="916"/>
                  </a:cubicBezTo>
                  <a:cubicBezTo>
                    <a:pt x="2087" y="728"/>
                    <a:pt x="2751" y="613"/>
                    <a:pt x="3675" y="613"/>
                  </a:cubicBezTo>
                  <a:cubicBezTo>
                    <a:pt x="7952" y="613"/>
                    <a:pt x="17794" y="3089"/>
                    <a:pt x="35619" y="12373"/>
                  </a:cubicBezTo>
                  <a:cubicBezTo>
                    <a:pt x="50603" y="20177"/>
                    <a:pt x="56204" y="25874"/>
                    <a:pt x="62689" y="32470"/>
                  </a:cubicBezTo>
                  <a:cubicBezTo>
                    <a:pt x="66235" y="36076"/>
                    <a:pt x="69901" y="39806"/>
                    <a:pt x="75453" y="44247"/>
                  </a:cubicBezTo>
                  <a:cubicBezTo>
                    <a:pt x="90438" y="56235"/>
                    <a:pt x="95568" y="56642"/>
                    <a:pt x="96150" y="56642"/>
                  </a:cubicBezTo>
                  <a:cubicBezTo>
                    <a:pt x="96175" y="56642"/>
                    <a:pt x="96192" y="56641"/>
                    <a:pt x="96200" y="56641"/>
                  </a:cubicBezTo>
                  <a:cubicBezTo>
                    <a:pt x="96364" y="56631"/>
                    <a:pt x="96489" y="56493"/>
                    <a:pt x="96486" y="56330"/>
                  </a:cubicBezTo>
                  <a:cubicBezTo>
                    <a:pt x="96481" y="56168"/>
                    <a:pt x="96347" y="56039"/>
                    <a:pt x="96185" y="56039"/>
                  </a:cubicBezTo>
                  <a:cubicBezTo>
                    <a:pt x="96184" y="56039"/>
                    <a:pt x="96184" y="56039"/>
                    <a:pt x="96183" y="56039"/>
                  </a:cubicBezTo>
                  <a:lnTo>
                    <a:pt x="96173" y="56039"/>
                  </a:lnTo>
                  <a:cubicBezTo>
                    <a:pt x="96172" y="56039"/>
                    <a:pt x="96169" y="56039"/>
                    <a:pt x="96163" y="56039"/>
                  </a:cubicBezTo>
                  <a:cubicBezTo>
                    <a:pt x="95907" y="56039"/>
                    <a:pt x="90824" y="55774"/>
                    <a:pt x="75829" y="43777"/>
                  </a:cubicBezTo>
                  <a:cubicBezTo>
                    <a:pt x="70305" y="39359"/>
                    <a:pt x="66653" y="35642"/>
                    <a:pt x="63119" y="32049"/>
                  </a:cubicBezTo>
                  <a:cubicBezTo>
                    <a:pt x="56597" y="25415"/>
                    <a:pt x="50966" y="19688"/>
                    <a:pt x="35898" y="11840"/>
                  </a:cubicBezTo>
                  <a:cubicBezTo>
                    <a:pt x="18952" y="3013"/>
                    <a:pt x="8562" y="0"/>
                    <a:pt x="3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1"/>
            <p:cNvSpPr/>
            <p:nvPr/>
          </p:nvSpPr>
          <p:spPr>
            <a:xfrm>
              <a:off x="7272720" y="2311200"/>
              <a:ext cx="849600" cy="2260800"/>
            </a:xfrm>
            <a:custGeom>
              <a:avLst/>
              <a:gdLst/>
              <a:ahLst/>
              <a:cxnLst/>
              <a:rect l="l" t="t" r="r" b="b"/>
              <a:pathLst>
                <a:path w="44757" h="118994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4" y="117676"/>
                  </a:cubicBezTo>
                  <a:cubicBezTo>
                    <a:pt x="4492" y="118599"/>
                    <a:pt x="7926" y="118994"/>
                    <a:pt x="12571" y="118994"/>
                  </a:cubicBezTo>
                  <a:cubicBezTo>
                    <a:pt x="20086" y="118994"/>
                    <a:pt x="30769" y="117961"/>
                    <a:pt x="39883" y="116467"/>
                  </a:cubicBezTo>
                  <a:cubicBezTo>
                    <a:pt x="41498" y="116203"/>
                    <a:pt x="43128" y="115990"/>
                    <a:pt x="44756" y="115819"/>
                  </a:cubicBezTo>
                  <a:cubicBezTo>
                    <a:pt x="38544" y="114909"/>
                    <a:pt x="31667" y="113599"/>
                    <a:pt x="29651" y="112046"/>
                  </a:cubicBezTo>
                  <a:cubicBezTo>
                    <a:pt x="25727" y="109028"/>
                    <a:pt x="23009" y="96951"/>
                    <a:pt x="26934" y="90912"/>
                  </a:cubicBezTo>
                  <a:cubicBezTo>
                    <a:pt x="29243" y="87360"/>
                    <a:pt x="31969" y="86629"/>
                    <a:pt x="34683" y="86629"/>
                  </a:cubicBezTo>
                  <a:cubicBezTo>
                    <a:pt x="36583" y="86629"/>
                    <a:pt x="38477" y="86988"/>
                    <a:pt x="40218" y="86988"/>
                  </a:cubicBezTo>
                  <a:cubicBezTo>
                    <a:pt x="44445" y="86988"/>
                    <a:pt x="34180" y="81854"/>
                    <a:pt x="29954" y="74608"/>
                  </a:cubicBezTo>
                  <a:cubicBezTo>
                    <a:pt x="25726" y="67362"/>
                    <a:pt x="44143" y="28414"/>
                    <a:pt x="41728" y="18752"/>
                  </a:cubicBezTo>
                  <a:cubicBezTo>
                    <a:pt x="41300" y="17041"/>
                    <a:pt x="40307" y="15274"/>
                    <a:pt x="38974" y="13524"/>
                  </a:cubicBezTo>
                  <a:cubicBezTo>
                    <a:pt x="37950" y="12961"/>
                    <a:pt x="36896" y="12390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1"/>
            <p:cNvSpPr/>
            <p:nvPr/>
          </p:nvSpPr>
          <p:spPr>
            <a:xfrm>
              <a:off x="7272720" y="2311200"/>
              <a:ext cx="849600" cy="2260800"/>
            </a:xfrm>
            <a:custGeom>
              <a:avLst/>
              <a:gdLst/>
              <a:ahLst/>
              <a:cxnLst/>
              <a:rect l="l" t="t" r="r" b="b"/>
              <a:pathLst>
                <a:path w="44757" h="118994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4" y="117676"/>
                  </a:cubicBezTo>
                  <a:cubicBezTo>
                    <a:pt x="4492" y="118599"/>
                    <a:pt x="7926" y="118994"/>
                    <a:pt x="12571" y="118994"/>
                  </a:cubicBezTo>
                  <a:cubicBezTo>
                    <a:pt x="20086" y="118994"/>
                    <a:pt x="30769" y="117961"/>
                    <a:pt x="39883" y="116467"/>
                  </a:cubicBezTo>
                  <a:cubicBezTo>
                    <a:pt x="41498" y="116203"/>
                    <a:pt x="43128" y="115990"/>
                    <a:pt x="44756" y="115819"/>
                  </a:cubicBezTo>
                  <a:cubicBezTo>
                    <a:pt x="38544" y="114909"/>
                    <a:pt x="31667" y="113599"/>
                    <a:pt x="29651" y="112046"/>
                  </a:cubicBezTo>
                  <a:cubicBezTo>
                    <a:pt x="25727" y="109028"/>
                    <a:pt x="23009" y="96951"/>
                    <a:pt x="26934" y="90912"/>
                  </a:cubicBezTo>
                  <a:cubicBezTo>
                    <a:pt x="29243" y="87360"/>
                    <a:pt x="31969" y="86629"/>
                    <a:pt x="34683" y="86629"/>
                  </a:cubicBezTo>
                  <a:cubicBezTo>
                    <a:pt x="36583" y="86629"/>
                    <a:pt x="38477" y="86988"/>
                    <a:pt x="40218" y="86988"/>
                  </a:cubicBezTo>
                  <a:cubicBezTo>
                    <a:pt x="44445" y="86988"/>
                    <a:pt x="34180" y="81854"/>
                    <a:pt x="29954" y="74608"/>
                  </a:cubicBezTo>
                  <a:cubicBezTo>
                    <a:pt x="25726" y="67362"/>
                    <a:pt x="44143" y="28414"/>
                    <a:pt x="41728" y="18752"/>
                  </a:cubicBezTo>
                  <a:cubicBezTo>
                    <a:pt x="41300" y="17041"/>
                    <a:pt x="40307" y="15274"/>
                    <a:pt x="38974" y="13524"/>
                  </a:cubicBezTo>
                  <a:cubicBezTo>
                    <a:pt x="37950" y="12961"/>
                    <a:pt x="36896" y="12390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1"/>
            <p:cNvSpPr/>
            <p:nvPr/>
          </p:nvSpPr>
          <p:spPr>
            <a:xfrm>
              <a:off x="5479920" y="1961640"/>
              <a:ext cx="263520" cy="356040"/>
            </a:xfrm>
            <a:custGeom>
              <a:avLst/>
              <a:gdLst/>
              <a:ahLst/>
              <a:cxnLst/>
              <a:rect l="l" t="t" r="r" b="b"/>
              <a:pathLst>
                <a:path w="13913" h="18795" extrusionOk="0">
                  <a:moveTo>
                    <a:pt x="11421" y="1"/>
                  </a:moveTo>
                  <a:cubicBezTo>
                    <a:pt x="8968" y="1"/>
                    <a:pt x="5302" y="690"/>
                    <a:pt x="3260" y="4382"/>
                  </a:cubicBezTo>
                  <a:cubicBezTo>
                    <a:pt x="0" y="10272"/>
                    <a:pt x="8147" y="17166"/>
                    <a:pt x="13286" y="18794"/>
                  </a:cubicBezTo>
                  <a:lnTo>
                    <a:pt x="13912" y="245"/>
                  </a:lnTo>
                  <a:cubicBezTo>
                    <a:pt x="13912" y="245"/>
                    <a:pt x="12882" y="1"/>
                    <a:pt x="11421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1"/>
            <p:cNvSpPr/>
            <p:nvPr/>
          </p:nvSpPr>
          <p:spPr>
            <a:xfrm>
              <a:off x="5517000" y="1956240"/>
              <a:ext cx="232200" cy="367560"/>
            </a:xfrm>
            <a:custGeom>
              <a:avLst/>
              <a:gdLst/>
              <a:ahLst/>
              <a:cxnLst/>
              <a:rect l="l" t="t" r="r" b="b"/>
              <a:pathLst>
                <a:path w="12268" h="19385" extrusionOk="0">
                  <a:moveTo>
                    <a:pt x="9510" y="600"/>
                  </a:moveTo>
                  <a:cubicBezTo>
                    <a:pt x="10497" y="600"/>
                    <a:pt x="11278" y="713"/>
                    <a:pt x="11654" y="781"/>
                  </a:cubicBezTo>
                  <a:lnTo>
                    <a:pt x="11048" y="18669"/>
                  </a:lnTo>
                  <a:cubicBezTo>
                    <a:pt x="7483" y="17397"/>
                    <a:pt x="2894" y="13847"/>
                    <a:pt x="1382" y="10052"/>
                  </a:cubicBezTo>
                  <a:cubicBezTo>
                    <a:pt x="630" y="8166"/>
                    <a:pt x="694" y="6404"/>
                    <a:pt x="1572" y="4816"/>
                  </a:cubicBezTo>
                  <a:cubicBezTo>
                    <a:pt x="3541" y="1258"/>
                    <a:pt x="7126" y="600"/>
                    <a:pt x="9510" y="600"/>
                  </a:cubicBezTo>
                  <a:close/>
                  <a:moveTo>
                    <a:pt x="9513" y="0"/>
                  </a:moveTo>
                  <a:cubicBezTo>
                    <a:pt x="6980" y="0"/>
                    <a:pt x="3157" y="705"/>
                    <a:pt x="1045" y="4524"/>
                  </a:cubicBezTo>
                  <a:cubicBezTo>
                    <a:pt x="74" y="6278"/>
                    <a:pt x="1" y="8213"/>
                    <a:pt x="822" y="10275"/>
                  </a:cubicBezTo>
                  <a:cubicBezTo>
                    <a:pt x="2454" y="14369"/>
                    <a:pt x="7502" y="18184"/>
                    <a:pt x="11243" y="19371"/>
                  </a:cubicBezTo>
                  <a:cubicBezTo>
                    <a:pt x="11273" y="19380"/>
                    <a:pt x="11305" y="19385"/>
                    <a:pt x="11335" y="19385"/>
                  </a:cubicBezTo>
                  <a:cubicBezTo>
                    <a:pt x="11497" y="19385"/>
                    <a:pt x="11630" y="19256"/>
                    <a:pt x="11636" y="19093"/>
                  </a:cubicBezTo>
                  <a:lnTo>
                    <a:pt x="12263" y="544"/>
                  </a:lnTo>
                  <a:cubicBezTo>
                    <a:pt x="12268" y="402"/>
                    <a:pt x="12172" y="274"/>
                    <a:pt x="12031" y="241"/>
                  </a:cubicBezTo>
                  <a:cubicBezTo>
                    <a:pt x="12004" y="235"/>
                    <a:pt x="10972" y="0"/>
                    <a:pt x="9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1"/>
            <p:cNvSpPr/>
            <p:nvPr/>
          </p:nvSpPr>
          <p:spPr>
            <a:xfrm>
              <a:off x="5589000" y="1956600"/>
              <a:ext cx="249480" cy="394200"/>
            </a:xfrm>
            <a:custGeom>
              <a:avLst/>
              <a:gdLst/>
              <a:ahLst/>
              <a:cxnLst/>
              <a:rect l="l" t="t" r="r" b="b"/>
              <a:pathLst>
                <a:path w="13178" h="20789" extrusionOk="0">
                  <a:moveTo>
                    <a:pt x="10673" y="0"/>
                  </a:moveTo>
                  <a:cubicBezTo>
                    <a:pt x="9530" y="0"/>
                    <a:pt x="8184" y="251"/>
                    <a:pt x="7805" y="304"/>
                  </a:cubicBezTo>
                  <a:cubicBezTo>
                    <a:pt x="4097" y="835"/>
                    <a:pt x="1193" y="3668"/>
                    <a:pt x="708" y="7403"/>
                  </a:cubicBezTo>
                  <a:cubicBezTo>
                    <a:pt x="0" y="12838"/>
                    <a:pt x="5151" y="18782"/>
                    <a:pt x="10277" y="20063"/>
                  </a:cubicBezTo>
                  <a:lnTo>
                    <a:pt x="13178" y="20788"/>
                  </a:lnTo>
                  <a:cubicBezTo>
                    <a:pt x="13178" y="20788"/>
                    <a:pt x="12432" y="766"/>
                    <a:pt x="12431" y="747"/>
                  </a:cubicBezTo>
                  <a:cubicBezTo>
                    <a:pt x="12407" y="168"/>
                    <a:pt x="11608" y="0"/>
                    <a:pt x="10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1"/>
            <p:cNvSpPr/>
            <p:nvPr/>
          </p:nvSpPr>
          <p:spPr>
            <a:xfrm>
              <a:off x="5582520" y="1951200"/>
              <a:ext cx="261720" cy="405360"/>
            </a:xfrm>
            <a:custGeom>
              <a:avLst/>
              <a:gdLst/>
              <a:ahLst/>
              <a:cxnLst/>
              <a:rect l="l" t="t" r="r" b="b"/>
              <a:pathLst>
                <a:path w="13826" h="21390" extrusionOk="0">
                  <a:moveTo>
                    <a:pt x="11063" y="602"/>
                  </a:moveTo>
                  <a:cubicBezTo>
                    <a:pt x="11718" y="602"/>
                    <a:pt x="12154" y="688"/>
                    <a:pt x="12367" y="863"/>
                  </a:cubicBezTo>
                  <a:cubicBezTo>
                    <a:pt x="12437" y="921"/>
                    <a:pt x="12468" y="981"/>
                    <a:pt x="12472" y="1061"/>
                  </a:cubicBezTo>
                  <a:cubicBezTo>
                    <a:pt x="12474" y="1141"/>
                    <a:pt x="13097" y="17881"/>
                    <a:pt x="13202" y="20699"/>
                  </a:cubicBezTo>
                  <a:lnTo>
                    <a:pt x="10691" y="20071"/>
                  </a:lnTo>
                  <a:cubicBezTo>
                    <a:pt x="5889" y="18869"/>
                    <a:pt x="650" y="13103"/>
                    <a:pt x="1348" y="7742"/>
                  </a:cubicBezTo>
                  <a:cubicBezTo>
                    <a:pt x="1812" y="4170"/>
                    <a:pt x="4561" y="1421"/>
                    <a:pt x="8189" y="903"/>
                  </a:cubicBezTo>
                  <a:lnTo>
                    <a:pt x="8445" y="863"/>
                  </a:lnTo>
                  <a:cubicBezTo>
                    <a:pt x="9536" y="688"/>
                    <a:pt x="10408" y="602"/>
                    <a:pt x="11063" y="602"/>
                  </a:cubicBezTo>
                  <a:close/>
                  <a:moveTo>
                    <a:pt x="11013" y="0"/>
                  </a:moveTo>
                  <a:cubicBezTo>
                    <a:pt x="10185" y="0"/>
                    <a:pt x="9220" y="129"/>
                    <a:pt x="8349" y="268"/>
                  </a:cubicBezTo>
                  <a:lnTo>
                    <a:pt x="8103" y="307"/>
                  </a:lnTo>
                  <a:cubicBezTo>
                    <a:pt x="4205" y="864"/>
                    <a:pt x="1250" y="3820"/>
                    <a:pt x="750" y="7664"/>
                  </a:cubicBezTo>
                  <a:cubicBezTo>
                    <a:pt x="1" y="13414"/>
                    <a:pt x="5401" y="19368"/>
                    <a:pt x="10544" y="20654"/>
                  </a:cubicBezTo>
                  <a:lnTo>
                    <a:pt x="13445" y="21380"/>
                  </a:lnTo>
                  <a:cubicBezTo>
                    <a:pt x="13469" y="21386"/>
                    <a:pt x="13494" y="21389"/>
                    <a:pt x="13519" y="21389"/>
                  </a:cubicBezTo>
                  <a:lnTo>
                    <a:pt x="13519" y="21390"/>
                  </a:lnTo>
                  <a:cubicBezTo>
                    <a:pt x="13689" y="21390"/>
                    <a:pt x="13825" y="21247"/>
                    <a:pt x="13819" y="21077"/>
                  </a:cubicBezTo>
                  <a:cubicBezTo>
                    <a:pt x="13695" y="17750"/>
                    <a:pt x="13080" y="1216"/>
                    <a:pt x="13072" y="1035"/>
                  </a:cubicBezTo>
                  <a:lnTo>
                    <a:pt x="13072" y="1033"/>
                  </a:lnTo>
                  <a:cubicBezTo>
                    <a:pt x="13062" y="782"/>
                    <a:pt x="12950" y="562"/>
                    <a:pt x="12747" y="395"/>
                  </a:cubicBezTo>
                  <a:cubicBezTo>
                    <a:pt x="12390" y="104"/>
                    <a:pt x="11757" y="0"/>
                    <a:pt x="110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1"/>
            <p:cNvSpPr/>
            <p:nvPr/>
          </p:nvSpPr>
          <p:spPr>
            <a:xfrm>
              <a:off x="5535360" y="3407760"/>
              <a:ext cx="234000" cy="279720"/>
            </a:xfrm>
            <a:custGeom>
              <a:avLst/>
              <a:gdLst/>
              <a:ahLst/>
              <a:cxnLst/>
              <a:rect l="l" t="t" r="r" b="b"/>
              <a:pathLst>
                <a:path w="12359" h="14773" extrusionOk="0">
                  <a:moveTo>
                    <a:pt x="8770" y="0"/>
                  </a:moveTo>
                  <a:cubicBezTo>
                    <a:pt x="8770" y="0"/>
                    <a:pt x="2550" y="243"/>
                    <a:pt x="1275" y="5608"/>
                  </a:cubicBezTo>
                  <a:cubicBezTo>
                    <a:pt x="0" y="10973"/>
                    <a:pt x="7946" y="14619"/>
                    <a:pt x="12359" y="14773"/>
                  </a:cubicBezTo>
                  <a:lnTo>
                    <a:pt x="8770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1"/>
            <p:cNvSpPr/>
            <p:nvPr/>
          </p:nvSpPr>
          <p:spPr>
            <a:xfrm>
              <a:off x="5546520" y="3402000"/>
              <a:ext cx="228960" cy="291240"/>
            </a:xfrm>
            <a:custGeom>
              <a:avLst/>
              <a:gdLst/>
              <a:ahLst/>
              <a:cxnLst/>
              <a:rect l="l" t="t" r="r" b="b"/>
              <a:pathLst>
                <a:path w="12099" h="15377" extrusionOk="0">
                  <a:moveTo>
                    <a:pt x="7939" y="622"/>
                  </a:moveTo>
                  <a:lnTo>
                    <a:pt x="11372" y="14751"/>
                  </a:lnTo>
                  <a:cubicBezTo>
                    <a:pt x="8296" y="14511"/>
                    <a:pt x="3965" y="12734"/>
                    <a:pt x="1963" y="10108"/>
                  </a:cubicBezTo>
                  <a:cubicBezTo>
                    <a:pt x="965" y="8798"/>
                    <a:pt x="631" y="7410"/>
                    <a:pt x="970" y="5980"/>
                  </a:cubicBezTo>
                  <a:cubicBezTo>
                    <a:pt x="2035" y="1497"/>
                    <a:pt x="6802" y="740"/>
                    <a:pt x="7939" y="622"/>
                  </a:cubicBezTo>
                  <a:close/>
                  <a:moveTo>
                    <a:pt x="8160" y="1"/>
                  </a:moveTo>
                  <a:cubicBezTo>
                    <a:pt x="8096" y="3"/>
                    <a:pt x="1696" y="317"/>
                    <a:pt x="384" y="5841"/>
                  </a:cubicBezTo>
                  <a:cubicBezTo>
                    <a:pt x="0" y="7455"/>
                    <a:pt x="371" y="9013"/>
                    <a:pt x="1484" y="10473"/>
                  </a:cubicBezTo>
                  <a:cubicBezTo>
                    <a:pt x="3682" y="13356"/>
                    <a:pt x="8525" y="15262"/>
                    <a:pt x="11750" y="15376"/>
                  </a:cubicBezTo>
                  <a:lnTo>
                    <a:pt x="11761" y="15376"/>
                  </a:lnTo>
                  <a:cubicBezTo>
                    <a:pt x="11956" y="15376"/>
                    <a:pt x="12099" y="15194"/>
                    <a:pt x="12052" y="15004"/>
                  </a:cubicBezTo>
                  <a:lnTo>
                    <a:pt x="8465" y="231"/>
                  </a:lnTo>
                  <a:cubicBezTo>
                    <a:pt x="8431" y="92"/>
                    <a:pt x="8305" y="8"/>
                    <a:pt x="81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1"/>
            <p:cNvSpPr/>
            <p:nvPr/>
          </p:nvSpPr>
          <p:spPr>
            <a:xfrm>
              <a:off x="5610600" y="3376080"/>
              <a:ext cx="250200" cy="315000"/>
            </a:xfrm>
            <a:custGeom>
              <a:avLst/>
              <a:gdLst/>
              <a:ahLst/>
              <a:cxnLst/>
              <a:rect l="l" t="t" r="r" b="b"/>
              <a:pathLst>
                <a:path w="13225" h="16632" extrusionOk="0">
                  <a:moveTo>
                    <a:pt x="9428" y="0"/>
                  </a:moveTo>
                  <a:cubicBezTo>
                    <a:pt x="8058" y="0"/>
                    <a:pt x="4897" y="1400"/>
                    <a:pt x="4476" y="1585"/>
                  </a:cubicBezTo>
                  <a:cubicBezTo>
                    <a:pt x="1667" y="2820"/>
                    <a:pt x="0" y="5694"/>
                    <a:pt x="439" y="8747"/>
                  </a:cubicBezTo>
                  <a:cubicBezTo>
                    <a:pt x="1067" y="13120"/>
                    <a:pt x="6278" y="16632"/>
                    <a:pt x="10566" y="16632"/>
                  </a:cubicBezTo>
                  <a:cubicBezTo>
                    <a:pt x="10637" y="16632"/>
                    <a:pt x="10706" y="16631"/>
                    <a:pt x="10776" y="16629"/>
                  </a:cubicBezTo>
                  <a:lnTo>
                    <a:pt x="13224" y="16562"/>
                  </a:lnTo>
                  <a:cubicBezTo>
                    <a:pt x="13224" y="16562"/>
                    <a:pt x="10046" y="287"/>
                    <a:pt x="10041" y="272"/>
                  </a:cubicBezTo>
                  <a:cubicBezTo>
                    <a:pt x="9978" y="79"/>
                    <a:pt x="9754" y="0"/>
                    <a:pt x="94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1"/>
            <p:cNvSpPr/>
            <p:nvPr/>
          </p:nvSpPr>
          <p:spPr>
            <a:xfrm>
              <a:off x="5604480" y="3370320"/>
              <a:ext cx="262440" cy="326520"/>
            </a:xfrm>
            <a:custGeom>
              <a:avLst/>
              <a:gdLst/>
              <a:ahLst/>
              <a:cxnLst/>
              <a:rect l="l" t="t" r="r" b="b"/>
              <a:pathLst>
                <a:path w="13869" h="17229" extrusionOk="0">
                  <a:moveTo>
                    <a:pt x="9777" y="591"/>
                  </a:moveTo>
                  <a:cubicBezTo>
                    <a:pt x="9939" y="591"/>
                    <a:pt x="10033" y="616"/>
                    <a:pt x="10066" y="656"/>
                  </a:cubicBezTo>
                  <a:cubicBezTo>
                    <a:pt x="10200" y="1334"/>
                    <a:pt x="12724" y="14262"/>
                    <a:pt x="13174" y="16568"/>
                  </a:cubicBezTo>
                  <a:lnTo>
                    <a:pt x="11081" y="16624"/>
                  </a:lnTo>
                  <a:cubicBezTo>
                    <a:pt x="11017" y="16626"/>
                    <a:pt x="10952" y="16627"/>
                    <a:pt x="10887" y="16627"/>
                  </a:cubicBezTo>
                  <a:cubicBezTo>
                    <a:pt x="6888" y="16627"/>
                    <a:pt x="1666" y="13287"/>
                    <a:pt x="1051" y="9001"/>
                  </a:cubicBezTo>
                  <a:cubicBezTo>
                    <a:pt x="636" y="6104"/>
                    <a:pt x="2187" y="3354"/>
                    <a:pt x="4935" y="2146"/>
                  </a:cubicBezTo>
                  <a:cubicBezTo>
                    <a:pt x="7708" y="929"/>
                    <a:pt x="9191" y="591"/>
                    <a:pt x="9777" y="591"/>
                  </a:cubicBezTo>
                  <a:close/>
                  <a:moveTo>
                    <a:pt x="9749" y="0"/>
                  </a:moveTo>
                  <a:cubicBezTo>
                    <a:pt x="8587" y="0"/>
                    <a:pt x="6429" y="831"/>
                    <a:pt x="4670" y="1604"/>
                  </a:cubicBezTo>
                  <a:cubicBezTo>
                    <a:pt x="1694" y="2913"/>
                    <a:pt x="0" y="5918"/>
                    <a:pt x="455" y="9087"/>
                  </a:cubicBezTo>
                  <a:cubicBezTo>
                    <a:pt x="1123" y="13738"/>
                    <a:pt x="6552" y="17229"/>
                    <a:pt x="10883" y="17229"/>
                  </a:cubicBezTo>
                  <a:cubicBezTo>
                    <a:pt x="10955" y="17229"/>
                    <a:pt x="11026" y="17229"/>
                    <a:pt x="11098" y="17227"/>
                  </a:cubicBezTo>
                  <a:lnTo>
                    <a:pt x="13546" y="17161"/>
                  </a:lnTo>
                  <a:cubicBezTo>
                    <a:pt x="13732" y="17155"/>
                    <a:pt x="13868" y="16983"/>
                    <a:pt x="13832" y="16801"/>
                  </a:cubicBezTo>
                  <a:cubicBezTo>
                    <a:pt x="10651" y="510"/>
                    <a:pt x="10649" y="501"/>
                    <a:pt x="10642" y="480"/>
                  </a:cubicBezTo>
                  <a:cubicBezTo>
                    <a:pt x="10641" y="478"/>
                    <a:pt x="10641" y="477"/>
                    <a:pt x="10641" y="476"/>
                  </a:cubicBezTo>
                  <a:cubicBezTo>
                    <a:pt x="10602" y="357"/>
                    <a:pt x="10509" y="192"/>
                    <a:pt x="10282" y="91"/>
                  </a:cubicBezTo>
                  <a:cubicBezTo>
                    <a:pt x="10144" y="28"/>
                    <a:pt x="9964" y="0"/>
                    <a:pt x="9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1"/>
            <p:cNvSpPr/>
            <p:nvPr/>
          </p:nvSpPr>
          <p:spPr>
            <a:xfrm>
              <a:off x="5529960" y="2466360"/>
              <a:ext cx="296640" cy="299880"/>
            </a:xfrm>
            <a:custGeom>
              <a:avLst/>
              <a:gdLst/>
              <a:ahLst/>
              <a:cxnLst/>
              <a:rect l="l" t="t" r="r" b="b"/>
              <a:pathLst>
                <a:path w="15667" h="15833" extrusionOk="0">
                  <a:moveTo>
                    <a:pt x="14038" y="0"/>
                  </a:moveTo>
                  <a:cubicBezTo>
                    <a:pt x="14038" y="0"/>
                    <a:pt x="5014" y="502"/>
                    <a:pt x="2507" y="4639"/>
                  </a:cubicBezTo>
                  <a:cubicBezTo>
                    <a:pt x="0" y="8774"/>
                    <a:pt x="3259" y="13036"/>
                    <a:pt x="8021" y="14791"/>
                  </a:cubicBezTo>
                  <a:cubicBezTo>
                    <a:pt x="10058" y="15541"/>
                    <a:pt x="11522" y="15832"/>
                    <a:pt x="12580" y="15832"/>
                  </a:cubicBezTo>
                  <a:cubicBezTo>
                    <a:pt x="13994" y="15832"/>
                    <a:pt x="14681" y="15310"/>
                    <a:pt x="15039" y="14666"/>
                  </a:cubicBezTo>
                  <a:cubicBezTo>
                    <a:pt x="15666" y="13537"/>
                    <a:pt x="14038" y="0"/>
                    <a:pt x="140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1"/>
            <p:cNvSpPr/>
            <p:nvPr/>
          </p:nvSpPr>
          <p:spPr>
            <a:xfrm>
              <a:off x="5550480" y="2460600"/>
              <a:ext cx="281520" cy="311400"/>
            </a:xfrm>
            <a:custGeom>
              <a:avLst/>
              <a:gdLst/>
              <a:ahLst/>
              <a:cxnLst/>
              <a:rect l="l" t="t" r="r" b="b"/>
              <a:pathLst>
                <a:path w="14863" h="16432" extrusionOk="0">
                  <a:moveTo>
                    <a:pt x="12691" y="625"/>
                  </a:moveTo>
                  <a:cubicBezTo>
                    <a:pt x="13459" y="7065"/>
                    <a:pt x="14066" y="14153"/>
                    <a:pt x="13696" y="14820"/>
                  </a:cubicBezTo>
                  <a:cubicBezTo>
                    <a:pt x="13319" y="15500"/>
                    <a:pt x="12589" y="15840"/>
                    <a:pt x="11490" y="15840"/>
                  </a:cubicBezTo>
                  <a:cubicBezTo>
                    <a:pt x="10386" y="15840"/>
                    <a:pt x="8909" y="15497"/>
                    <a:pt x="7045" y="14810"/>
                  </a:cubicBezTo>
                  <a:cubicBezTo>
                    <a:pt x="4125" y="13734"/>
                    <a:pt x="1924" y="11779"/>
                    <a:pt x="1155" y="9579"/>
                  </a:cubicBezTo>
                  <a:cubicBezTo>
                    <a:pt x="632" y="8082"/>
                    <a:pt x="814" y="6532"/>
                    <a:pt x="1684" y="5097"/>
                  </a:cubicBezTo>
                  <a:cubicBezTo>
                    <a:pt x="3834" y="1546"/>
                    <a:pt x="11159" y="753"/>
                    <a:pt x="12691" y="625"/>
                  </a:cubicBezTo>
                  <a:close/>
                  <a:moveTo>
                    <a:pt x="12949" y="1"/>
                  </a:moveTo>
                  <a:cubicBezTo>
                    <a:pt x="12946" y="1"/>
                    <a:pt x="12942" y="1"/>
                    <a:pt x="12939" y="1"/>
                  </a:cubicBezTo>
                  <a:cubicBezTo>
                    <a:pt x="12565" y="22"/>
                    <a:pt x="3728" y="560"/>
                    <a:pt x="1168" y="4783"/>
                  </a:cubicBezTo>
                  <a:cubicBezTo>
                    <a:pt x="202" y="6378"/>
                    <a:pt x="0" y="8104"/>
                    <a:pt x="586" y="9778"/>
                  </a:cubicBezTo>
                  <a:cubicBezTo>
                    <a:pt x="1414" y="12146"/>
                    <a:pt x="3750" y="14237"/>
                    <a:pt x="6836" y="15375"/>
                  </a:cubicBezTo>
                  <a:cubicBezTo>
                    <a:pt x="8747" y="16078"/>
                    <a:pt x="10295" y="16431"/>
                    <a:pt x="11493" y="16431"/>
                  </a:cubicBezTo>
                  <a:cubicBezTo>
                    <a:pt x="12831" y="16431"/>
                    <a:pt x="13733" y="15992"/>
                    <a:pt x="14222" y="15113"/>
                  </a:cubicBezTo>
                  <a:cubicBezTo>
                    <a:pt x="14863" y="13957"/>
                    <a:pt x="13529" y="2543"/>
                    <a:pt x="13255" y="266"/>
                  </a:cubicBezTo>
                  <a:cubicBezTo>
                    <a:pt x="13237" y="112"/>
                    <a:pt x="13098" y="1"/>
                    <a:pt x="129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1"/>
            <p:cNvSpPr/>
            <p:nvPr/>
          </p:nvSpPr>
          <p:spPr>
            <a:xfrm>
              <a:off x="5510880" y="2943000"/>
              <a:ext cx="265680" cy="462240"/>
            </a:xfrm>
            <a:custGeom>
              <a:avLst/>
              <a:gdLst/>
              <a:ahLst/>
              <a:cxnLst/>
              <a:rect l="l" t="t" r="r" b="b"/>
              <a:pathLst>
                <a:path w="14038" h="24374" extrusionOk="0">
                  <a:moveTo>
                    <a:pt x="6894" y="1"/>
                  </a:moveTo>
                  <a:cubicBezTo>
                    <a:pt x="6894" y="1"/>
                    <a:pt x="3510" y="376"/>
                    <a:pt x="1755" y="4888"/>
                  </a:cubicBezTo>
                  <a:cubicBezTo>
                    <a:pt x="0" y="9401"/>
                    <a:pt x="1128" y="22936"/>
                    <a:pt x="3760" y="24065"/>
                  </a:cubicBezTo>
                  <a:cubicBezTo>
                    <a:pt x="4234" y="24268"/>
                    <a:pt x="4854" y="24373"/>
                    <a:pt x="5554" y="24373"/>
                  </a:cubicBezTo>
                  <a:cubicBezTo>
                    <a:pt x="8741" y="24373"/>
                    <a:pt x="13581" y="22183"/>
                    <a:pt x="13787" y="17045"/>
                  </a:cubicBezTo>
                  <a:cubicBezTo>
                    <a:pt x="14037" y="10779"/>
                    <a:pt x="10654" y="3008"/>
                    <a:pt x="10654" y="3008"/>
                  </a:cubicBezTo>
                  <a:lnTo>
                    <a:pt x="6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1"/>
            <p:cNvSpPr/>
            <p:nvPr/>
          </p:nvSpPr>
          <p:spPr>
            <a:xfrm>
              <a:off x="5515560" y="2937240"/>
              <a:ext cx="266760" cy="473760"/>
            </a:xfrm>
            <a:custGeom>
              <a:avLst/>
              <a:gdLst/>
              <a:ahLst/>
              <a:cxnLst/>
              <a:rect l="l" t="t" r="r" b="b"/>
              <a:pathLst>
                <a:path w="14098" h="24974" extrusionOk="0">
                  <a:moveTo>
                    <a:pt x="6647" y="0"/>
                  </a:moveTo>
                  <a:cubicBezTo>
                    <a:pt x="6638" y="0"/>
                    <a:pt x="6628" y="1"/>
                    <a:pt x="6619" y="2"/>
                  </a:cubicBezTo>
                  <a:cubicBezTo>
                    <a:pt x="6474" y="18"/>
                    <a:pt x="3034" y="451"/>
                    <a:pt x="1234" y="5079"/>
                  </a:cubicBezTo>
                  <a:cubicBezTo>
                    <a:pt x="398" y="7228"/>
                    <a:pt x="138" y="11543"/>
                    <a:pt x="572" y="16074"/>
                  </a:cubicBezTo>
                  <a:cubicBezTo>
                    <a:pt x="745" y="17873"/>
                    <a:pt x="1458" y="23808"/>
                    <a:pt x="3400" y="24641"/>
                  </a:cubicBezTo>
                  <a:cubicBezTo>
                    <a:pt x="3901" y="24855"/>
                    <a:pt x="4570" y="24974"/>
                    <a:pt x="5334" y="24974"/>
                  </a:cubicBezTo>
                  <a:cubicBezTo>
                    <a:pt x="6797" y="24974"/>
                    <a:pt x="8607" y="24539"/>
                    <a:pt x="10244" y="23505"/>
                  </a:cubicBezTo>
                  <a:cubicBezTo>
                    <a:pt x="11815" y="22515"/>
                    <a:pt x="13716" y="20642"/>
                    <a:pt x="13848" y="17357"/>
                  </a:cubicBezTo>
                  <a:cubicBezTo>
                    <a:pt x="14098" y="11094"/>
                    <a:pt x="10723" y="3266"/>
                    <a:pt x="10689" y="3188"/>
                  </a:cubicBezTo>
                  <a:cubicBezTo>
                    <a:pt x="10638" y="3078"/>
                    <a:pt x="10529" y="3013"/>
                    <a:pt x="10415" y="3013"/>
                  </a:cubicBezTo>
                  <a:cubicBezTo>
                    <a:pt x="10375" y="3013"/>
                    <a:pt x="10334" y="3021"/>
                    <a:pt x="10295" y="3038"/>
                  </a:cubicBezTo>
                  <a:cubicBezTo>
                    <a:pt x="10145" y="3103"/>
                    <a:pt x="10074" y="3276"/>
                    <a:pt x="10136" y="3428"/>
                  </a:cubicBezTo>
                  <a:cubicBezTo>
                    <a:pt x="10170" y="3505"/>
                    <a:pt x="13490" y="11206"/>
                    <a:pt x="13245" y="17334"/>
                  </a:cubicBezTo>
                  <a:cubicBezTo>
                    <a:pt x="13125" y="20357"/>
                    <a:pt x="11371" y="22082"/>
                    <a:pt x="9921" y="22996"/>
                  </a:cubicBezTo>
                  <a:cubicBezTo>
                    <a:pt x="8414" y="23948"/>
                    <a:pt x="6688" y="24373"/>
                    <a:pt x="5316" y="24373"/>
                  </a:cubicBezTo>
                  <a:cubicBezTo>
                    <a:pt x="4653" y="24373"/>
                    <a:pt x="4072" y="24274"/>
                    <a:pt x="3638" y="24087"/>
                  </a:cubicBezTo>
                  <a:cubicBezTo>
                    <a:pt x="1293" y="23083"/>
                    <a:pt x="1" y="9911"/>
                    <a:pt x="1794" y="5298"/>
                  </a:cubicBezTo>
                  <a:cubicBezTo>
                    <a:pt x="3457" y="1025"/>
                    <a:pt x="6555" y="616"/>
                    <a:pt x="6686" y="600"/>
                  </a:cubicBezTo>
                  <a:cubicBezTo>
                    <a:pt x="6849" y="578"/>
                    <a:pt x="6964" y="431"/>
                    <a:pt x="6947" y="268"/>
                  </a:cubicBezTo>
                  <a:cubicBezTo>
                    <a:pt x="6929" y="114"/>
                    <a:pt x="6799" y="0"/>
                    <a:pt x="66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1"/>
            <p:cNvSpPr/>
            <p:nvPr/>
          </p:nvSpPr>
          <p:spPr>
            <a:xfrm>
              <a:off x="5529960" y="3124800"/>
              <a:ext cx="80640" cy="269640"/>
            </a:xfrm>
            <a:custGeom>
              <a:avLst/>
              <a:gdLst/>
              <a:ahLst/>
              <a:cxnLst/>
              <a:rect l="l" t="t" r="r" b="b"/>
              <a:pathLst>
                <a:path w="4307" h="14239" extrusionOk="0">
                  <a:moveTo>
                    <a:pt x="2353" y="0"/>
                  </a:moveTo>
                  <a:cubicBezTo>
                    <a:pt x="1986" y="0"/>
                    <a:pt x="1538" y="252"/>
                    <a:pt x="1002" y="828"/>
                  </a:cubicBezTo>
                  <a:cubicBezTo>
                    <a:pt x="1002" y="828"/>
                    <a:pt x="0" y="8724"/>
                    <a:pt x="0" y="12108"/>
                  </a:cubicBezTo>
                  <a:cubicBezTo>
                    <a:pt x="0" y="13548"/>
                    <a:pt x="137" y="14239"/>
                    <a:pt x="428" y="14239"/>
                  </a:cubicBezTo>
                  <a:cubicBezTo>
                    <a:pt x="822" y="14239"/>
                    <a:pt x="1499" y="12980"/>
                    <a:pt x="2507" y="10603"/>
                  </a:cubicBezTo>
                  <a:cubicBezTo>
                    <a:pt x="3983" y="7123"/>
                    <a:pt x="4306" y="0"/>
                    <a:pt x="235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1"/>
            <p:cNvSpPr/>
            <p:nvPr/>
          </p:nvSpPr>
          <p:spPr>
            <a:xfrm>
              <a:off x="5524200" y="3119400"/>
              <a:ext cx="93240" cy="281160"/>
            </a:xfrm>
            <a:custGeom>
              <a:avLst/>
              <a:gdLst/>
              <a:ahLst/>
              <a:cxnLst/>
              <a:rect l="l" t="t" r="r" b="b"/>
              <a:pathLst>
                <a:path w="4966" h="14843" extrusionOk="0">
                  <a:moveTo>
                    <a:pt x="2654" y="605"/>
                  </a:moveTo>
                  <a:cubicBezTo>
                    <a:pt x="2743" y="605"/>
                    <a:pt x="2828" y="627"/>
                    <a:pt x="2907" y="677"/>
                  </a:cubicBezTo>
                  <a:cubicBezTo>
                    <a:pt x="4139" y="1477"/>
                    <a:pt x="3916" y="7523"/>
                    <a:pt x="2531" y="10786"/>
                  </a:cubicBezTo>
                  <a:cubicBezTo>
                    <a:pt x="1453" y="13329"/>
                    <a:pt x="975" y="14032"/>
                    <a:pt x="769" y="14201"/>
                  </a:cubicBezTo>
                  <a:cubicBezTo>
                    <a:pt x="708" y="14058"/>
                    <a:pt x="603" y="13636"/>
                    <a:pt x="603" y="12408"/>
                  </a:cubicBezTo>
                  <a:cubicBezTo>
                    <a:pt x="603" y="9285"/>
                    <a:pt x="1477" y="2180"/>
                    <a:pt x="1591" y="1263"/>
                  </a:cubicBezTo>
                  <a:cubicBezTo>
                    <a:pt x="1912" y="932"/>
                    <a:pt x="2313" y="605"/>
                    <a:pt x="2654" y="605"/>
                  </a:cubicBezTo>
                  <a:close/>
                  <a:moveTo>
                    <a:pt x="2661" y="1"/>
                  </a:moveTo>
                  <a:cubicBezTo>
                    <a:pt x="2261" y="1"/>
                    <a:pt x="1737" y="222"/>
                    <a:pt x="1084" y="923"/>
                  </a:cubicBezTo>
                  <a:cubicBezTo>
                    <a:pt x="1042" y="969"/>
                    <a:pt x="1014" y="1028"/>
                    <a:pt x="1005" y="1089"/>
                  </a:cubicBezTo>
                  <a:cubicBezTo>
                    <a:pt x="995" y="1169"/>
                    <a:pt x="1" y="9043"/>
                    <a:pt x="1" y="12408"/>
                  </a:cubicBezTo>
                  <a:cubicBezTo>
                    <a:pt x="1" y="14079"/>
                    <a:pt x="172" y="14736"/>
                    <a:pt x="635" y="14830"/>
                  </a:cubicBezTo>
                  <a:cubicBezTo>
                    <a:pt x="670" y="14838"/>
                    <a:pt x="706" y="14842"/>
                    <a:pt x="743" y="14842"/>
                  </a:cubicBezTo>
                  <a:cubicBezTo>
                    <a:pt x="1222" y="14842"/>
                    <a:pt x="1763" y="14138"/>
                    <a:pt x="3086" y="11021"/>
                  </a:cubicBezTo>
                  <a:cubicBezTo>
                    <a:pt x="4390" y="7945"/>
                    <a:pt x="4966" y="1295"/>
                    <a:pt x="3233" y="172"/>
                  </a:cubicBezTo>
                  <a:cubicBezTo>
                    <a:pt x="3083" y="74"/>
                    <a:pt x="2892" y="1"/>
                    <a:pt x="26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1"/>
            <p:cNvSpPr/>
            <p:nvPr/>
          </p:nvSpPr>
          <p:spPr>
            <a:xfrm>
              <a:off x="5510880" y="2523600"/>
              <a:ext cx="265680" cy="462240"/>
            </a:xfrm>
            <a:custGeom>
              <a:avLst/>
              <a:gdLst/>
              <a:ahLst/>
              <a:cxnLst/>
              <a:rect l="l" t="t" r="r" b="b"/>
              <a:pathLst>
                <a:path w="14038" h="24374" extrusionOk="0">
                  <a:moveTo>
                    <a:pt x="6894" y="1"/>
                  </a:moveTo>
                  <a:cubicBezTo>
                    <a:pt x="6894" y="1"/>
                    <a:pt x="3510" y="377"/>
                    <a:pt x="1755" y="4889"/>
                  </a:cubicBezTo>
                  <a:cubicBezTo>
                    <a:pt x="0" y="9401"/>
                    <a:pt x="1128" y="22937"/>
                    <a:pt x="3760" y="24065"/>
                  </a:cubicBezTo>
                  <a:cubicBezTo>
                    <a:pt x="4234" y="24268"/>
                    <a:pt x="4854" y="24373"/>
                    <a:pt x="5554" y="24373"/>
                  </a:cubicBezTo>
                  <a:cubicBezTo>
                    <a:pt x="8741" y="24373"/>
                    <a:pt x="13581" y="22185"/>
                    <a:pt x="13787" y="17046"/>
                  </a:cubicBezTo>
                  <a:cubicBezTo>
                    <a:pt x="14037" y="10779"/>
                    <a:pt x="10654" y="3009"/>
                    <a:pt x="10654" y="3009"/>
                  </a:cubicBezTo>
                  <a:lnTo>
                    <a:pt x="6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1"/>
            <p:cNvSpPr/>
            <p:nvPr/>
          </p:nvSpPr>
          <p:spPr>
            <a:xfrm>
              <a:off x="5515560" y="2517840"/>
              <a:ext cx="266760" cy="473760"/>
            </a:xfrm>
            <a:custGeom>
              <a:avLst/>
              <a:gdLst/>
              <a:ahLst/>
              <a:cxnLst/>
              <a:rect l="l" t="t" r="r" b="b"/>
              <a:pathLst>
                <a:path w="14098" h="24974" extrusionOk="0">
                  <a:moveTo>
                    <a:pt x="6649" y="0"/>
                  </a:moveTo>
                  <a:cubicBezTo>
                    <a:pt x="6639" y="0"/>
                    <a:pt x="6629" y="1"/>
                    <a:pt x="6619" y="2"/>
                  </a:cubicBezTo>
                  <a:cubicBezTo>
                    <a:pt x="6474" y="18"/>
                    <a:pt x="3034" y="452"/>
                    <a:pt x="1234" y="5080"/>
                  </a:cubicBezTo>
                  <a:cubicBezTo>
                    <a:pt x="398" y="7228"/>
                    <a:pt x="138" y="11545"/>
                    <a:pt x="572" y="16074"/>
                  </a:cubicBezTo>
                  <a:cubicBezTo>
                    <a:pt x="745" y="17874"/>
                    <a:pt x="1458" y="23808"/>
                    <a:pt x="3400" y="24641"/>
                  </a:cubicBezTo>
                  <a:cubicBezTo>
                    <a:pt x="3901" y="24855"/>
                    <a:pt x="4570" y="24974"/>
                    <a:pt x="5334" y="24974"/>
                  </a:cubicBezTo>
                  <a:cubicBezTo>
                    <a:pt x="6797" y="24974"/>
                    <a:pt x="8607" y="24540"/>
                    <a:pt x="10244" y="23508"/>
                  </a:cubicBezTo>
                  <a:cubicBezTo>
                    <a:pt x="11815" y="22516"/>
                    <a:pt x="13716" y="20643"/>
                    <a:pt x="13848" y="17359"/>
                  </a:cubicBezTo>
                  <a:cubicBezTo>
                    <a:pt x="14098" y="11096"/>
                    <a:pt x="10723" y="3268"/>
                    <a:pt x="10689" y="3189"/>
                  </a:cubicBezTo>
                  <a:cubicBezTo>
                    <a:pt x="10640" y="3076"/>
                    <a:pt x="10530" y="3008"/>
                    <a:pt x="10414" y="3008"/>
                  </a:cubicBezTo>
                  <a:cubicBezTo>
                    <a:pt x="10373" y="3008"/>
                    <a:pt x="10332" y="3016"/>
                    <a:pt x="10293" y="3034"/>
                  </a:cubicBezTo>
                  <a:cubicBezTo>
                    <a:pt x="10140" y="3100"/>
                    <a:pt x="10070" y="3278"/>
                    <a:pt x="10136" y="3430"/>
                  </a:cubicBezTo>
                  <a:cubicBezTo>
                    <a:pt x="10170" y="3507"/>
                    <a:pt x="13490" y="11208"/>
                    <a:pt x="13245" y="17335"/>
                  </a:cubicBezTo>
                  <a:cubicBezTo>
                    <a:pt x="13125" y="20358"/>
                    <a:pt x="11371" y="22083"/>
                    <a:pt x="9921" y="22999"/>
                  </a:cubicBezTo>
                  <a:cubicBezTo>
                    <a:pt x="8415" y="23949"/>
                    <a:pt x="6689" y="24373"/>
                    <a:pt x="5316" y="24373"/>
                  </a:cubicBezTo>
                  <a:cubicBezTo>
                    <a:pt x="4653" y="24373"/>
                    <a:pt x="4072" y="24275"/>
                    <a:pt x="3638" y="24088"/>
                  </a:cubicBezTo>
                  <a:cubicBezTo>
                    <a:pt x="1293" y="23083"/>
                    <a:pt x="1" y="9912"/>
                    <a:pt x="1794" y="5298"/>
                  </a:cubicBezTo>
                  <a:cubicBezTo>
                    <a:pt x="3457" y="1026"/>
                    <a:pt x="6555" y="616"/>
                    <a:pt x="6686" y="601"/>
                  </a:cubicBezTo>
                  <a:cubicBezTo>
                    <a:pt x="6852" y="581"/>
                    <a:pt x="6970" y="432"/>
                    <a:pt x="6952" y="267"/>
                  </a:cubicBezTo>
                  <a:cubicBezTo>
                    <a:pt x="6933" y="113"/>
                    <a:pt x="6802" y="0"/>
                    <a:pt x="66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1"/>
            <p:cNvSpPr/>
            <p:nvPr/>
          </p:nvSpPr>
          <p:spPr>
            <a:xfrm>
              <a:off x="5529960" y="2705760"/>
              <a:ext cx="80640" cy="269640"/>
            </a:xfrm>
            <a:custGeom>
              <a:avLst/>
              <a:gdLst/>
              <a:ahLst/>
              <a:cxnLst/>
              <a:rect l="l" t="t" r="r" b="b"/>
              <a:pathLst>
                <a:path w="4307" h="14239" extrusionOk="0">
                  <a:moveTo>
                    <a:pt x="2353" y="0"/>
                  </a:moveTo>
                  <a:cubicBezTo>
                    <a:pt x="1986" y="0"/>
                    <a:pt x="1538" y="252"/>
                    <a:pt x="1002" y="827"/>
                  </a:cubicBezTo>
                  <a:cubicBezTo>
                    <a:pt x="1002" y="827"/>
                    <a:pt x="0" y="8724"/>
                    <a:pt x="0" y="12107"/>
                  </a:cubicBezTo>
                  <a:cubicBezTo>
                    <a:pt x="0" y="13547"/>
                    <a:pt x="137" y="14238"/>
                    <a:pt x="428" y="14238"/>
                  </a:cubicBezTo>
                  <a:cubicBezTo>
                    <a:pt x="822" y="14238"/>
                    <a:pt x="1499" y="12979"/>
                    <a:pt x="2507" y="10604"/>
                  </a:cubicBezTo>
                  <a:cubicBezTo>
                    <a:pt x="3983" y="7122"/>
                    <a:pt x="4306" y="0"/>
                    <a:pt x="235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1"/>
            <p:cNvSpPr/>
            <p:nvPr/>
          </p:nvSpPr>
          <p:spPr>
            <a:xfrm>
              <a:off x="5524200" y="2700000"/>
              <a:ext cx="93240" cy="281160"/>
            </a:xfrm>
            <a:custGeom>
              <a:avLst/>
              <a:gdLst/>
              <a:ahLst/>
              <a:cxnLst/>
              <a:rect l="l" t="t" r="r" b="b"/>
              <a:pathLst>
                <a:path w="4966" h="14843" extrusionOk="0">
                  <a:moveTo>
                    <a:pt x="2655" y="605"/>
                  </a:moveTo>
                  <a:cubicBezTo>
                    <a:pt x="2744" y="605"/>
                    <a:pt x="2829" y="627"/>
                    <a:pt x="2907" y="678"/>
                  </a:cubicBezTo>
                  <a:cubicBezTo>
                    <a:pt x="4139" y="1478"/>
                    <a:pt x="3916" y="7525"/>
                    <a:pt x="2531" y="10787"/>
                  </a:cubicBezTo>
                  <a:cubicBezTo>
                    <a:pt x="1453" y="13330"/>
                    <a:pt x="975" y="14032"/>
                    <a:pt x="769" y="14201"/>
                  </a:cubicBezTo>
                  <a:cubicBezTo>
                    <a:pt x="708" y="14059"/>
                    <a:pt x="603" y="13636"/>
                    <a:pt x="603" y="12408"/>
                  </a:cubicBezTo>
                  <a:cubicBezTo>
                    <a:pt x="603" y="9284"/>
                    <a:pt x="1477" y="2180"/>
                    <a:pt x="1591" y="1264"/>
                  </a:cubicBezTo>
                  <a:cubicBezTo>
                    <a:pt x="1912" y="932"/>
                    <a:pt x="2314" y="605"/>
                    <a:pt x="2655" y="605"/>
                  </a:cubicBezTo>
                  <a:close/>
                  <a:moveTo>
                    <a:pt x="2661" y="0"/>
                  </a:moveTo>
                  <a:cubicBezTo>
                    <a:pt x="2260" y="0"/>
                    <a:pt x="1737" y="222"/>
                    <a:pt x="1084" y="923"/>
                  </a:cubicBezTo>
                  <a:cubicBezTo>
                    <a:pt x="1042" y="969"/>
                    <a:pt x="1014" y="1028"/>
                    <a:pt x="1005" y="1090"/>
                  </a:cubicBezTo>
                  <a:cubicBezTo>
                    <a:pt x="995" y="1169"/>
                    <a:pt x="1" y="9043"/>
                    <a:pt x="1" y="12408"/>
                  </a:cubicBezTo>
                  <a:cubicBezTo>
                    <a:pt x="1" y="14081"/>
                    <a:pt x="172" y="14737"/>
                    <a:pt x="635" y="14831"/>
                  </a:cubicBezTo>
                  <a:cubicBezTo>
                    <a:pt x="670" y="14839"/>
                    <a:pt x="706" y="14842"/>
                    <a:pt x="743" y="14842"/>
                  </a:cubicBezTo>
                  <a:cubicBezTo>
                    <a:pt x="1222" y="14842"/>
                    <a:pt x="1763" y="14139"/>
                    <a:pt x="3086" y="11021"/>
                  </a:cubicBezTo>
                  <a:cubicBezTo>
                    <a:pt x="4390" y="7945"/>
                    <a:pt x="4966" y="1296"/>
                    <a:pt x="3233" y="172"/>
                  </a:cubicBezTo>
                  <a:cubicBezTo>
                    <a:pt x="3082" y="74"/>
                    <a:pt x="2892" y="0"/>
                    <a:pt x="26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1"/>
            <p:cNvSpPr/>
            <p:nvPr/>
          </p:nvSpPr>
          <p:spPr>
            <a:xfrm>
              <a:off x="8388360" y="4160880"/>
              <a:ext cx="57240" cy="327240"/>
            </a:xfrm>
            <a:custGeom>
              <a:avLst/>
              <a:gdLst/>
              <a:ahLst/>
              <a:cxnLst/>
              <a:rect l="l" t="t" r="r" b="b"/>
              <a:pathLst>
                <a:path w="3062" h="17281" extrusionOk="0">
                  <a:moveTo>
                    <a:pt x="550" y="0"/>
                  </a:moveTo>
                  <a:cubicBezTo>
                    <a:pt x="387" y="7"/>
                    <a:pt x="244" y="127"/>
                    <a:pt x="239" y="293"/>
                  </a:cubicBezTo>
                  <a:cubicBezTo>
                    <a:pt x="1" y="8704"/>
                    <a:pt x="2403" y="16982"/>
                    <a:pt x="2427" y="17065"/>
                  </a:cubicBezTo>
                  <a:cubicBezTo>
                    <a:pt x="2465" y="17192"/>
                    <a:pt x="2582" y="17281"/>
                    <a:pt x="2716" y="17281"/>
                  </a:cubicBezTo>
                  <a:cubicBezTo>
                    <a:pt x="2918" y="17280"/>
                    <a:pt x="3061" y="17087"/>
                    <a:pt x="3005" y="16894"/>
                  </a:cubicBezTo>
                  <a:cubicBezTo>
                    <a:pt x="2981" y="16813"/>
                    <a:pt x="605" y="8623"/>
                    <a:pt x="842" y="311"/>
                  </a:cubicBezTo>
                  <a:cubicBezTo>
                    <a:pt x="847" y="144"/>
                    <a:pt x="716" y="5"/>
                    <a:pt x="5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1"/>
            <p:cNvSpPr/>
            <p:nvPr/>
          </p:nvSpPr>
          <p:spPr>
            <a:xfrm>
              <a:off x="8475840" y="4078080"/>
              <a:ext cx="38880" cy="276840"/>
            </a:xfrm>
            <a:custGeom>
              <a:avLst/>
              <a:gdLst/>
              <a:ahLst/>
              <a:cxnLst/>
              <a:rect l="l" t="t" r="r" b="b"/>
              <a:pathLst>
                <a:path w="2095" h="14623" extrusionOk="0">
                  <a:moveTo>
                    <a:pt x="534" y="1"/>
                  </a:moveTo>
                  <a:cubicBezTo>
                    <a:pt x="353" y="10"/>
                    <a:pt x="230" y="128"/>
                    <a:pt x="227" y="295"/>
                  </a:cubicBezTo>
                  <a:cubicBezTo>
                    <a:pt x="217" y="721"/>
                    <a:pt x="0" y="10792"/>
                    <a:pt x="1457" y="14433"/>
                  </a:cubicBezTo>
                  <a:cubicBezTo>
                    <a:pt x="1502" y="14547"/>
                    <a:pt x="1613" y="14622"/>
                    <a:pt x="1736" y="14622"/>
                  </a:cubicBezTo>
                  <a:cubicBezTo>
                    <a:pt x="1949" y="14621"/>
                    <a:pt x="2094" y="14407"/>
                    <a:pt x="2015" y="14209"/>
                  </a:cubicBezTo>
                  <a:cubicBezTo>
                    <a:pt x="604" y="10682"/>
                    <a:pt x="826" y="412"/>
                    <a:pt x="828" y="309"/>
                  </a:cubicBezTo>
                  <a:cubicBezTo>
                    <a:pt x="832" y="142"/>
                    <a:pt x="701" y="5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1"/>
            <p:cNvSpPr/>
            <p:nvPr/>
          </p:nvSpPr>
          <p:spPr>
            <a:xfrm>
              <a:off x="7877520" y="3899160"/>
              <a:ext cx="424440" cy="138960"/>
            </a:xfrm>
            <a:custGeom>
              <a:avLst/>
              <a:gdLst/>
              <a:ahLst/>
              <a:cxnLst/>
              <a:rect l="l" t="t" r="r" b="b"/>
              <a:pathLst>
                <a:path w="22395" h="7370" extrusionOk="0">
                  <a:moveTo>
                    <a:pt x="343" y="0"/>
                  </a:moveTo>
                  <a:cubicBezTo>
                    <a:pt x="247" y="0"/>
                    <a:pt x="152" y="46"/>
                    <a:pt x="93" y="132"/>
                  </a:cubicBezTo>
                  <a:cubicBezTo>
                    <a:pt x="1" y="268"/>
                    <a:pt x="35" y="455"/>
                    <a:pt x="170" y="549"/>
                  </a:cubicBezTo>
                  <a:cubicBezTo>
                    <a:pt x="270" y="617"/>
                    <a:pt x="10293" y="7369"/>
                    <a:pt x="22094" y="7369"/>
                  </a:cubicBezTo>
                  <a:cubicBezTo>
                    <a:pt x="22260" y="7369"/>
                    <a:pt x="22395" y="7234"/>
                    <a:pt x="22395" y="7068"/>
                  </a:cubicBezTo>
                  <a:cubicBezTo>
                    <a:pt x="22395" y="6902"/>
                    <a:pt x="22260" y="6767"/>
                    <a:pt x="22094" y="6767"/>
                  </a:cubicBezTo>
                  <a:cubicBezTo>
                    <a:pt x="10484" y="6767"/>
                    <a:pt x="608" y="118"/>
                    <a:pt x="510" y="51"/>
                  </a:cubicBezTo>
                  <a:cubicBezTo>
                    <a:pt x="459" y="17"/>
                    <a:pt x="401" y="0"/>
                    <a:pt x="3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1"/>
            <p:cNvSpPr/>
            <p:nvPr/>
          </p:nvSpPr>
          <p:spPr>
            <a:xfrm>
              <a:off x="7606440" y="1314720"/>
              <a:ext cx="1179720" cy="2616480"/>
            </a:xfrm>
            <a:custGeom>
              <a:avLst/>
              <a:gdLst/>
              <a:ahLst/>
              <a:cxnLst/>
              <a:rect l="l" t="t" r="r" b="b"/>
              <a:pathLst>
                <a:path w="62121" h="137721" extrusionOk="0">
                  <a:moveTo>
                    <a:pt x="13842" y="0"/>
                  </a:moveTo>
                  <a:cubicBezTo>
                    <a:pt x="10706" y="0"/>
                    <a:pt x="6982" y="1638"/>
                    <a:pt x="4835" y="11788"/>
                  </a:cubicBezTo>
                  <a:cubicBezTo>
                    <a:pt x="2175" y="24357"/>
                    <a:pt x="7010" y="42002"/>
                    <a:pt x="8702" y="50221"/>
                  </a:cubicBezTo>
                  <a:cubicBezTo>
                    <a:pt x="10395" y="58440"/>
                    <a:pt x="10395" y="65691"/>
                    <a:pt x="7010" y="74392"/>
                  </a:cubicBezTo>
                  <a:cubicBezTo>
                    <a:pt x="3626" y="83094"/>
                    <a:pt x="0" y="94696"/>
                    <a:pt x="3385" y="111858"/>
                  </a:cubicBezTo>
                  <a:cubicBezTo>
                    <a:pt x="6769" y="129018"/>
                    <a:pt x="17646" y="134094"/>
                    <a:pt x="26105" y="137721"/>
                  </a:cubicBezTo>
                  <a:lnTo>
                    <a:pt x="62120" y="99531"/>
                  </a:lnTo>
                  <a:cubicBezTo>
                    <a:pt x="62120" y="99531"/>
                    <a:pt x="57286" y="96146"/>
                    <a:pt x="51485" y="86719"/>
                  </a:cubicBezTo>
                  <a:cubicBezTo>
                    <a:pt x="45684" y="77293"/>
                    <a:pt x="31664" y="56989"/>
                    <a:pt x="29248" y="46837"/>
                  </a:cubicBezTo>
                  <a:cubicBezTo>
                    <a:pt x="26831" y="36685"/>
                    <a:pt x="26588" y="33301"/>
                    <a:pt x="25139" y="27500"/>
                  </a:cubicBezTo>
                  <a:cubicBezTo>
                    <a:pt x="23689" y="21700"/>
                    <a:pt x="20063" y="18799"/>
                    <a:pt x="20788" y="11548"/>
                  </a:cubicBezTo>
                  <a:cubicBezTo>
                    <a:pt x="21514" y="4297"/>
                    <a:pt x="19337" y="670"/>
                    <a:pt x="15954" y="186"/>
                  </a:cubicBezTo>
                  <a:cubicBezTo>
                    <a:pt x="15302" y="93"/>
                    <a:pt x="14589" y="0"/>
                    <a:pt x="13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1"/>
            <p:cNvSpPr/>
            <p:nvPr/>
          </p:nvSpPr>
          <p:spPr>
            <a:xfrm>
              <a:off x="7603560" y="1309320"/>
              <a:ext cx="1189440" cy="2627640"/>
            </a:xfrm>
            <a:custGeom>
              <a:avLst/>
              <a:gdLst/>
              <a:ahLst/>
              <a:cxnLst/>
              <a:rect l="l" t="t" r="r" b="b"/>
              <a:pathLst>
                <a:path w="62625" h="138305" extrusionOk="0">
                  <a:moveTo>
                    <a:pt x="14076" y="1"/>
                  </a:moveTo>
                  <a:cubicBezTo>
                    <a:pt x="10480" y="1"/>
                    <a:pt x="6840" y="1905"/>
                    <a:pt x="4703" y="12009"/>
                  </a:cubicBezTo>
                  <a:cubicBezTo>
                    <a:pt x="2402" y="22882"/>
                    <a:pt x="5721" y="37731"/>
                    <a:pt x="7705" y="46604"/>
                  </a:cubicBezTo>
                  <a:cubicBezTo>
                    <a:pt x="8035" y="48081"/>
                    <a:pt x="8333" y="49414"/>
                    <a:pt x="8569" y="50564"/>
                  </a:cubicBezTo>
                  <a:cubicBezTo>
                    <a:pt x="10452" y="59706"/>
                    <a:pt x="9966" y="66660"/>
                    <a:pt x="6892" y="74565"/>
                  </a:cubicBezTo>
                  <a:cubicBezTo>
                    <a:pt x="3079" y="84368"/>
                    <a:pt x="1" y="95714"/>
                    <a:pt x="3252" y="112197"/>
                  </a:cubicBezTo>
                  <a:cubicBezTo>
                    <a:pt x="6755" y="129968"/>
                    <a:pt x="18427" y="134969"/>
                    <a:pt x="26149" y="138279"/>
                  </a:cubicBezTo>
                  <a:cubicBezTo>
                    <a:pt x="26186" y="138295"/>
                    <a:pt x="26226" y="138304"/>
                    <a:pt x="26267" y="138304"/>
                  </a:cubicBezTo>
                  <a:cubicBezTo>
                    <a:pt x="26268" y="138304"/>
                    <a:pt x="26269" y="138304"/>
                    <a:pt x="26270" y="138304"/>
                  </a:cubicBezTo>
                  <a:cubicBezTo>
                    <a:pt x="26413" y="138304"/>
                    <a:pt x="26537" y="138203"/>
                    <a:pt x="26565" y="138064"/>
                  </a:cubicBezTo>
                  <a:cubicBezTo>
                    <a:pt x="26594" y="137923"/>
                    <a:pt x="26519" y="137781"/>
                    <a:pt x="26388" y="137726"/>
                  </a:cubicBezTo>
                  <a:cubicBezTo>
                    <a:pt x="18780" y="134465"/>
                    <a:pt x="7286" y="129539"/>
                    <a:pt x="3842" y="112081"/>
                  </a:cubicBezTo>
                  <a:cubicBezTo>
                    <a:pt x="621" y="95747"/>
                    <a:pt x="3675" y="84502"/>
                    <a:pt x="7453" y="74783"/>
                  </a:cubicBezTo>
                  <a:cubicBezTo>
                    <a:pt x="10573" y="66761"/>
                    <a:pt x="11068" y="59709"/>
                    <a:pt x="9160" y="50443"/>
                  </a:cubicBezTo>
                  <a:cubicBezTo>
                    <a:pt x="8922" y="49291"/>
                    <a:pt x="8623" y="47955"/>
                    <a:pt x="8293" y="46472"/>
                  </a:cubicBezTo>
                  <a:cubicBezTo>
                    <a:pt x="6320" y="37648"/>
                    <a:pt x="3019" y="22879"/>
                    <a:pt x="5292" y="12134"/>
                  </a:cubicBezTo>
                  <a:cubicBezTo>
                    <a:pt x="7407" y="2138"/>
                    <a:pt x="11072" y="579"/>
                    <a:pt x="14015" y="579"/>
                  </a:cubicBezTo>
                  <a:cubicBezTo>
                    <a:pt x="14760" y="579"/>
                    <a:pt x="15459" y="679"/>
                    <a:pt x="16074" y="767"/>
                  </a:cubicBezTo>
                  <a:cubicBezTo>
                    <a:pt x="19633" y="1275"/>
                    <a:pt x="21302" y="5297"/>
                    <a:pt x="20651" y="11800"/>
                  </a:cubicBezTo>
                  <a:cubicBezTo>
                    <a:pt x="20176" y="16551"/>
                    <a:pt x="21522" y="19435"/>
                    <a:pt x="22946" y="22488"/>
                  </a:cubicBezTo>
                  <a:cubicBezTo>
                    <a:pt x="23709" y="24126"/>
                    <a:pt x="24500" y="25818"/>
                    <a:pt x="25009" y="27856"/>
                  </a:cubicBezTo>
                  <a:cubicBezTo>
                    <a:pt x="25672" y="30506"/>
                    <a:pt x="26085" y="32670"/>
                    <a:pt x="26564" y="35176"/>
                  </a:cubicBezTo>
                  <a:cubicBezTo>
                    <a:pt x="27146" y="38227"/>
                    <a:pt x="27806" y="41683"/>
                    <a:pt x="29117" y="47189"/>
                  </a:cubicBezTo>
                  <a:cubicBezTo>
                    <a:pt x="31072" y="55398"/>
                    <a:pt x="40381" y="69915"/>
                    <a:pt x="47179" y="80516"/>
                  </a:cubicBezTo>
                  <a:cubicBezTo>
                    <a:pt x="48829" y="83089"/>
                    <a:pt x="50254" y="85311"/>
                    <a:pt x="51391" y="87159"/>
                  </a:cubicBezTo>
                  <a:cubicBezTo>
                    <a:pt x="57159" y="96532"/>
                    <a:pt x="61911" y="99919"/>
                    <a:pt x="62110" y="100059"/>
                  </a:cubicBezTo>
                  <a:cubicBezTo>
                    <a:pt x="62162" y="100096"/>
                    <a:pt x="62223" y="100114"/>
                    <a:pt x="62282" y="100114"/>
                  </a:cubicBezTo>
                  <a:cubicBezTo>
                    <a:pt x="62377" y="100114"/>
                    <a:pt x="62471" y="100069"/>
                    <a:pt x="62530" y="99985"/>
                  </a:cubicBezTo>
                  <a:cubicBezTo>
                    <a:pt x="62625" y="99849"/>
                    <a:pt x="62592" y="99661"/>
                    <a:pt x="62456" y="99566"/>
                  </a:cubicBezTo>
                  <a:cubicBezTo>
                    <a:pt x="62407" y="99532"/>
                    <a:pt x="57598" y="96095"/>
                    <a:pt x="51904" y="86844"/>
                  </a:cubicBezTo>
                  <a:cubicBezTo>
                    <a:pt x="50764" y="84991"/>
                    <a:pt x="49337" y="82767"/>
                    <a:pt x="47686" y="80190"/>
                  </a:cubicBezTo>
                  <a:cubicBezTo>
                    <a:pt x="40913" y="69627"/>
                    <a:pt x="31634" y="55160"/>
                    <a:pt x="29704" y="47049"/>
                  </a:cubicBezTo>
                  <a:cubicBezTo>
                    <a:pt x="28395" y="41556"/>
                    <a:pt x="27736" y="38107"/>
                    <a:pt x="27154" y="35063"/>
                  </a:cubicBezTo>
                  <a:cubicBezTo>
                    <a:pt x="26675" y="32548"/>
                    <a:pt x="26260" y="30376"/>
                    <a:pt x="25593" y="27709"/>
                  </a:cubicBezTo>
                  <a:cubicBezTo>
                    <a:pt x="25070" y="25616"/>
                    <a:pt x="24267" y="23897"/>
                    <a:pt x="23492" y="22233"/>
                  </a:cubicBezTo>
                  <a:cubicBezTo>
                    <a:pt x="22103" y="19257"/>
                    <a:pt x="20791" y="16447"/>
                    <a:pt x="21249" y="11860"/>
                  </a:cubicBezTo>
                  <a:cubicBezTo>
                    <a:pt x="21937" y="4991"/>
                    <a:pt x="20081" y="731"/>
                    <a:pt x="16158" y="171"/>
                  </a:cubicBezTo>
                  <a:cubicBezTo>
                    <a:pt x="15473" y="73"/>
                    <a:pt x="14776" y="1"/>
                    <a:pt x="14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1"/>
            <p:cNvSpPr/>
            <p:nvPr/>
          </p:nvSpPr>
          <p:spPr>
            <a:xfrm>
              <a:off x="7606440" y="1324080"/>
              <a:ext cx="299160" cy="2349000"/>
            </a:xfrm>
            <a:custGeom>
              <a:avLst/>
              <a:gdLst/>
              <a:ahLst/>
              <a:cxnLst/>
              <a:rect l="l" t="t" r="r" b="b"/>
              <a:pathLst>
                <a:path w="15799" h="123631" extrusionOk="0">
                  <a:moveTo>
                    <a:pt x="11230" y="1"/>
                  </a:moveTo>
                  <a:lnTo>
                    <a:pt x="11230" y="1"/>
                  </a:lnTo>
                  <a:cubicBezTo>
                    <a:pt x="8820" y="1007"/>
                    <a:pt x="6406" y="3875"/>
                    <a:pt x="4835" y="11301"/>
                  </a:cubicBezTo>
                  <a:cubicBezTo>
                    <a:pt x="2177" y="23870"/>
                    <a:pt x="7010" y="41514"/>
                    <a:pt x="8702" y="49734"/>
                  </a:cubicBezTo>
                  <a:cubicBezTo>
                    <a:pt x="10395" y="57952"/>
                    <a:pt x="10395" y="65203"/>
                    <a:pt x="7010" y="73904"/>
                  </a:cubicBezTo>
                  <a:cubicBezTo>
                    <a:pt x="3626" y="82606"/>
                    <a:pt x="0" y="94208"/>
                    <a:pt x="3385" y="111370"/>
                  </a:cubicBezTo>
                  <a:cubicBezTo>
                    <a:pt x="4379" y="116413"/>
                    <a:pt x="6023" y="120406"/>
                    <a:pt x="8059" y="123631"/>
                  </a:cubicBezTo>
                  <a:cubicBezTo>
                    <a:pt x="172" y="99485"/>
                    <a:pt x="15798" y="69444"/>
                    <a:pt x="14690" y="55871"/>
                  </a:cubicBezTo>
                  <a:cubicBezTo>
                    <a:pt x="13553" y="41943"/>
                    <a:pt x="9005" y="28586"/>
                    <a:pt x="7868" y="18352"/>
                  </a:cubicBezTo>
                  <a:cubicBezTo>
                    <a:pt x="6980" y="10361"/>
                    <a:pt x="9907" y="2890"/>
                    <a:pt x="11230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1"/>
            <p:cNvSpPr/>
            <p:nvPr/>
          </p:nvSpPr>
          <p:spPr>
            <a:xfrm>
              <a:off x="7606440" y="1324080"/>
              <a:ext cx="299160" cy="2349000"/>
            </a:xfrm>
            <a:custGeom>
              <a:avLst/>
              <a:gdLst/>
              <a:ahLst/>
              <a:cxnLst/>
              <a:rect l="l" t="t" r="r" b="b"/>
              <a:pathLst>
                <a:path w="15799" h="123631" extrusionOk="0">
                  <a:moveTo>
                    <a:pt x="11230" y="1"/>
                  </a:moveTo>
                  <a:lnTo>
                    <a:pt x="11230" y="1"/>
                  </a:lnTo>
                  <a:cubicBezTo>
                    <a:pt x="8820" y="1007"/>
                    <a:pt x="6406" y="3875"/>
                    <a:pt x="4835" y="11301"/>
                  </a:cubicBezTo>
                  <a:cubicBezTo>
                    <a:pt x="2177" y="23870"/>
                    <a:pt x="7010" y="41514"/>
                    <a:pt x="8702" y="49734"/>
                  </a:cubicBezTo>
                  <a:cubicBezTo>
                    <a:pt x="10395" y="57952"/>
                    <a:pt x="10395" y="65203"/>
                    <a:pt x="7010" y="73904"/>
                  </a:cubicBezTo>
                  <a:cubicBezTo>
                    <a:pt x="3626" y="82606"/>
                    <a:pt x="0" y="94208"/>
                    <a:pt x="3385" y="111370"/>
                  </a:cubicBezTo>
                  <a:cubicBezTo>
                    <a:pt x="4379" y="116413"/>
                    <a:pt x="6023" y="120406"/>
                    <a:pt x="8059" y="123631"/>
                  </a:cubicBezTo>
                  <a:cubicBezTo>
                    <a:pt x="172" y="99485"/>
                    <a:pt x="15798" y="69444"/>
                    <a:pt x="14690" y="55871"/>
                  </a:cubicBezTo>
                  <a:cubicBezTo>
                    <a:pt x="13553" y="41943"/>
                    <a:pt x="9005" y="28586"/>
                    <a:pt x="7868" y="18352"/>
                  </a:cubicBezTo>
                  <a:cubicBezTo>
                    <a:pt x="6980" y="10361"/>
                    <a:pt x="9907" y="2890"/>
                    <a:pt x="11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1"/>
            <p:cNvSpPr/>
            <p:nvPr/>
          </p:nvSpPr>
          <p:spPr>
            <a:xfrm>
              <a:off x="7926120" y="1816200"/>
              <a:ext cx="136800" cy="35280"/>
            </a:xfrm>
            <a:custGeom>
              <a:avLst/>
              <a:gdLst/>
              <a:ahLst/>
              <a:cxnLst/>
              <a:rect l="l" t="t" r="r" b="b"/>
              <a:pathLst>
                <a:path w="7245" h="1904" extrusionOk="0">
                  <a:moveTo>
                    <a:pt x="4534" y="1"/>
                  </a:moveTo>
                  <a:cubicBezTo>
                    <a:pt x="3469" y="1"/>
                    <a:pt x="2040" y="323"/>
                    <a:pt x="182" y="1336"/>
                  </a:cubicBezTo>
                  <a:cubicBezTo>
                    <a:pt x="62" y="1403"/>
                    <a:pt x="0" y="1543"/>
                    <a:pt x="34" y="1675"/>
                  </a:cubicBezTo>
                  <a:cubicBezTo>
                    <a:pt x="68" y="1809"/>
                    <a:pt x="188" y="1902"/>
                    <a:pt x="326" y="1903"/>
                  </a:cubicBezTo>
                  <a:cubicBezTo>
                    <a:pt x="376" y="1902"/>
                    <a:pt x="426" y="1889"/>
                    <a:pt x="469" y="1866"/>
                  </a:cubicBezTo>
                  <a:cubicBezTo>
                    <a:pt x="2246" y="896"/>
                    <a:pt x="3575" y="598"/>
                    <a:pt x="4537" y="598"/>
                  </a:cubicBezTo>
                  <a:cubicBezTo>
                    <a:pt x="6017" y="598"/>
                    <a:pt x="6630" y="1303"/>
                    <a:pt x="6671" y="1353"/>
                  </a:cubicBezTo>
                  <a:cubicBezTo>
                    <a:pt x="6730" y="1427"/>
                    <a:pt x="6817" y="1465"/>
                    <a:pt x="6905" y="1465"/>
                  </a:cubicBezTo>
                  <a:cubicBezTo>
                    <a:pt x="6972" y="1465"/>
                    <a:pt x="7038" y="1443"/>
                    <a:pt x="7094" y="1398"/>
                  </a:cubicBezTo>
                  <a:cubicBezTo>
                    <a:pt x="7224" y="1294"/>
                    <a:pt x="7244" y="1104"/>
                    <a:pt x="7140" y="975"/>
                  </a:cubicBezTo>
                  <a:cubicBezTo>
                    <a:pt x="7091" y="914"/>
                    <a:pt x="6328" y="1"/>
                    <a:pt x="4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1"/>
            <p:cNvSpPr/>
            <p:nvPr/>
          </p:nvSpPr>
          <p:spPr>
            <a:xfrm>
              <a:off x="7934400" y="1866960"/>
              <a:ext cx="132480" cy="30240"/>
            </a:xfrm>
            <a:custGeom>
              <a:avLst/>
              <a:gdLst/>
              <a:ahLst/>
              <a:cxnLst/>
              <a:rect l="l" t="t" r="r" b="b"/>
              <a:pathLst>
                <a:path w="7030" h="1652" extrusionOk="0">
                  <a:moveTo>
                    <a:pt x="3960" y="0"/>
                  </a:moveTo>
                  <a:cubicBezTo>
                    <a:pt x="1955" y="0"/>
                    <a:pt x="269" y="1031"/>
                    <a:pt x="168" y="1095"/>
                  </a:cubicBezTo>
                  <a:cubicBezTo>
                    <a:pt x="53" y="1166"/>
                    <a:pt x="0" y="1305"/>
                    <a:pt x="38" y="1434"/>
                  </a:cubicBezTo>
                  <a:cubicBezTo>
                    <a:pt x="74" y="1563"/>
                    <a:pt x="193" y="1652"/>
                    <a:pt x="328" y="1652"/>
                  </a:cubicBezTo>
                  <a:cubicBezTo>
                    <a:pt x="383" y="1652"/>
                    <a:pt x="438" y="1635"/>
                    <a:pt x="486" y="1607"/>
                  </a:cubicBezTo>
                  <a:cubicBezTo>
                    <a:pt x="509" y="1592"/>
                    <a:pt x="2109" y="614"/>
                    <a:pt x="3971" y="614"/>
                  </a:cubicBezTo>
                  <a:cubicBezTo>
                    <a:pt x="4806" y="614"/>
                    <a:pt x="5693" y="811"/>
                    <a:pt x="6515" y="1379"/>
                  </a:cubicBezTo>
                  <a:cubicBezTo>
                    <a:pt x="6567" y="1416"/>
                    <a:pt x="6627" y="1434"/>
                    <a:pt x="6687" y="1434"/>
                  </a:cubicBezTo>
                  <a:cubicBezTo>
                    <a:pt x="6783" y="1434"/>
                    <a:pt x="6876" y="1389"/>
                    <a:pt x="6935" y="1304"/>
                  </a:cubicBezTo>
                  <a:cubicBezTo>
                    <a:pt x="7030" y="1166"/>
                    <a:pt x="6995" y="977"/>
                    <a:pt x="6857" y="884"/>
                  </a:cubicBezTo>
                  <a:cubicBezTo>
                    <a:pt x="5908" y="226"/>
                    <a:pt x="4899" y="0"/>
                    <a:pt x="39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1"/>
            <p:cNvSpPr/>
            <p:nvPr/>
          </p:nvSpPr>
          <p:spPr>
            <a:xfrm>
              <a:off x="7988760" y="1924200"/>
              <a:ext cx="98640" cy="14400"/>
            </a:xfrm>
            <a:custGeom>
              <a:avLst/>
              <a:gdLst/>
              <a:ahLst/>
              <a:cxnLst/>
              <a:rect l="l" t="t" r="r" b="b"/>
              <a:pathLst>
                <a:path w="5241" h="823" extrusionOk="0">
                  <a:moveTo>
                    <a:pt x="4920" y="0"/>
                  </a:moveTo>
                  <a:cubicBezTo>
                    <a:pt x="4904" y="0"/>
                    <a:pt x="4887" y="2"/>
                    <a:pt x="4870" y="4"/>
                  </a:cubicBezTo>
                  <a:cubicBezTo>
                    <a:pt x="4855" y="7"/>
                    <a:pt x="3315" y="221"/>
                    <a:pt x="308" y="221"/>
                  </a:cubicBezTo>
                  <a:cubicBezTo>
                    <a:pt x="306" y="221"/>
                    <a:pt x="304" y="221"/>
                    <a:pt x="301" y="221"/>
                  </a:cubicBezTo>
                  <a:cubicBezTo>
                    <a:pt x="136" y="221"/>
                    <a:pt x="1" y="354"/>
                    <a:pt x="1" y="521"/>
                  </a:cubicBezTo>
                  <a:cubicBezTo>
                    <a:pt x="1" y="688"/>
                    <a:pt x="136" y="823"/>
                    <a:pt x="302" y="823"/>
                  </a:cubicBezTo>
                  <a:cubicBezTo>
                    <a:pt x="304" y="823"/>
                    <a:pt x="306" y="823"/>
                    <a:pt x="308" y="822"/>
                  </a:cubicBezTo>
                  <a:cubicBezTo>
                    <a:pt x="3364" y="822"/>
                    <a:pt x="4891" y="610"/>
                    <a:pt x="4955" y="600"/>
                  </a:cubicBezTo>
                  <a:cubicBezTo>
                    <a:pt x="5123" y="580"/>
                    <a:pt x="5240" y="426"/>
                    <a:pt x="5217" y="258"/>
                  </a:cubicBezTo>
                  <a:cubicBezTo>
                    <a:pt x="5195" y="109"/>
                    <a:pt x="5067" y="0"/>
                    <a:pt x="49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1"/>
            <p:cNvSpPr/>
            <p:nvPr/>
          </p:nvSpPr>
          <p:spPr>
            <a:xfrm>
              <a:off x="7862040" y="1267920"/>
              <a:ext cx="150840" cy="358560"/>
            </a:xfrm>
            <a:custGeom>
              <a:avLst/>
              <a:gdLst/>
              <a:ahLst/>
              <a:cxnLst/>
              <a:rect l="l" t="t" r="r" b="b"/>
              <a:pathLst>
                <a:path w="8001" h="18919" extrusionOk="0">
                  <a:moveTo>
                    <a:pt x="3533" y="0"/>
                  </a:moveTo>
                  <a:cubicBezTo>
                    <a:pt x="1665" y="0"/>
                    <a:pt x="1387" y="2277"/>
                    <a:pt x="506" y="7558"/>
                  </a:cubicBezTo>
                  <a:cubicBezTo>
                    <a:pt x="266" y="9004"/>
                    <a:pt x="126" y="10465"/>
                    <a:pt x="88" y="11930"/>
                  </a:cubicBezTo>
                  <a:cubicBezTo>
                    <a:pt x="1" y="15201"/>
                    <a:pt x="2312" y="18046"/>
                    <a:pt x="5531" y="18641"/>
                  </a:cubicBezTo>
                  <a:lnTo>
                    <a:pt x="7032" y="18919"/>
                  </a:lnTo>
                  <a:cubicBezTo>
                    <a:pt x="7032" y="18919"/>
                    <a:pt x="8000" y="7558"/>
                    <a:pt x="8000" y="4416"/>
                  </a:cubicBezTo>
                  <a:cubicBezTo>
                    <a:pt x="8000" y="1274"/>
                    <a:pt x="6549" y="549"/>
                    <a:pt x="4132" y="66"/>
                  </a:cubicBezTo>
                  <a:cubicBezTo>
                    <a:pt x="3916" y="22"/>
                    <a:pt x="3717" y="0"/>
                    <a:pt x="353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1"/>
            <p:cNvSpPr/>
            <p:nvPr/>
          </p:nvSpPr>
          <p:spPr>
            <a:xfrm>
              <a:off x="7856280" y="1262160"/>
              <a:ext cx="162360" cy="370080"/>
            </a:xfrm>
            <a:custGeom>
              <a:avLst/>
              <a:gdLst/>
              <a:ahLst/>
              <a:cxnLst/>
              <a:rect l="l" t="t" r="r" b="b"/>
              <a:pathLst>
                <a:path w="8606" h="19521" extrusionOk="0">
                  <a:moveTo>
                    <a:pt x="3839" y="601"/>
                  </a:moveTo>
                  <a:lnTo>
                    <a:pt x="3839" y="602"/>
                  </a:lnTo>
                  <a:cubicBezTo>
                    <a:pt x="4020" y="603"/>
                    <a:pt x="4201" y="623"/>
                    <a:pt x="4377" y="661"/>
                  </a:cubicBezTo>
                  <a:cubicBezTo>
                    <a:pt x="6834" y="1153"/>
                    <a:pt x="8002" y="1886"/>
                    <a:pt x="8002" y="4717"/>
                  </a:cubicBezTo>
                  <a:cubicBezTo>
                    <a:pt x="8002" y="7511"/>
                    <a:pt x="7223" y="16968"/>
                    <a:pt x="7064" y="18863"/>
                  </a:cubicBezTo>
                  <a:lnTo>
                    <a:pt x="5890" y="18646"/>
                  </a:lnTo>
                  <a:cubicBezTo>
                    <a:pt x="2795" y="18073"/>
                    <a:pt x="610" y="15377"/>
                    <a:pt x="694" y="12239"/>
                  </a:cubicBezTo>
                  <a:cubicBezTo>
                    <a:pt x="731" y="10787"/>
                    <a:pt x="870" y="9339"/>
                    <a:pt x="1108" y="7907"/>
                  </a:cubicBezTo>
                  <a:lnTo>
                    <a:pt x="1235" y="7140"/>
                  </a:lnTo>
                  <a:cubicBezTo>
                    <a:pt x="1824" y="3583"/>
                    <a:pt x="2181" y="1435"/>
                    <a:pt x="3079" y="815"/>
                  </a:cubicBezTo>
                  <a:cubicBezTo>
                    <a:pt x="3285" y="672"/>
                    <a:pt x="3534" y="601"/>
                    <a:pt x="3839" y="601"/>
                  </a:cubicBezTo>
                  <a:close/>
                  <a:moveTo>
                    <a:pt x="3841" y="0"/>
                  </a:moveTo>
                  <a:cubicBezTo>
                    <a:pt x="3410" y="0"/>
                    <a:pt x="3045" y="106"/>
                    <a:pt x="2736" y="319"/>
                  </a:cubicBezTo>
                  <a:cubicBezTo>
                    <a:pt x="1628" y="1085"/>
                    <a:pt x="1278" y="3201"/>
                    <a:pt x="641" y="7042"/>
                  </a:cubicBezTo>
                  <a:lnTo>
                    <a:pt x="513" y="7810"/>
                  </a:lnTo>
                  <a:cubicBezTo>
                    <a:pt x="272" y="9268"/>
                    <a:pt x="131" y="10743"/>
                    <a:pt x="92" y="12221"/>
                  </a:cubicBezTo>
                  <a:cubicBezTo>
                    <a:pt x="1" y="15659"/>
                    <a:pt x="2394" y="18610"/>
                    <a:pt x="5781" y="19237"/>
                  </a:cubicBezTo>
                  <a:lnTo>
                    <a:pt x="7282" y="19515"/>
                  </a:lnTo>
                  <a:cubicBezTo>
                    <a:pt x="7301" y="19519"/>
                    <a:pt x="7318" y="19520"/>
                    <a:pt x="7337" y="19520"/>
                  </a:cubicBezTo>
                  <a:cubicBezTo>
                    <a:pt x="7493" y="19520"/>
                    <a:pt x="7623" y="19400"/>
                    <a:pt x="7637" y="19245"/>
                  </a:cubicBezTo>
                  <a:cubicBezTo>
                    <a:pt x="7647" y="19131"/>
                    <a:pt x="8605" y="7836"/>
                    <a:pt x="8605" y="4716"/>
                  </a:cubicBezTo>
                  <a:cubicBezTo>
                    <a:pt x="8605" y="1502"/>
                    <a:pt x="7161" y="603"/>
                    <a:pt x="4495" y="71"/>
                  </a:cubicBezTo>
                  <a:cubicBezTo>
                    <a:pt x="4262" y="24"/>
                    <a:pt x="4044" y="0"/>
                    <a:pt x="38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1"/>
            <p:cNvSpPr/>
            <p:nvPr/>
          </p:nvSpPr>
          <p:spPr>
            <a:xfrm>
              <a:off x="5771520" y="1340280"/>
              <a:ext cx="1920960" cy="3462480"/>
            </a:xfrm>
            <a:custGeom>
              <a:avLst/>
              <a:gdLst/>
              <a:ahLst/>
              <a:cxnLst/>
              <a:rect l="l" t="t" r="r" b="b"/>
              <a:pathLst>
                <a:path w="101113" h="182227" extrusionOk="0">
                  <a:moveTo>
                    <a:pt x="105" y="0"/>
                  </a:moveTo>
                  <a:cubicBezTo>
                    <a:pt x="48" y="0"/>
                    <a:pt x="0" y="47"/>
                    <a:pt x="0" y="105"/>
                  </a:cubicBezTo>
                  <a:lnTo>
                    <a:pt x="0" y="182121"/>
                  </a:lnTo>
                  <a:cubicBezTo>
                    <a:pt x="0" y="182180"/>
                    <a:pt x="48" y="182227"/>
                    <a:pt x="105" y="182227"/>
                  </a:cubicBezTo>
                  <a:lnTo>
                    <a:pt x="101007" y="182227"/>
                  </a:lnTo>
                  <a:cubicBezTo>
                    <a:pt x="101066" y="182227"/>
                    <a:pt x="101112" y="182180"/>
                    <a:pt x="101112" y="182121"/>
                  </a:cubicBezTo>
                  <a:lnTo>
                    <a:pt x="101112" y="105"/>
                  </a:lnTo>
                  <a:cubicBezTo>
                    <a:pt x="101112" y="47"/>
                    <a:pt x="101066" y="0"/>
                    <a:pt x="101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1"/>
            <p:cNvSpPr/>
            <p:nvPr/>
          </p:nvSpPr>
          <p:spPr>
            <a:xfrm>
              <a:off x="5765760" y="1334520"/>
              <a:ext cx="1932120" cy="3474000"/>
            </a:xfrm>
            <a:custGeom>
              <a:avLst/>
              <a:gdLst/>
              <a:ahLst/>
              <a:cxnLst/>
              <a:rect l="l" t="t" r="r" b="b"/>
              <a:pathLst>
                <a:path w="101714" h="182831" extrusionOk="0">
                  <a:moveTo>
                    <a:pt x="97349" y="604"/>
                  </a:moveTo>
                  <a:cubicBezTo>
                    <a:pt x="99422" y="604"/>
                    <a:pt x="101111" y="2291"/>
                    <a:pt x="101111" y="4365"/>
                  </a:cubicBezTo>
                  <a:lnTo>
                    <a:pt x="101111" y="178466"/>
                  </a:lnTo>
                  <a:cubicBezTo>
                    <a:pt x="101111" y="180541"/>
                    <a:pt x="99423" y="182228"/>
                    <a:pt x="97349" y="182228"/>
                  </a:cubicBezTo>
                  <a:lnTo>
                    <a:pt x="4363" y="182228"/>
                  </a:lnTo>
                  <a:cubicBezTo>
                    <a:pt x="2289" y="182228"/>
                    <a:pt x="602" y="180541"/>
                    <a:pt x="602" y="178466"/>
                  </a:cubicBezTo>
                  <a:lnTo>
                    <a:pt x="602" y="4365"/>
                  </a:lnTo>
                  <a:cubicBezTo>
                    <a:pt x="602" y="2291"/>
                    <a:pt x="2289" y="604"/>
                    <a:pt x="4363" y="604"/>
                  </a:cubicBezTo>
                  <a:close/>
                  <a:moveTo>
                    <a:pt x="4363" y="1"/>
                  </a:moveTo>
                  <a:cubicBezTo>
                    <a:pt x="1958" y="1"/>
                    <a:pt x="0" y="1958"/>
                    <a:pt x="0" y="4365"/>
                  </a:cubicBezTo>
                  <a:lnTo>
                    <a:pt x="0" y="178466"/>
                  </a:lnTo>
                  <a:cubicBezTo>
                    <a:pt x="0" y="180872"/>
                    <a:pt x="1958" y="182830"/>
                    <a:pt x="4363" y="182830"/>
                  </a:cubicBezTo>
                  <a:lnTo>
                    <a:pt x="97349" y="182830"/>
                  </a:lnTo>
                  <a:cubicBezTo>
                    <a:pt x="99756" y="182830"/>
                    <a:pt x="101713" y="180872"/>
                    <a:pt x="101713" y="178466"/>
                  </a:cubicBezTo>
                  <a:lnTo>
                    <a:pt x="101713" y="4365"/>
                  </a:lnTo>
                  <a:cubicBezTo>
                    <a:pt x="101713" y="1958"/>
                    <a:pt x="99756" y="1"/>
                    <a:pt x="973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1"/>
            <p:cNvSpPr/>
            <p:nvPr/>
          </p:nvSpPr>
          <p:spPr>
            <a:xfrm>
              <a:off x="5765760" y="1269720"/>
              <a:ext cx="1932120" cy="3474000"/>
            </a:xfrm>
            <a:custGeom>
              <a:avLst/>
              <a:gdLst/>
              <a:ahLst/>
              <a:cxnLst/>
              <a:rect l="l" t="t" r="r" b="b"/>
              <a:pathLst>
                <a:path w="101714" h="182830" extrusionOk="0">
                  <a:moveTo>
                    <a:pt x="97349" y="602"/>
                  </a:moveTo>
                  <a:cubicBezTo>
                    <a:pt x="99422" y="602"/>
                    <a:pt x="101111" y="2290"/>
                    <a:pt x="101111" y="4365"/>
                  </a:cubicBezTo>
                  <a:lnTo>
                    <a:pt x="101111" y="178465"/>
                  </a:lnTo>
                  <a:cubicBezTo>
                    <a:pt x="101111" y="180541"/>
                    <a:pt x="99423" y="182227"/>
                    <a:pt x="97349" y="182227"/>
                  </a:cubicBezTo>
                  <a:lnTo>
                    <a:pt x="4363" y="182227"/>
                  </a:lnTo>
                  <a:cubicBezTo>
                    <a:pt x="2289" y="182227"/>
                    <a:pt x="602" y="180541"/>
                    <a:pt x="602" y="178465"/>
                  </a:cubicBezTo>
                  <a:lnTo>
                    <a:pt x="602" y="4365"/>
                  </a:lnTo>
                  <a:cubicBezTo>
                    <a:pt x="602" y="2290"/>
                    <a:pt x="2289" y="602"/>
                    <a:pt x="4363" y="602"/>
                  </a:cubicBezTo>
                  <a:close/>
                  <a:moveTo>
                    <a:pt x="4363" y="1"/>
                  </a:moveTo>
                  <a:cubicBezTo>
                    <a:pt x="1958" y="1"/>
                    <a:pt x="0" y="1958"/>
                    <a:pt x="0" y="4365"/>
                  </a:cubicBezTo>
                  <a:lnTo>
                    <a:pt x="0" y="178465"/>
                  </a:lnTo>
                  <a:cubicBezTo>
                    <a:pt x="0" y="180872"/>
                    <a:pt x="1958" y="182830"/>
                    <a:pt x="4363" y="182830"/>
                  </a:cubicBezTo>
                  <a:lnTo>
                    <a:pt x="97349" y="182830"/>
                  </a:lnTo>
                  <a:cubicBezTo>
                    <a:pt x="99756" y="182830"/>
                    <a:pt x="101713" y="180872"/>
                    <a:pt x="101713" y="178465"/>
                  </a:cubicBezTo>
                  <a:lnTo>
                    <a:pt x="101713" y="4365"/>
                  </a:lnTo>
                  <a:cubicBezTo>
                    <a:pt x="101713" y="1958"/>
                    <a:pt x="99756" y="1"/>
                    <a:pt x="973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1"/>
            <p:cNvSpPr/>
            <p:nvPr/>
          </p:nvSpPr>
          <p:spPr>
            <a:xfrm>
              <a:off x="6601680" y="1433160"/>
              <a:ext cx="287280" cy="47880"/>
            </a:xfrm>
            <a:custGeom>
              <a:avLst/>
              <a:gdLst/>
              <a:ahLst/>
              <a:cxnLst/>
              <a:rect l="l" t="t" r="r" b="b"/>
              <a:pathLst>
                <a:path w="15171" h="2584" extrusionOk="0">
                  <a:moveTo>
                    <a:pt x="1292" y="1"/>
                  </a:moveTo>
                  <a:cubicBezTo>
                    <a:pt x="579" y="1"/>
                    <a:pt x="1" y="579"/>
                    <a:pt x="1" y="1292"/>
                  </a:cubicBezTo>
                  <a:cubicBezTo>
                    <a:pt x="1" y="2005"/>
                    <a:pt x="579" y="2584"/>
                    <a:pt x="1292" y="2584"/>
                  </a:cubicBezTo>
                  <a:lnTo>
                    <a:pt x="13879" y="2584"/>
                  </a:lnTo>
                  <a:cubicBezTo>
                    <a:pt x="14592" y="2584"/>
                    <a:pt x="15170" y="2005"/>
                    <a:pt x="15170" y="1292"/>
                  </a:cubicBezTo>
                  <a:cubicBezTo>
                    <a:pt x="15170" y="579"/>
                    <a:pt x="14592" y="1"/>
                    <a:pt x="13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1"/>
            <p:cNvSpPr/>
            <p:nvPr/>
          </p:nvSpPr>
          <p:spPr>
            <a:xfrm>
              <a:off x="5887440" y="1479240"/>
              <a:ext cx="1689480" cy="2954880"/>
            </a:xfrm>
            <a:custGeom>
              <a:avLst/>
              <a:gdLst/>
              <a:ahLst/>
              <a:cxnLst/>
              <a:rect l="l" t="t" r="r" b="b"/>
              <a:pathLst>
                <a:path w="88937" h="155507" extrusionOk="0">
                  <a:moveTo>
                    <a:pt x="88333" y="602"/>
                  </a:moveTo>
                  <a:lnTo>
                    <a:pt x="88333" y="154905"/>
                  </a:lnTo>
                  <a:lnTo>
                    <a:pt x="603" y="154905"/>
                  </a:lnTo>
                  <a:lnTo>
                    <a:pt x="603" y="603"/>
                  </a:lnTo>
                  <a:lnTo>
                    <a:pt x="21131" y="603"/>
                  </a:lnTo>
                  <a:lnTo>
                    <a:pt x="23403" y="2488"/>
                  </a:lnTo>
                  <a:cubicBezTo>
                    <a:pt x="24279" y="3215"/>
                    <a:pt x="25384" y="3613"/>
                    <a:pt x="26523" y="3614"/>
                  </a:cubicBezTo>
                  <a:lnTo>
                    <a:pt x="63464" y="3614"/>
                  </a:lnTo>
                  <a:cubicBezTo>
                    <a:pt x="64651" y="3614"/>
                    <a:pt x="65798" y="3181"/>
                    <a:pt x="66690" y="2398"/>
                  </a:cubicBezTo>
                  <a:lnTo>
                    <a:pt x="68734" y="602"/>
                  </a:lnTo>
                  <a:close/>
                  <a:moveTo>
                    <a:pt x="302" y="0"/>
                  </a:moveTo>
                  <a:cubicBezTo>
                    <a:pt x="135" y="0"/>
                    <a:pt x="0" y="135"/>
                    <a:pt x="2" y="302"/>
                  </a:cubicBezTo>
                  <a:lnTo>
                    <a:pt x="2" y="155206"/>
                  </a:lnTo>
                  <a:cubicBezTo>
                    <a:pt x="0" y="155372"/>
                    <a:pt x="135" y="155507"/>
                    <a:pt x="302" y="155507"/>
                  </a:cubicBezTo>
                  <a:lnTo>
                    <a:pt x="88635" y="155507"/>
                  </a:lnTo>
                  <a:cubicBezTo>
                    <a:pt x="88801" y="155507"/>
                    <a:pt x="88936" y="155372"/>
                    <a:pt x="88936" y="155206"/>
                  </a:cubicBezTo>
                  <a:lnTo>
                    <a:pt x="88936" y="302"/>
                  </a:lnTo>
                  <a:cubicBezTo>
                    <a:pt x="88936" y="135"/>
                    <a:pt x="88801" y="0"/>
                    <a:pt x="88635" y="0"/>
                  </a:cubicBezTo>
                  <a:lnTo>
                    <a:pt x="68620" y="0"/>
                  </a:lnTo>
                  <a:cubicBezTo>
                    <a:pt x="68547" y="0"/>
                    <a:pt x="68476" y="27"/>
                    <a:pt x="68421" y="75"/>
                  </a:cubicBezTo>
                  <a:lnTo>
                    <a:pt x="66292" y="1945"/>
                  </a:lnTo>
                  <a:cubicBezTo>
                    <a:pt x="65510" y="2632"/>
                    <a:pt x="64504" y="3011"/>
                    <a:pt x="63464" y="3011"/>
                  </a:cubicBezTo>
                  <a:lnTo>
                    <a:pt x="26523" y="3011"/>
                  </a:lnTo>
                  <a:cubicBezTo>
                    <a:pt x="25524" y="3011"/>
                    <a:pt x="24557" y="2661"/>
                    <a:pt x="23787" y="2024"/>
                  </a:cubicBezTo>
                  <a:lnTo>
                    <a:pt x="21431" y="69"/>
                  </a:lnTo>
                  <a:cubicBezTo>
                    <a:pt x="21377" y="24"/>
                    <a:pt x="21310" y="0"/>
                    <a:pt x="212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1"/>
            <p:cNvSpPr/>
            <p:nvPr/>
          </p:nvSpPr>
          <p:spPr>
            <a:xfrm>
              <a:off x="6270840" y="3249000"/>
              <a:ext cx="922320" cy="219600"/>
            </a:xfrm>
            <a:custGeom>
              <a:avLst/>
              <a:gdLst/>
              <a:ahLst/>
              <a:cxnLst/>
              <a:rect l="l" t="t" r="r" b="b"/>
              <a:pathLst>
                <a:path w="48582" h="11601" extrusionOk="0">
                  <a:moveTo>
                    <a:pt x="44329" y="603"/>
                  </a:moveTo>
                  <a:cubicBezTo>
                    <a:pt x="46343" y="603"/>
                    <a:pt x="47980" y="2241"/>
                    <a:pt x="47980" y="4253"/>
                  </a:cubicBezTo>
                  <a:lnTo>
                    <a:pt x="47980" y="7348"/>
                  </a:lnTo>
                  <a:cubicBezTo>
                    <a:pt x="47980" y="9361"/>
                    <a:pt x="46343" y="10999"/>
                    <a:pt x="44329" y="10999"/>
                  </a:cubicBezTo>
                  <a:lnTo>
                    <a:pt x="4254" y="10999"/>
                  </a:lnTo>
                  <a:cubicBezTo>
                    <a:pt x="2241" y="10999"/>
                    <a:pt x="602" y="9361"/>
                    <a:pt x="602" y="7348"/>
                  </a:cubicBezTo>
                  <a:lnTo>
                    <a:pt x="602" y="4253"/>
                  </a:lnTo>
                  <a:cubicBezTo>
                    <a:pt x="602" y="2241"/>
                    <a:pt x="2241" y="603"/>
                    <a:pt x="4254" y="603"/>
                  </a:cubicBezTo>
                  <a:close/>
                  <a:moveTo>
                    <a:pt x="4254" y="0"/>
                  </a:moveTo>
                  <a:cubicBezTo>
                    <a:pt x="1908" y="0"/>
                    <a:pt x="1" y="1908"/>
                    <a:pt x="1" y="4253"/>
                  </a:cubicBezTo>
                  <a:lnTo>
                    <a:pt x="1" y="7348"/>
                  </a:lnTo>
                  <a:cubicBezTo>
                    <a:pt x="1" y="9693"/>
                    <a:pt x="1908" y="11601"/>
                    <a:pt x="4254" y="11601"/>
                  </a:cubicBezTo>
                  <a:lnTo>
                    <a:pt x="44329" y="11601"/>
                  </a:lnTo>
                  <a:cubicBezTo>
                    <a:pt x="46674" y="11601"/>
                    <a:pt x="48582" y="9693"/>
                    <a:pt x="48582" y="7348"/>
                  </a:cubicBezTo>
                  <a:lnTo>
                    <a:pt x="48582" y="4253"/>
                  </a:lnTo>
                  <a:cubicBezTo>
                    <a:pt x="48582" y="1908"/>
                    <a:pt x="46674" y="0"/>
                    <a:pt x="44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1"/>
            <p:cNvSpPr/>
            <p:nvPr/>
          </p:nvSpPr>
          <p:spPr>
            <a:xfrm>
              <a:off x="6270840" y="3596040"/>
              <a:ext cx="922320" cy="219600"/>
            </a:xfrm>
            <a:custGeom>
              <a:avLst/>
              <a:gdLst/>
              <a:ahLst/>
              <a:cxnLst/>
              <a:rect l="l" t="t" r="r" b="b"/>
              <a:pathLst>
                <a:path w="48582" h="11601" extrusionOk="0">
                  <a:moveTo>
                    <a:pt x="44329" y="602"/>
                  </a:moveTo>
                  <a:cubicBezTo>
                    <a:pt x="46343" y="602"/>
                    <a:pt x="47980" y="2240"/>
                    <a:pt x="47980" y="4253"/>
                  </a:cubicBezTo>
                  <a:lnTo>
                    <a:pt x="47980" y="7348"/>
                  </a:lnTo>
                  <a:cubicBezTo>
                    <a:pt x="47980" y="9361"/>
                    <a:pt x="46343" y="10998"/>
                    <a:pt x="44329" y="10998"/>
                  </a:cubicBezTo>
                  <a:lnTo>
                    <a:pt x="4254" y="10998"/>
                  </a:lnTo>
                  <a:cubicBezTo>
                    <a:pt x="2241" y="10998"/>
                    <a:pt x="602" y="9361"/>
                    <a:pt x="602" y="7348"/>
                  </a:cubicBezTo>
                  <a:lnTo>
                    <a:pt x="602" y="4253"/>
                  </a:lnTo>
                  <a:cubicBezTo>
                    <a:pt x="602" y="2241"/>
                    <a:pt x="2241" y="602"/>
                    <a:pt x="4254" y="602"/>
                  </a:cubicBezTo>
                  <a:close/>
                  <a:moveTo>
                    <a:pt x="4254" y="0"/>
                  </a:moveTo>
                  <a:cubicBezTo>
                    <a:pt x="1908" y="0"/>
                    <a:pt x="1" y="1908"/>
                    <a:pt x="1" y="4253"/>
                  </a:cubicBezTo>
                  <a:lnTo>
                    <a:pt x="1" y="7348"/>
                  </a:lnTo>
                  <a:cubicBezTo>
                    <a:pt x="1" y="9693"/>
                    <a:pt x="1908" y="11601"/>
                    <a:pt x="4254" y="11601"/>
                  </a:cubicBezTo>
                  <a:lnTo>
                    <a:pt x="44329" y="11601"/>
                  </a:lnTo>
                  <a:cubicBezTo>
                    <a:pt x="46674" y="11601"/>
                    <a:pt x="48582" y="9693"/>
                    <a:pt x="48582" y="7347"/>
                  </a:cubicBezTo>
                  <a:lnTo>
                    <a:pt x="48582" y="4253"/>
                  </a:lnTo>
                  <a:cubicBezTo>
                    <a:pt x="48582" y="1908"/>
                    <a:pt x="46674" y="0"/>
                    <a:pt x="44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1"/>
            <p:cNvSpPr/>
            <p:nvPr/>
          </p:nvSpPr>
          <p:spPr>
            <a:xfrm>
              <a:off x="6276600" y="3948480"/>
              <a:ext cx="910800" cy="208080"/>
            </a:xfrm>
            <a:custGeom>
              <a:avLst/>
              <a:gdLst/>
              <a:ahLst/>
              <a:cxnLst/>
              <a:rect l="l" t="t" r="r" b="b"/>
              <a:pathLst>
                <a:path w="47981" h="10999" extrusionOk="0">
                  <a:moveTo>
                    <a:pt x="103" y="1"/>
                  </a:moveTo>
                  <a:cubicBezTo>
                    <a:pt x="46" y="1"/>
                    <a:pt x="0" y="46"/>
                    <a:pt x="0" y="103"/>
                  </a:cubicBezTo>
                  <a:lnTo>
                    <a:pt x="0" y="10896"/>
                  </a:lnTo>
                  <a:cubicBezTo>
                    <a:pt x="0" y="10952"/>
                    <a:pt x="46" y="10998"/>
                    <a:pt x="103" y="10998"/>
                  </a:cubicBezTo>
                  <a:lnTo>
                    <a:pt x="47878" y="10998"/>
                  </a:lnTo>
                  <a:cubicBezTo>
                    <a:pt x="47934" y="10998"/>
                    <a:pt x="47980" y="10952"/>
                    <a:pt x="47980" y="10896"/>
                  </a:cubicBezTo>
                  <a:lnTo>
                    <a:pt x="47980" y="103"/>
                  </a:lnTo>
                  <a:cubicBezTo>
                    <a:pt x="47980" y="46"/>
                    <a:pt x="47934" y="1"/>
                    <a:pt x="478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1"/>
            <p:cNvSpPr/>
            <p:nvPr/>
          </p:nvSpPr>
          <p:spPr>
            <a:xfrm>
              <a:off x="6811200" y="1690920"/>
              <a:ext cx="304560" cy="304560"/>
            </a:xfrm>
            <a:custGeom>
              <a:avLst/>
              <a:gdLst/>
              <a:ahLst/>
              <a:cxnLst/>
              <a:rect l="l" t="t" r="r" b="b"/>
              <a:pathLst>
                <a:path w="16074" h="16075" extrusionOk="0">
                  <a:moveTo>
                    <a:pt x="8037" y="1"/>
                  </a:moveTo>
                  <a:cubicBezTo>
                    <a:pt x="3598" y="1"/>
                    <a:pt x="0" y="3599"/>
                    <a:pt x="0" y="8037"/>
                  </a:cubicBezTo>
                  <a:cubicBezTo>
                    <a:pt x="0" y="12477"/>
                    <a:pt x="3598" y="16074"/>
                    <a:pt x="8037" y="16074"/>
                  </a:cubicBezTo>
                  <a:cubicBezTo>
                    <a:pt x="12475" y="16074"/>
                    <a:pt x="16074" y="12477"/>
                    <a:pt x="16074" y="8037"/>
                  </a:cubicBezTo>
                  <a:cubicBezTo>
                    <a:pt x="16074" y="3599"/>
                    <a:pt x="12475" y="1"/>
                    <a:pt x="8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1"/>
            <p:cNvSpPr/>
            <p:nvPr/>
          </p:nvSpPr>
          <p:spPr>
            <a:xfrm>
              <a:off x="6342840" y="1690920"/>
              <a:ext cx="304560" cy="304560"/>
            </a:xfrm>
            <a:custGeom>
              <a:avLst/>
              <a:gdLst/>
              <a:ahLst/>
              <a:cxnLst/>
              <a:rect l="l" t="t" r="r" b="b"/>
              <a:pathLst>
                <a:path w="16076" h="16075" extrusionOk="0">
                  <a:moveTo>
                    <a:pt x="8037" y="1"/>
                  </a:moveTo>
                  <a:cubicBezTo>
                    <a:pt x="3599" y="1"/>
                    <a:pt x="0" y="3598"/>
                    <a:pt x="0" y="8038"/>
                  </a:cubicBezTo>
                  <a:cubicBezTo>
                    <a:pt x="0" y="12476"/>
                    <a:pt x="3599" y="16074"/>
                    <a:pt x="8037" y="16074"/>
                  </a:cubicBezTo>
                  <a:cubicBezTo>
                    <a:pt x="12476" y="16074"/>
                    <a:pt x="16075" y="12476"/>
                    <a:pt x="16074" y="8038"/>
                  </a:cubicBezTo>
                  <a:cubicBezTo>
                    <a:pt x="16074" y="3598"/>
                    <a:pt x="12476" y="1"/>
                    <a:pt x="8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1"/>
            <p:cNvSpPr/>
            <p:nvPr/>
          </p:nvSpPr>
          <p:spPr>
            <a:xfrm>
              <a:off x="6706800" y="4482000"/>
              <a:ext cx="78120" cy="75240"/>
            </a:xfrm>
            <a:custGeom>
              <a:avLst/>
              <a:gdLst/>
              <a:ahLst/>
              <a:cxnLst/>
              <a:rect l="l" t="t" r="r" b="b"/>
              <a:pathLst>
                <a:path w="4174" h="4016" extrusionOk="0">
                  <a:moveTo>
                    <a:pt x="2166" y="0"/>
                  </a:moveTo>
                  <a:cubicBezTo>
                    <a:pt x="1643" y="0"/>
                    <a:pt x="1130" y="204"/>
                    <a:pt x="746" y="588"/>
                  </a:cubicBezTo>
                  <a:cubicBezTo>
                    <a:pt x="172" y="1162"/>
                    <a:pt x="0" y="2026"/>
                    <a:pt x="310" y="2776"/>
                  </a:cubicBezTo>
                  <a:cubicBezTo>
                    <a:pt x="622" y="3527"/>
                    <a:pt x="1354" y="4016"/>
                    <a:pt x="2165" y="4016"/>
                  </a:cubicBezTo>
                  <a:cubicBezTo>
                    <a:pt x="3274" y="4016"/>
                    <a:pt x="4173" y="3116"/>
                    <a:pt x="4173" y="2008"/>
                  </a:cubicBezTo>
                  <a:cubicBezTo>
                    <a:pt x="4173" y="1196"/>
                    <a:pt x="3684" y="463"/>
                    <a:pt x="2934" y="153"/>
                  </a:cubicBezTo>
                  <a:cubicBezTo>
                    <a:pt x="2685" y="50"/>
                    <a:pt x="2424" y="0"/>
                    <a:pt x="2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1"/>
            <p:cNvSpPr/>
            <p:nvPr/>
          </p:nvSpPr>
          <p:spPr>
            <a:xfrm>
              <a:off x="6263640" y="2177280"/>
              <a:ext cx="891360" cy="891360"/>
            </a:xfrm>
            <a:custGeom>
              <a:avLst/>
              <a:gdLst/>
              <a:ahLst/>
              <a:cxnLst/>
              <a:rect l="l" t="t" r="r" b="b"/>
              <a:pathLst>
                <a:path w="46958" h="46959" extrusionOk="0">
                  <a:moveTo>
                    <a:pt x="23479" y="554"/>
                  </a:moveTo>
                  <a:cubicBezTo>
                    <a:pt x="36120" y="554"/>
                    <a:pt x="46405" y="10837"/>
                    <a:pt x="46405" y="23479"/>
                  </a:cubicBezTo>
                  <a:cubicBezTo>
                    <a:pt x="46405" y="36121"/>
                    <a:pt x="36120" y="46404"/>
                    <a:pt x="23479" y="46404"/>
                  </a:cubicBezTo>
                  <a:cubicBezTo>
                    <a:pt x="10838" y="46404"/>
                    <a:pt x="553" y="36120"/>
                    <a:pt x="553" y="23479"/>
                  </a:cubicBezTo>
                  <a:cubicBezTo>
                    <a:pt x="553" y="10837"/>
                    <a:pt x="10838" y="554"/>
                    <a:pt x="23479" y="554"/>
                  </a:cubicBezTo>
                  <a:close/>
                  <a:moveTo>
                    <a:pt x="23479" y="0"/>
                  </a:moveTo>
                  <a:cubicBezTo>
                    <a:pt x="10533" y="0"/>
                    <a:pt x="0" y="10532"/>
                    <a:pt x="0" y="23479"/>
                  </a:cubicBezTo>
                  <a:cubicBezTo>
                    <a:pt x="0" y="36426"/>
                    <a:pt x="10533" y="46958"/>
                    <a:pt x="23479" y="46958"/>
                  </a:cubicBezTo>
                  <a:cubicBezTo>
                    <a:pt x="36425" y="46958"/>
                    <a:pt x="46957" y="36425"/>
                    <a:pt x="46957" y="23479"/>
                  </a:cubicBezTo>
                  <a:cubicBezTo>
                    <a:pt x="46957" y="10532"/>
                    <a:pt x="36425" y="0"/>
                    <a:pt x="234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1"/>
            <p:cNvSpPr/>
            <p:nvPr/>
          </p:nvSpPr>
          <p:spPr>
            <a:xfrm>
              <a:off x="6416640" y="2273400"/>
              <a:ext cx="369000" cy="622440"/>
            </a:xfrm>
            <a:custGeom>
              <a:avLst/>
              <a:gdLst/>
              <a:ahLst/>
              <a:cxnLst/>
              <a:rect l="l" t="t" r="r" b="b"/>
              <a:pathLst>
                <a:path w="19474" h="32805" extrusionOk="0">
                  <a:moveTo>
                    <a:pt x="11781" y="443"/>
                  </a:moveTo>
                  <a:cubicBezTo>
                    <a:pt x="12079" y="443"/>
                    <a:pt x="12297" y="470"/>
                    <a:pt x="12443" y="495"/>
                  </a:cubicBezTo>
                  <a:cubicBezTo>
                    <a:pt x="12191" y="1201"/>
                    <a:pt x="11642" y="3357"/>
                    <a:pt x="12918" y="6307"/>
                  </a:cubicBezTo>
                  <a:cubicBezTo>
                    <a:pt x="13074" y="6669"/>
                    <a:pt x="13267" y="7094"/>
                    <a:pt x="13483" y="7569"/>
                  </a:cubicBezTo>
                  <a:cubicBezTo>
                    <a:pt x="15405" y="11797"/>
                    <a:pt x="18980" y="19669"/>
                    <a:pt x="16061" y="24505"/>
                  </a:cubicBezTo>
                  <a:cubicBezTo>
                    <a:pt x="15094" y="26107"/>
                    <a:pt x="14379" y="27538"/>
                    <a:pt x="13804" y="28689"/>
                  </a:cubicBezTo>
                  <a:cubicBezTo>
                    <a:pt x="12616" y="31064"/>
                    <a:pt x="11968" y="32360"/>
                    <a:pt x="10671" y="32360"/>
                  </a:cubicBezTo>
                  <a:cubicBezTo>
                    <a:pt x="10417" y="32360"/>
                    <a:pt x="10139" y="32311"/>
                    <a:pt x="9827" y="32210"/>
                  </a:cubicBezTo>
                  <a:cubicBezTo>
                    <a:pt x="8759" y="31866"/>
                    <a:pt x="6176" y="30837"/>
                    <a:pt x="5265" y="28721"/>
                  </a:cubicBezTo>
                  <a:cubicBezTo>
                    <a:pt x="4777" y="27588"/>
                    <a:pt x="4862" y="26319"/>
                    <a:pt x="5517" y="24946"/>
                  </a:cubicBezTo>
                  <a:cubicBezTo>
                    <a:pt x="6012" y="23908"/>
                    <a:pt x="6535" y="22979"/>
                    <a:pt x="7040" y="22082"/>
                  </a:cubicBezTo>
                  <a:cubicBezTo>
                    <a:pt x="8529" y="19436"/>
                    <a:pt x="9704" y="17346"/>
                    <a:pt x="8270" y="15385"/>
                  </a:cubicBezTo>
                  <a:cubicBezTo>
                    <a:pt x="7377" y="14161"/>
                    <a:pt x="6127" y="13516"/>
                    <a:pt x="4917" y="12891"/>
                  </a:cubicBezTo>
                  <a:cubicBezTo>
                    <a:pt x="3613" y="12214"/>
                    <a:pt x="2262" y="11517"/>
                    <a:pt x="1256" y="10079"/>
                  </a:cubicBezTo>
                  <a:cubicBezTo>
                    <a:pt x="642" y="9202"/>
                    <a:pt x="458" y="8266"/>
                    <a:pt x="708" y="7297"/>
                  </a:cubicBezTo>
                  <a:cubicBezTo>
                    <a:pt x="1177" y="5474"/>
                    <a:pt x="3214" y="3564"/>
                    <a:pt x="6292" y="2056"/>
                  </a:cubicBezTo>
                  <a:cubicBezTo>
                    <a:pt x="9053" y="703"/>
                    <a:pt x="10825" y="443"/>
                    <a:pt x="11781" y="443"/>
                  </a:cubicBezTo>
                  <a:close/>
                  <a:moveTo>
                    <a:pt x="11775" y="0"/>
                  </a:moveTo>
                  <a:cubicBezTo>
                    <a:pt x="10744" y="0"/>
                    <a:pt x="8913" y="284"/>
                    <a:pt x="6099" y="1663"/>
                  </a:cubicBezTo>
                  <a:cubicBezTo>
                    <a:pt x="2859" y="3250"/>
                    <a:pt x="792" y="5212"/>
                    <a:pt x="283" y="7187"/>
                  </a:cubicBezTo>
                  <a:cubicBezTo>
                    <a:pt x="0" y="8286"/>
                    <a:pt x="205" y="9344"/>
                    <a:pt x="896" y="10330"/>
                  </a:cubicBezTo>
                  <a:cubicBezTo>
                    <a:pt x="1964" y="11856"/>
                    <a:pt x="3363" y="12580"/>
                    <a:pt x="4716" y="13280"/>
                  </a:cubicBezTo>
                  <a:cubicBezTo>
                    <a:pt x="5933" y="13909"/>
                    <a:pt x="7083" y="14504"/>
                    <a:pt x="7916" y="15644"/>
                  </a:cubicBezTo>
                  <a:cubicBezTo>
                    <a:pt x="9183" y="17377"/>
                    <a:pt x="8123" y="19260"/>
                    <a:pt x="6656" y="21867"/>
                  </a:cubicBezTo>
                  <a:cubicBezTo>
                    <a:pt x="6172" y="22729"/>
                    <a:pt x="5622" y="23706"/>
                    <a:pt x="5120" y="24757"/>
                  </a:cubicBezTo>
                  <a:cubicBezTo>
                    <a:pt x="4408" y="26248"/>
                    <a:pt x="4322" y="27641"/>
                    <a:pt x="4862" y="28895"/>
                  </a:cubicBezTo>
                  <a:cubicBezTo>
                    <a:pt x="5844" y="31174"/>
                    <a:pt x="8566" y="32265"/>
                    <a:pt x="9692" y="32627"/>
                  </a:cubicBezTo>
                  <a:cubicBezTo>
                    <a:pt x="10062" y="32747"/>
                    <a:pt x="10394" y="32804"/>
                    <a:pt x="10695" y="32804"/>
                  </a:cubicBezTo>
                  <a:cubicBezTo>
                    <a:pt x="12235" y="32804"/>
                    <a:pt x="12988" y="31298"/>
                    <a:pt x="14195" y="28885"/>
                  </a:cubicBezTo>
                  <a:cubicBezTo>
                    <a:pt x="14767" y="27742"/>
                    <a:pt x="15478" y="26319"/>
                    <a:pt x="16435" y="24731"/>
                  </a:cubicBezTo>
                  <a:cubicBezTo>
                    <a:pt x="19474" y="19698"/>
                    <a:pt x="15836" y="11690"/>
                    <a:pt x="13882" y="7389"/>
                  </a:cubicBezTo>
                  <a:cubicBezTo>
                    <a:pt x="13667" y="6916"/>
                    <a:pt x="13476" y="6494"/>
                    <a:pt x="13321" y="6135"/>
                  </a:cubicBezTo>
                  <a:cubicBezTo>
                    <a:pt x="11865" y="2770"/>
                    <a:pt x="12927" y="460"/>
                    <a:pt x="12938" y="437"/>
                  </a:cubicBezTo>
                  <a:cubicBezTo>
                    <a:pt x="12992" y="322"/>
                    <a:pt x="12938" y="186"/>
                    <a:pt x="12820" y="138"/>
                  </a:cubicBezTo>
                  <a:cubicBezTo>
                    <a:pt x="12788" y="125"/>
                    <a:pt x="12458" y="0"/>
                    <a:pt x="11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1"/>
            <p:cNvSpPr/>
            <p:nvPr/>
          </p:nvSpPr>
          <p:spPr>
            <a:xfrm>
              <a:off x="6521040" y="2403000"/>
              <a:ext cx="87840" cy="62640"/>
            </a:xfrm>
            <a:custGeom>
              <a:avLst/>
              <a:gdLst/>
              <a:ahLst/>
              <a:cxnLst/>
              <a:rect l="l" t="t" r="r" b="b"/>
              <a:pathLst>
                <a:path w="4672" h="3352" extrusionOk="0">
                  <a:moveTo>
                    <a:pt x="4432" y="1"/>
                  </a:moveTo>
                  <a:cubicBezTo>
                    <a:pt x="4428" y="1"/>
                    <a:pt x="4424" y="1"/>
                    <a:pt x="4420" y="1"/>
                  </a:cubicBezTo>
                  <a:cubicBezTo>
                    <a:pt x="4285" y="15"/>
                    <a:pt x="1085" y="334"/>
                    <a:pt x="271" y="1636"/>
                  </a:cubicBezTo>
                  <a:cubicBezTo>
                    <a:pt x="43" y="2001"/>
                    <a:pt x="0" y="2332"/>
                    <a:pt x="145" y="2618"/>
                  </a:cubicBezTo>
                  <a:cubicBezTo>
                    <a:pt x="459" y="3241"/>
                    <a:pt x="1543" y="3341"/>
                    <a:pt x="1665" y="3350"/>
                  </a:cubicBezTo>
                  <a:cubicBezTo>
                    <a:pt x="1671" y="3351"/>
                    <a:pt x="1678" y="3351"/>
                    <a:pt x="1683" y="3351"/>
                  </a:cubicBezTo>
                  <a:cubicBezTo>
                    <a:pt x="1686" y="3351"/>
                    <a:pt x="1689" y="3351"/>
                    <a:pt x="1692" y="3351"/>
                  </a:cubicBezTo>
                  <a:cubicBezTo>
                    <a:pt x="1809" y="3351"/>
                    <a:pt x="1906" y="3258"/>
                    <a:pt x="1910" y="3141"/>
                  </a:cubicBezTo>
                  <a:cubicBezTo>
                    <a:pt x="1915" y="3019"/>
                    <a:pt x="1820" y="2918"/>
                    <a:pt x="1700" y="2913"/>
                  </a:cubicBezTo>
                  <a:cubicBezTo>
                    <a:pt x="1453" y="2893"/>
                    <a:pt x="708" y="2762"/>
                    <a:pt x="537" y="2420"/>
                  </a:cubicBezTo>
                  <a:cubicBezTo>
                    <a:pt x="466" y="2280"/>
                    <a:pt x="502" y="2094"/>
                    <a:pt x="642" y="1869"/>
                  </a:cubicBezTo>
                  <a:cubicBezTo>
                    <a:pt x="1224" y="939"/>
                    <a:pt x="3597" y="522"/>
                    <a:pt x="4462" y="439"/>
                  </a:cubicBezTo>
                  <a:cubicBezTo>
                    <a:pt x="4582" y="428"/>
                    <a:pt x="4671" y="320"/>
                    <a:pt x="4659" y="199"/>
                  </a:cubicBezTo>
                  <a:cubicBezTo>
                    <a:pt x="4648" y="83"/>
                    <a:pt x="4546" y="1"/>
                    <a:pt x="4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1"/>
            <p:cNvSpPr/>
            <p:nvPr/>
          </p:nvSpPr>
          <p:spPr>
            <a:xfrm>
              <a:off x="6458040" y="2353320"/>
              <a:ext cx="151200" cy="138240"/>
            </a:xfrm>
            <a:custGeom>
              <a:avLst/>
              <a:gdLst/>
              <a:ahLst/>
              <a:cxnLst/>
              <a:rect l="l" t="t" r="r" b="b"/>
              <a:pathLst>
                <a:path w="8010" h="7335" extrusionOk="0">
                  <a:moveTo>
                    <a:pt x="7761" y="1"/>
                  </a:moveTo>
                  <a:cubicBezTo>
                    <a:pt x="7735" y="1"/>
                    <a:pt x="7709" y="5"/>
                    <a:pt x="7684" y="15"/>
                  </a:cubicBezTo>
                  <a:cubicBezTo>
                    <a:pt x="6919" y="302"/>
                    <a:pt x="194" y="2882"/>
                    <a:pt x="34" y="4953"/>
                  </a:cubicBezTo>
                  <a:cubicBezTo>
                    <a:pt x="0" y="5397"/>
                    <a:pt x="135" y="5792"/>
                    <a:pt x="436" y="6130"/>
                  </a:cubicBezTo>
                  <a:cubicBezTo>
                    <a:pt x="1408" y="7221"/>
                    <a:pt x="3820" y="7330"/>
                    <a:pt x="3923" y="7335"/>
                  </a:cubicBezTo>
                  <a:lnTo>
                    <a:pt x="3930" y="7335"/>
                  </a:lnTo>
                  <a:lnTo>
                    <a:pt x="3930" y="7333"/>
                  </a:lnTo>
                  <a:cubicBezTo>
                    <a:pt x="3932" y="7333"/>
                    <a:pt x="3934" y="7333"/>
                    <a:pt x="3935" y="7333"/>
                  </a:cubicBezTo>
                  <a:cubicBezTo>
                    <a:pt x="4054" y="7333"/>
                    <a:pt x="4152" y="7238"/>
                    <a:pt x="4154" y="7120"/>
                  </a:cubicBezTo>
                  <a:cubicBezTo>
                    <a:pt x="4157" y="6998"/>
                    <a:pt x="4061" y="6898"/>
                    <a:pt x="3939" y="6896"/>
                  </a:cubicBezTo>
                  <a:cubicBezTo>
                    <a:pt x="3917" y="6896"/>
                    <a:pt x="1610" y="6791"/>
                    <a:pt x="763" y="5839"/>
                  </a:cubicBezTo>
                  <a:cubicBezTo>
                    <a:pt x="542" y="5590"/>
                    <a:pt x="447" y="5311"/>
                    <a:pt x="472" y="4987"/>
                  </a:cubicBezTo>
                  <a:cubicBezTo>
                    <a:pt x="588" y="3467"/>
                    <a:pt x="5829" y="1179"/>
                    <a:pt x="7838" y="425"/>
                  </a:cubicBezTo>
                  <a:cubicBezTo>
                    <a:pt x="7952" y="382"/>
                    <a:pt x="8010" y="256"/>
                    <a:pt x="7966" y="143"/>
                  </a:cubicBezTo>
                  <a:cubicBezTo>
                    <a:pt x="7933" y="55"/>
                    <a:pt x="7849" y="1"/>
                    <a:pt x="7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1"/>
            <p:cNvSpPr/>
            <p:nvPr/>
          </p:nvSpPr>
          <p:spPr>
            <a:xfrm>
              <a:off x="6492600" y="2713680"/>
              <a:ext cx="471960" cy="290880"/>
            </a:xfrm>
            <a:custGeom>
              <a:avLst/>
              <a:gdLst/>
              <a:ahLst/>
              <a:cxnLst/>
              <a:rect l="l" t="t" r="r" b="b"/>
              <a:pathLst>
                <a:path w="24895" h="15368" extrusionOk="0">
                  <a:moveTo>
                    <a:pt x="13959" y="441"/>
                  </a:moveTo>
                  <a:cubicBezTo>
                    <a:pt x="16805" y="441"/>
                    <a:pt x="24455" y="4705"/>
                    <a:pt x="24455" y="6290"/>
                  </a:cubicBezTo>
                  <a:cubicBezTo>
                    <a:pt x="24455" y="7964"/>
                    <a:pt x="23423" y="9699"/>
                    <a:pt x="21109" y="11917"/>
                  </a:cubicBezTo>
                  <a:cubicBezTo>
                    <a:pt x="18988" y="13951"/>
                    <a:pt x="15867" y="14930"/>
                    <a:pt x="11413" y="14930"/>
                  </a:cubicBezTo>
                  <a:cubicBezTo>
                    <a:pt x="10464" y="14930"/>
                    <a:pt x="9455" y="14885"/>
                    <a:pt x="8382" y="14797"/>
                  </a:cubicBezTo>
                  <a:cubicBezTo>
                    <a:pt x="2160" y="14286"/>
                    <a:pt x="2040" y="14158"/>
                    <a:pt x="1258" y="13334"/>
                  </a:cubicBezTo>
                  <a:cubicBezTo>
                    <a:pt x="1175" y="13246"/>
                    <a:pt x="1087" y="13151"/>
                    <a:pt x="983" y="13049"/>
                  </a:cubicBezTo>
                  <a:cubicBezTo>
                    <a:pt x="617" y="12683"/>
                    <a:pt x="447" y="12185"/>
                    <a:pt x="490" y="11611"/>
                  </a:cubicBezTo>
                  <a:cubicBezTo>
                    <a:pt x="569" y="10548"/>
                    <a:pt x="1359" y="9365"/>
                    <a:pt x="2604" y="8445"/>
                  </a:cubicBezTo>
                  <a:cubicBezTo>
                    <a:pt x="4708" y="6889"/>
                    <a:pt x="8306" y="2317"/>
                    <a:pt x="8697" y="1817"/>
                  </a:cubicBezTo>
                  <a:cubicBezTo>
                    <a:pt x="9037" y="1643"/>
                    <a:pt x="11479" y="441"/>
                    <a:pt x="13959" y="441"/>
                  </a:cubicBezTo>
                  <a:close/>
                  <a:moveTo>
                    <a:pt x="13959" y="1"/>
                  </a:moveTo>
                  <a:cubicBezTo>
                    <a:pt x="11187" y="1"/>
                    <a:pt x="8562" y="1392"/>
                    <a:pt x="8450" y="1451"/>
                  </a:cubicBezTo>
                  <a:cubicBezTo>
                    <a:pt x="8423" y="1464"/>
                    <a:pt x="8400" y="1484"/>
                    <a:pt x="8382" y="1509"/>
                  </a:cubicBezTo>
                  <a:cubicBezTo>
                    <a:pt x="8343" y="1558"/>
                    <a:pt x="4475" y="6515"/>
                    <a:pt x="2344" y="8091"/>
                  </a:cubicBezTo>
                  <a:cubicBezTo>
                    <a:pt x="998" y="9087"/>
                    <a:pt x="142" y="10391"/>
                    <a:pt x="53" y="11579"/>
                  </a:cubicBezTo>
                  <a:cubicBezTo>
                    <a:pt x="1" y="12284"/>
                    <a:pt x="215" y="12900"/>
                    <a:pt x="674" y="13359"/>
                  </a:cubicBezTo>
                  <a:cubicBezTo>
                    <a:pt x="773" y="13459"/>
                    <a:pt x="860" y="13550"/>
                    <a:pt x="940" y="13634"/>
                  </a:cubicBezTo>
                  <a:cubicBezTo>
                    <a:pt x="1821" y="14565"/>
                    <a:pt x="1956" y="14708"/>
                    <a:pt x="8347" y="15234"/>
                  </a:cubicBezTo>
                  <a:cubicBezTo>
                    <a:pt x="9428" y="15323"/>
                    <a:pt x="10449" y="15368"/>
                    <a:pt x="11411" y="15368"/>
                  </a:cubicBezTo>
                  <a:cubicBezTo>
                    <a:pt x="15985" y="15368"/>
                    <a:pt x="19205" y="14349"/>
                    <a:pt x="21413" y="12233"/>
                  </a:cubicBezTo>
                  <a:cubicBezTo>
                    <a:pt x="23821" y="9925"/>
                    <a:pt x="24894" y="8093"/>
                    <a:pt x="24894" y="6289"/>
                  </a:cubicBezTo>
                  <a:cubicBezTo>
                    <a:pt x="24894" y="4310"/>
                    <a:pt x="16841" y="1"/>
                    <a:pt x="139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1"/>
            <p:cNvSpPr/>
            <p:nvPr/>
          </p:nvSpPr>
          <p:spPr>
            <a:xfrm>
              <a:off x="6593040" y="2820240"/>
              <a:ext cx="76320" cy="106920"/>
            </a:xfrm>
            <a:custGeom>
              <a:avLst/>
              <a:gdLst/>
              <a:ahLst/>
              <a:cxnLst/>
              <a:rect l="l" t="t" r="r" b="b"/>
              <a:pathLst>
                <a:path w="4076" h="5675" extrusionOk="0">
                  <a:moveTo>
                    <a:pt x="3829" y="0"/>
                  </a:moveTo>
                  <a:cubicBezTo>
                    <a:pt x="3765" y="0"/>
                    <a:pt x="3701" y="28"/>
                    <a:pt x="3658" y="82"/>
                  </a:cubicBezTo>
                  <a:lnTo>
                    <a:pt x="54" y="4538"/>
                  </a:lnTo>
                  <a:cubicBezTo>
                    <a:pt x="17" y="4585"/>
                    <a:pt x="0" y="4645"/>
                    <a:pt x="8" y="4703"/>
                  </a:cubicBezTo>
                  <a:cubicBezTo>
                    <a:pt x="15" y="4762"/>
                    <a:pt x="45" y="4816"/>
                    <a:pt x="93" y="4852"/>
                  </a:cubicBezTo>
                  <a:cubicBezTo>
                    <a:pt x="286" y="4996"/>
                    <a:pt x="1220" y="5674"/>
                    <a:pt x="1792" y="5674"/>
                  </a:cubicBezTo>
                  <a:cubicBezTo>
                    <a:pt x="1830" y="5674"/>
                    <a:pt x="1868" y="5672"/>
                    <a:pt x="1905" y="5664"/>
                  </a:cubicBezTo>
                  <a:cubicBezTo>
                    <a:pt x="2034" y="5643"/>
                    <a:pt x="2147" y="5565"/>
                    <a:pt x="2214" y="5454"/>
                  </a:cubicBezTo>
                  <a:cubicBezTo>
                    <a:pt x="2498" y="4981"/>
                    <a:pt x="3778" y="2606"/>
                    <a:pt x="3832" y="2506"/>
                  </a:cubicBezTo>
                  <a:cubicBezTo>
                    <a:pt x="3889" y="2398"/>
                    <a:pt x="3849" y="2266"/>
                    <a:pt x="3743" y="2208"/>
                  </a:cubicBezTo>
                  <a:cubicBezTo>
                    <a:pt x="3710" y="2190"/>
                    <a:pt x="3674" y="2182"/>
                    <a:pt x="3639" y="2182"/>
                  </a:cubicBezTo>
                  <a:cubicBezTo>
                    <a:pt x="3561" y="2182"/>
                    <a:pt x="3485" y="2223"/>
                    <a:pt x="3445" y="2297"/>
                  </a:cubicBezTo>
                  <a:cubicBezTo>
                    <a:pt x="3433" y="2322"/>
                    <a:pt x="2117" y="4763"/>
                    <a:pt x="1839" y="5229"/>
                  </a:cubicBezTo>
                  <a:cubicBezTo>
                    <a:pt x="1826" y="5238"/>
                    <a:pt x="1805" y="5243"/>
                    <a:pt x="1779" y="5243"/>
                  </a:cubicBezTo>
                  <a:cubicBezTo>
                    <a:pt x="1588" y="5243"/>
                    <a:pt x="1076" y="5007"/>
                    <a:pt x="541" y="4635"/>
                  </a:cubicBezTo>
                  <a:lnTo>
                    <a:pt x="3999" y="358"/>
                  </a:lnTo>
                  <a:cubicBezTo>
                    <a:pt x="4076" y="264"/>
                    <a:pt x="4061" y="125"/>
                    <a:pt x="3967" y="49"/>
                  </a:cubicBezTo>
                  <a:cubicBezTo>
                    <a:pt x="3926" y="16"/>
                    <a:pt x="3877" y="0"/>
                    <a:pt x="38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1"/>
            <p:cNvSpPr/>
            <p:nvPr/>
          </p:nvSpPr>
          <p:spPr>
            <a:xfrm>
              <a:off x="6557760" y="2682360"/>
              <a:ext cx="274680" cy="169560"/>
            </a:xfrm>
            <a:custGeom>
              <a:avLst/>
              <a:gdLst/>
              <a:ahLst/>
              <a:cxnLst/>
              <a:rect l="l" t="t" r="r" b="b"/>
              <a:pathLst>
                <a:path w="14509" h="8972" extrusionOk="0">
                  <a:moveTo>
                    <a:pt x="12390" y="1"/>
                  </a:moveTo>
                  <a:cubicBezTo>
                    <a:pt x="10600" y="1"/>
                    <a:pt x="7871" y="927"/>
                    <a:pt x="7871" y="927"/>
                  </a:cubicBezTo>
                  <a:cubicBezTo>
                    <a:pt x="7871" y="927"/>
                    <a:pt x="5310" y="1875"/>
                    <a:pt x="4836" y="2539"/>
                  </a:cubicBezTo>
                  <a:cubicBezTo>
                    <a:pt x="4362" y="3202"/>
                    <a:pt x="0" y="6332"/>
                    <a:pt x="1232" y="6427"/>
                  </a:cubicBezTo>
                  <a:cubicBezTo>
                    <a:pt x="1260" y="6429"/>
                    <a:pt x="1288" y="6430"/>
                    <a:pt x="1316" y="6430"/>
                  </a:cubicBezTo>
                  <a:cubicBezTo>
                    <a:pt x="2574" y="6430"/>
                    <a:pt x="4931" y="4436"/>
                    <a:pt x="4931" y="4436"/>
                  </a:cubicBezTo>
                  <a:cubicBezTo>
                    <a:pt x="4931" y="4436"/>
                    <a:pt x="5121" y="7470"/>
                    <a:pt x="5690" y="7470"/>
                  </a:cubicBezTo>
                  <a:cubicBezTo>
                    <a:pt x="6258" y="7470"/>
                    <a:pt x="10241" y="5858"/>
                    <a:pt x="10241" y="5858"/>
                  </a:cubicBezTo>
                  <a:cubicBezTo>
                    <a:pt x="10241" y="5858"/>
                    <a:pt x="11427" y="8972"/>
                    <a:pt x="12358" y="8972"/>
                  </a:cubicBezTo>
                  <a:cubicBezTo>
                    <a:pt x="12480" y="8972"/>
                    <a:pt x="12598" y="8918"/>
                    <a:pt x="12708" y="8798"/>
                  </a:cubicBezTo>
                  <a:cubicBezTo>
                    <a:pt x="13656" y="7754"/>
                    <a:pt x="14509" y="1970"/>
                    <a:pt x="13845" y="548"/>
                  </a:cubicBezTo>
                  <a:cubicBezTo>
                    <a:pt x="13657" y="145"/>
                    <a:pt x="13097" y="1"/>
                    <a:pt x="12390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1"/>
            <p:cNvSpPr/>
            <p:nvPr/>
          </p:nvSpPr>
          <p:spPr>
            <a:xfrm>
              <a:off x="6570360" y="2678400"/>
              <a:ext cx="266040" cy="177840"/>
            </a:xfrm>
            <a:custGeom>
              <a:avLst/>
              <a:gdLst/>
              <a:ahLst/>
              <a:cxnLst/>
              <a:rect l="l" t="t" r="r" b="b"/>
              <a:pathLst>
                <a:path w="14055" h="9404" extrusionOk="0">
                  <a:moveTo>
                    <a:pt x="11735" y="427"/>
                  </a:moveTo>
                  <a:cubicBezTo>
                    <a:pt x="12366" y="427"/>
                    <a:pt x="12832" y="547"/>
                    <a:pt x="12974" y="851"/>
                  </a:cubicBezTo>
                  <a:cubicBezTo>
                    <a:pt x="13581" y="2154"/>
                    <a:pt x="12799" y="7842"/>
                    <a:pt x="11872" y="8862"/>
                  </a:cubicBezTo>
                  <a:cubicBezTo>
                    <a:pt x="11798" y="8944"/>
                    <a:pt x="11737" y="8964"/>
                    <a:pt x="11686" y="8964"/>
                  </a:cubicBezTo>
                  <a:cubicBezTo>
                    <a:pt x="11671" y="8964"/>
                    <a:pt x="11656" y="8962"/>
                    <a:pt x="11643" y="8959"/>
                  </a:cubicBezTo>
                  <a:cubicBezTo>
                    <a:pt x="11064" y="8849"/>
                    <a:pt x="10188" y="7081"/>
                    <a:pt x="9773" y="5991"/>
                  </a:cubicBezTo>
                  <a:cubicBezTo>
                    <a:pt x="9741" y="5907"/>
                    <a:pt x="9661" y="5851"/>
                    <a:pt x="9571" y="5851"/>
                  </a:cubicBezTo>
                  <a:cubicBezTo>
                    <a:pt x="9570" y="5851"/>
                    <a:pt x="9569" y="5851"/>
                    <a:pt x="9568" y="5851"/>
                  </a:cubicBezTo>
                  <a:cubicBezTo>
                    <a:pt x="9565" y="5851"/>
                    <a:pt x="9562" y="5851"/>
                    <a:pt x="9560" y="5851"/>
                  </a:cubicBezTo>
                  <a:cubicBezTo>
                    <a:pt x="9535" y="5851"/>
                    <a:pt x="9510" y="5856"/>
                    <a:pt x="9487" y="5865"/>
                  </a:cubicBezTo>
                  <a:cubicBezTo>
                    <a:pt x="7962" y="6483"/>
                    <a:pt x="5400" y="7461"/>
                    <a:pt x="5039" y="7466"/>
                  </a:cubicBezTo>
                  <a:cubicBezTo>
                    <a:pt x="4826" y="7345"/>
                    <a:pt x="4563" y="6021"/>
                    <a:pt x="4477" y="4633"/>
                  </a:cubicBezTo>
                  <a:cubicBezTo>
                    <a:pt x="4469" y="4508"/>
                    <a:pt x="4366" y="4426"/>
                    <a:pt x="4258" y="4426"/>
                  </a:cubicBezTo>
                  <a:cubicBezTo>
                    <a:pt x="4209" y="4426"/>
                    <a:pt x="4159" y="4442"/>
                    <a:pt x="4117" y="4479"/>
                  </a:cubicBezTo>
                  <a:cubicBezTo>
                    <a:pt x="3463" y="5031"/>
                    <a:pt x="1592" y="6421"/>
                    <a:pt x="640" y="6421"/>
                  </a:cubicBezTo>
                  <a:cubicBezTo>
                    <a:pt x="618" y="6421"/>
                    <a:pt x="597" y="6420"/>
                    <a:pt x="577" y="6419"/>
                  </a:cubicBezTo>
                  <a:lnTo>
                    <a:pt x="574" y="6419"/>
                  </a:lnTo>
                  <a:cubicBezTo>
                    <a:pt x="732" y="6015"/>
                    <a:pt x="2153" y="4818"/>
                    <a:pt x="2933" y="4159"/>
                  </a:cubicBezTo>
                  <a:cubicBezTo>
                    <a:pt x="3701" y="3512"/>
                    <a:pt x="4179" y="3104"/>
                    <a:pt x="4342" y="2877"/>
                  </a:cubicBezTo>
                  <a:cubicBezTo>
                    <a:pt x="4698" y="2379"/>
                    <a:pt x="6573" y="1603"/>
                    <a:pt x="7271" y="1344"/>
                  </a:cubicBezTo>
                  <a:cubicBezTo>
                    <a:pt x="8588" y="898"/>
                    <a:pt x="10486" y="427"/>
                    <a:pt x="11735" y="427"/>
                  </a:cubicBezTo>
                  <a:close/>
                  <a:moveTo>
                    <a:pt x="11678" y="0"/>
                  </a:moveTo>
                  <a:cubicBezTo>
                    <a:pt x="9943" y="0"/>
                    <a:pt x="7512" y="800"/>
                    <a:pt x="7127" y="930"/>
                  </a:cubicBezTo>
                  <a:cubicBezTo>
                    <a:pt x="7125" y="931"/>
                    <a:pt x="7124" y="931"/>
                    <a:pt x="7121" y="933"/>
                  </a:cubicBezTo>
                  <a:cubicBezTo>
                    <a:pt x="6852" y="1033"/>
                    <a:pt x="4483" y="1925"/>
                    <a:pt x="3985" y="2623"/>
                  </a:cubicBezTo>
                  <a:cubicBezTo>
                    <a:pt x="3846" y="2817"/>
                    <a:pt x="3266" y="3307"/>
                    <a:pt x="2651" y="3825"/>
                  </a:cubicBezTo>
                  <a:cubicBezTo>
                    <a:pt x="676" y="5490"/>
                    <a:pt x="0" y="6158"/>
                    <a:pt x="139" y="6592"/>
                  </a:cubicBezTo>
                  <a:cubicBezTo>
                    <a:pt x="168" y="6682"/>
                    <a:pt x="259" y="6836"/>
                    <a:pt x="543" y="6857"/>
                  </a:cubicBezTo>
                  <a:cubicBezTo>
                    <a:pt x="576" y="6860"/>
                    <a:pt x="610" y="6861"/>
                    <a:pt x="645" y="6861"/>
                  </a:cubicBezTo>
                  <a:cubicBezTo>
                    <a:pt x="1700" y="6861"/>
                    <a:pt x="3362" y="5637"/>
                    <a:pt x="4069" y="5082"/>
                  </a:cubicBezTo>
                  <a:cubicBezTo>
                    <a:pt x="4180" y="6454"/>
                    <a:pt x="4436" y="7901"/>
                    <a:pt x="5016" y="7901"/>
                  </a:cubicBezTo>
                  <a:cubicBezTo>
                    <a:pt x="5553" y="7901"/>
                    <a:pt x="8466" y="6749"/>
                    <a:pt x="9445" y="6355"/>
                  </a:cubicBezTo>
                  <a:cubicBezTo>
                    <a:pt x="9759" y="7141"/>
                    <a:pt x="10672" y="9223"/>
                    <a:pt x="11561" y="9391"/>
                  </a:cubicBezTo>
                  <a:cubicBezTo>
                    <a:pt x="11602" y="9399"/>
                    <a:pt x="11643" y="9402"/>
                    <a:pt x="11686" y="9404"/>
                  </a:cubicBezTo>
                  <a:cubicBezTo>
                    <a:pt x="11836" y="9404"/>
                    <a:pt x="12021" y="9350"/>
                    <a:pt x="12196" y="9157"/>
                  </a:cubicBezTo>
                  <a:cubicBezTo>
                    <a:pt x="13243" y="8005"/>
                    <a:pt x="14055" y="2134"/>
                    <a:pt x="13371" y="666"/>
                  </a:cubicBezTo>
                  <a:cubicBezTo>
                    <a:pt x="13140" y="173"/>
                    <a:pt x="12484" y="0"/>
                    <a:pt x="116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1"/>
            <p:cNvSpPr/>
            <p:nvPr/>
          </p:nvSpPr>
          <p:spPr>
            <a:xfrm>
              <a:off x="6539040" y="2396520"/>
              <a:ext cx="246960" cy="291240"/>
            </a:xfrm>
            <a:custGeom>
              <a:avLst/>
              <a:gdLst/>
              <a:ahLst/>
              <a:cxnLst/>
              <a:rect l="l" t="t" r="r" b="b"/>
              <a:pathLst>
                <a:path w="13049" h="15370" extrusionOk="0">
                  <a:moveTo>
                    <a:pt x="4091" y="474"/>
                  </a:moveTo>
                  <a:cubicBezTo>
                    <a:pt x="5069" y="794"/>
                    <a:pt x="10865" y="2763"/>
                    <a:pt x="11690" y="4578"/>
                  </a:cubicBezTo>
                  <a:cubicBezTo>
                    <a:pt x="12582" y="6541"/>
                    <a:pt x="12173" y="7962"/>
                    <a:pt x="11977" y="8645"/>
                  </a:cubicBezTo>
                  <a:lnTo>
                    <a:pt x="11963" y="8695"/>
                  </a:lnTo>
                  <a:cubicBezTo>
                    <a:pt x="11777" y="9345"/>
                    <a:pt x="8179" y="14561"/>
                    <a:pt x="7083" y="14899"/>
                  </a:cubicBezTo>
                  <a:cubicBezTo>
                    <a:pt x="7010" y="14921"/>
                    <a:pt x="6928" y="14932"/>
                    <a:pt x="6840" y="14932"/>
                  </a:cubicBezTo>
                  <a:cubicBezTo>
                    <a:pt x="5651" y="14932"/>
                    <a:pt x="3264" y="12957"/>
                    <a:pt x="2212" y="11293"/>
                  </a:cubicBezTo>
                  <a:cubicBezTo>
                    <a:pt x="1199" y="9689"/>
                    <a:pt x="556" y="5521"/>
                    <a:pt x="456" y="4837"/>
                  </a:cubicBezTo>
                  <a:lnTo>
                    <a:pt x="4091" y="474"/>
                  </a:lnTo>
                  <a:close/>
                  <a:moveTo>
                    <a:pt x="4017" y="0"/>
                  </a:moveTo>
                  <a:cubicBezTo>
                    <a:pt x="3954" y="0"/>
                    <a:pt x="3893" y="28"/>
                    <a:pt x="3851" y="80"/>
                  </a:cubicBezTo>
                  <a:lnTo>
                    <a:pt x="59" y="4632"/>
                  </a:lnTo>
                  <a:cubicBezTo>
                    <a:pt x="18" y="4679"/>
                    <a:pt x="1" y="4741"/>
                    <a:pt x="10" y="4802"/>
                  </a:cubicBezTo>
                  <a:cubicBezTo>
                    <a:pt x="36" y="5001"/>
                    <a:pt x="693" y="9705"/>
                    <a:pt x="1842" y="11527"/>
                  </a:cubicBezTo>
                  <a:cubicBezTo>
                    <a:pt x="2883" y="13176"/>
                    <a:pt x="5351" y="15369"/>
                    <a:pt x="6846" y="15369"/>
                  </a:cubicBezTo>
                  <a:cubicBezTo>
                    <a:pt x="6850" y="15369"/>
                    <a:pt x="6854" y="15369"/>
                    <a:pt x="6858" y="15369"/>
                  </a:cubicBezTo>
                  <a:cubicBezTo>
                    <a:pt x="6979" y="15369"/>
                    <a:pt x="7099" y="15352"/>
                    <a:pt x="7213" y="15318"/>
                  </a:cubicBezTo>
                  <a:cubicBezTo>
                    <a:pt x="8567" y="14901"/>
                    <a:pt x="12197" y="9476"/>
                    <a:pt x="12386" y="8815"/>
                  </a:cubicBezTo>
                  <a:lnTo>
                    <a:pt x="12399" y="8765"/>
                  </a:lnTo>
                  <a:cubicBezTo>
                    <a:pt x="12593" y="8089"/>
                    <a:pt x="13049" y="6506"/>
                    <a:pt x="12089" y="4397"/>
                  </a:cubicBezTo>
                  <a:cubicBezTo>
                    <a:pt x="11112" y="2246"/>
                    <a:pt x="4371" y="101"/>
                    <a:pt x="4085" y="11"/>
                  </a:cubicBezTo>
                  <a:cubicBezTo>
                    <a:pt x="4063" y="4"/>
                    <a:pt x="4040" y="0"/>
                    <a:pt x="40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1"/>
            <p:cNvSpPr/>
            <p:nvPr/>
          </p:nvSpPr>
          <p:spPr>
            <a:xfrm>
              <a:off x="6587640" y="2502720"/>
              <a:ext cx="34920" cy="86760"/>
            </a:xfrm>
            <a:custGeom>
              <a:avLst/>
              <a:gdLst/>
              <a:ahLst/>
              <a:cxnLst/>
              <a:rect l="l" t="t" r="r" b="b"/>
              <a:pathLst>
                <a:path w="1886" h="4620" extrusionOk="0">
                  <a:moveTo>
                    <a:pt x="1091" y="0"/>
                  </a:moveTo>
                  <a:cubicBezTo>
                    <a:pt x="1067" y="0"/>
                    <a:pt x="1042" y="4"/>
                    <a:pt x="1018" y="13"/>
                  </a:cubicBezTo>
                  <a:cubicBezTo>
                    <a:pt x="904" y="53"/>
                    <a:pt x="844" y="178"/>
                    <a:pt x="884" y="293"/>
                  </a:cubicBezTo>
                  <a:cubicBezTo>
                    <a:pt x="1093" y="884"/>
                    <a:pt x="1357" y="1983"/>
                    <a:pt x="1174" y="2409"/>
                  </a:cubicBezTo>
                  <a:cubicBezTo>
                    <a:pt x="1077" y="2636"/>
                    <a:pt x="879" y="2833"/>
                    <a:pt x="688" y="3025"/>
                  </a:cubicBezTo>
                  <a:cubicBezTo>
                    <a:pt x="382" y="3331"/>
                    <a:pt x="1" y="3713"/>
                    <a:pt x="351" y="4150"/>
                  </a:cubicBezTo>
                  <a:cubicBezTo>
                    <a:pt x="679" y="4559"/>
                    <a:pt x="1169" y="4619"/>
                    <a:pt x="1426" y="4619"/>
                  </a:cubicBezTo>
                  <a:cubicBezTo>
                    <a:pt x="1483" y="4619"/>
                    <a:pt x="1540" y="4617"/>
                    <a:pt x="1596" y="4609"/>
                  </a:cubicBezTo>
                  <a:cubicBezTo>
                    <a:pt x="1716" y="4592"/>
                    <a:pt x="1800" y="4482"/>
                    <a:pt x="1782" y="4362"/>
                  </a:cubicBezTo>
                  <a:cubicBezTo>
                    <a:pt x="1765" y="4252"/>
                    <a:pt x="1670" y="4174"/>
                    <a:pt x="1562" y="4174"/>
                  </a:cubicBezTo>
                  <a:cubicBezTo>
                    <a:pt x="1553" y="4174"/>
                    <a:pt x="1544" y="4174"/>
                    <a:pt x="1535" y="4175"/>
                  </a:cubicBezTo>
                  <a:cubicBezTo>
                    <a:pt x="1533" y="4176"/>
                    <a:pt x="1489" y="4182"/>
                    <a:pt x="1420" y="4182"/>
                  </a:cubicBezTo>
                  <a:cubicBezTo>
                    <a:pt x="1245" y="4182"/>
                    <a:pt x="907" y="4143"/>
                    <a:pt x="693" y="3875"/>
                  </a:cubicBezTo>
                  <a:cubicBezTo>
                    <a:pt x="610" y="3773"/>
                    <a:pt x="639" y="3694"/>
                    <a:pt x="998" y="3335"/>
                  </a:cubicBezTo>
                  <a:cubicBezTo>
                    <a:pt x="1208" y="3125"/>
                    <a:pt x="1447" y="2886"/>
                    <a:pt x="1577" y="2582"/>
                  </a:cubicBezTo>
                  <a:cubicBezTo>
                    <a:pt x="1886" y="1860"/>
                    <a:pt x="1359" y="320"/>
                    <a:pt x="1298" y="146"/>
                  </a:cubicBezTo>
                  <a:cubicBezTo>
                    <a:pt x="1266" y="56"/>
                    <a:pt x="1182" y="0"/>
                    <a:pt x="10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1"/>
            <p:cNvSpPr/>
            <p:nvPr/>
          </p:nvSpPr>
          <p:spPr>
            <a:xfrm>
              <a:off x="6609240" y="2594880"/>
              <a:ext cx="55080" cy="24480"/>
            </a:xfrm>
            <a:custGeom>
              <a:avLst/>
              <a:gdLst/>
              <a:ahLst/>
              <a:cxnLst/>
              <a:rect l="l" t="t" r="r" b="b"/>
              <a:pathLst>
                <a:path w="2950" h="1350" extrusionOk="0">
                  <a:moveTo>
                    <a:pt x="2701" y="1"/>
                  </a:moveTo>
                  <a:cubicBezTo>
                    <a:pt x="2608" y="1"/>
                    <a:pt x="2522" y="62"/>
                    <a:pt x="2495" y="156"/>
                  </a:cubicBezTo>
                  <a:cubicBezTo>
                    <a:pt x="2301" y="787"/>
                    <a:pt x="1523" y="910"/>
                    <a:pt x="942" y="910"/>
                  </a:cubicBezTo>
                  <a:cubicBezTo>
                    <a:pt x="574" y="910"/>
                    <a:pt x="285" y="860"/>
                    <a:pt x="277" y="859"/>
                  </a:cubicBezTo>
                  <a:cubicBezTo>
                    <a:pt x="264" y="856"/>
                    <a:pt x="250" y="855"/>
                    <a:pt x="237" y="855"/>
                  </a:cubicBezTo>
                  <a:cubicBezTo>
                    <a:pt x="134" y="855"/>
                    <a:pt x="42" y="930"/>
                    <a:pt x="22" y="1035"/>
                  </a:cubicBezTo>
                  <a:cubicBezTo>
                    <a:pt x="1" y="1154"/>
                    <a:pt x="80" y="1268"/>
                    <a:pt x="200" y="1290"/>
                  </a:cubicBezTo>
                  <a:cubicBezTo>
                    <a:pt x="437" y="1329"/>
                    <a:pt x="676" y="1349"/>
                    <a:pt x="916" y="1349"/>
                  </a:cubicBezTo>
                  <a:cubicBezTo>
                    <a:pt x="923" y="1349"/>
                    <a:pt x="931" y="1349"/>
                    <a:pt x="938" y="1349"/>
                  </a:cubicBezTo>
                  <a:cubicBezTo>
                    <a:pt x="1645" y="1349"/>
                    <a:pt x="2638" y="1182"/>
                    <a:pt x="2914" y="286"/>
                  </a:cubicBezTo>
                  <a:cubicBezTo>
                    <a:pt x="2949" y="170"/>
                    <a:pt x="2884" y="47"/>
                    <a:pt x="2769" y="12"/>
                  </a:cubicBezTo>
                  <a:cubicBezTo>
                    <a:pt x="2747" y="5"/>
                    <a:pt x="2724" y="1"/>
                    <a:pt x="2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1"/>
            <p:cNvSpPr/>
            <p:nvPr/>
          </p:nvSpPr>
          <p:spPr>
            <a:xfrm>
              <a:off x="6655320" y="2514240"/>
              <a:ext cx="12600" cy="21240"/>
            </a:xfrm>
            <a:custGeom>
              <a:avLst/>
              <a:gdLst/>
              <a:ahLst/>
              <a:cxnLst/>
              <a:rect l="l" t="t" r="r" b="b"/>
              <a:pathLst>
                <a:path w="711" h="1182" extrusionOk="0">
                  <a:moveTo>
                    <a:pt x="357" y="1"/>
                  </a:moveTo>
                  <a:cubicBezTo>
                    <a:pt x="160" y="1"/>
                    <a:pt x="0" y="266"/>
                    <a:pt x="0" y="591"/>
                  </a:cubicBezTo>
                  <a:cubicBezTo>
                    <a:pt x="0" y="918"/>
                    <a:pt x="160" y="1182"/>
                    <a:pt x="357" y="1182"/>
                  </a:cubicBezTo>
                  <a:cubicBezTo>
                    <a:pt x="552" y="1182"/>
                    <a:pt x="711" y="918"/>
                    <a:pt x="711" y="591"/>
                  </a:cubicBezTo>
                  <a:cubicBezTo>
                    <a:pt x="711" y="266"/>
                    <a:pt x="552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1"/>
            <p:cNvSpPr/>
            <p:nvPr/>
          </p:nvSpPr>
          <p:spPr>
            <a:xfrm>
              <a:off x="6593400" y="2523240"/>
              <a:ext cx="12600" cy="21240"/>
            </a:xfrm>
            <a:custGeom>
              <a:avLst/>
              <a:gdLst/>
              <a:ahLst/>
              <a:cxnLst/>
              <a:rect l="l" t="t" r="r" b="b"/>
              <a:pathLst>
                <a:path w="711" h="1180" extrusionOk="0">
                  <a:moveTo>
                    <a:pt x="355" y="0"/>
                  </a:moveTo>
                  <a:cubicBezTo>
                    <a:pt x="159" y="0"/>
                    <a:pt x="0" y="264"/>
                    <a:pt x="0" y="591"/>
                  </a:cubicBezTo>
                  <a:cubicBezTo>
                    <a:pt x="0" y="916"/>
                    <a:pt x="159" y="1180"/>
                    <a:pt x="355" y="1180"/>
                  </a:cubicBezTo>
                  <a:cubicBezTo>
                    <a:pt x="552" y="1180"/>
                    <a:pt x="711" y="916"/>
                    <a:pt x="711" y="591"/>
                  </a:cubicBezTo>
                  <a:cubicBezTo>
                    <a:pt x="711" y="264"/>
                    <a:pt x="552" y="0"/>
                    <a:pt x="3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1"/>
            <p:cNvSpPr/>
            <p:nvPr/>
          </p:nvSpPr>
          <p:spPr>
            <a:xfrm>
              <a:off x="6560640" y="2485440"/>
              <a:ext cx="47160" cy="30600"/>
            </a:xfrm>
            <a:custGeom>
              <a:avLst/>
              <a:gdLst/>
              <a:ahLst/>
              <a:cxnLst/>
              <a:rect l="l" t="t" r="r" b="b"/>
              <a:pathLst>
                <a:path w="2547" h="1663" extrusionOk="0">
                  <a:moveTo>
                    <a:pt x="1334" y="0"/>
                  </a:moveTo>
                  <a:cubicBezTo>
                    <a:pt x="337" y="0"/>
                    <a:pt x="40" y="1340"/>
                    <a:pt x="27" y="1397"/>
                  </a:cubicBezTo>
                  <a:cubicBezTo>
                    <a:pt x="1" y="1515"/>
                    <a:pt x="77" y="1631"/>
                    <a:pt x="195" y="1656"/>
                  </a:cubicBezTo>
                  <a:cubicBezTo>
                    <a:pt x="210" y="1660"/>
                    <a:pt x="226" y="1661"/>
                    <a:pt x="241" y="1663"/>
                  </a:cubicBezTo>
                  <a:cubicBezTo>
                    <a:pt x="345" y="1663"/>
                    <a:pt x="434" y="1590"/>
                    <a:pt x="455" y="1489"/>
                  </a:cubicBezTo>
                  <a:cubicBezTo>
                    <a:pt x="459" y="1479"/>
                    <a:pt x="691" y="438"/>
                    <a:pt x="1334" y="438"/>
                  </a:cubicBezTo>
                  <a:cubicBezTo>
                    <a:pt x="1943" y="438"/>
                    <a:pt x="2095" y="577"/>
                    <a:pt x="2100" y="581"/>
                  </a:cubicBezTo>
                  <a:lnTo>
                    <a:pt x="2100" y="581"/>
                  </a:lnTo>
                  <a:cubicBezTo>
                    <a:pt x="2139" y="657"/>
                    <a:pt x="2217" y="701"/>
                    <a:pt x="2297" y="701"/>
                  </a:cubicBezTo>
                  <a:cubicBezTo>
                    <a:pt x="2330" y="701"/>
                    <a:pt x="2364" y="694"/>
                    <a:pt x="2395" y="678"/>
                  </a:cubicBezTo>
                  <a:cubicBezTo>
                    <a:pt x="2503" y="623"/>
                    <a:pt x="2546" y="492"/>
                    <a:pt x="2491" y="383"/>
                  </a:cubicBezTo>
                  <a:cubicBezTo>
                    <a:pt x="2448" y="293"/>
                    <a:pt x="2230" y="0"/>
                    <a:pt x="1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1"/>
            <p:cNvSpPr/>
            <p:nvPr/>
          </p:nvSpPr>
          <p:spPr>
            <a:xfrm>
              <a:off x="6626160" y="2464200"/>
              <a:ext cx="60120" cy="27720"/>
            </a:xfrm>
            <a:custGeom>
              <a:avLst/>
              <a:gdLst/>
              <a:ahLst/>
              <a:cxnLst/>
              <a:rect l="l" t="t" r="r" b="b"/>
              <a:pathLst>
                <a:path w="3221" h="1506" extrusionOk="0">
                  <a:moveTo>
                    <a:pt x="1489" y="0"/>
                  </a:moveTo>
                  <a:cubicBezTo>
                    <a:pt x="546" y="0"/>
                    <a:pt x="123" y="788"/>
                    <a:pt x="26" y="1240"/>
                  </a:cubicBezTo>
                  <a:cubicBezTo>
                    <a:pt x="1" y="1359"/>
                    <a:pt x="76" y="1475"/>
                    <a:pt x="194" y="1500"/>
                  </a:cubicBezTo>
                  <a:cubicBezTo>
                    <a:pt x="210" y="1504"/>
                    <a:pt x="226" y="1505"/>
                    <a:pt x="241" y="1505"/>
                  </a:cubicBezTo>
                  <a:cubicBezTo>
                    <a:pt x="345" y="1505"/>
                    <a:pt x="433" y="1433"/>
                    <a:pt x="455" y="1333"/>
                  </a:cubicBezTo>
                  <a:cubicBezTo>
                    <a:pt x="463" y="1293"/>
                    <a:pt x="655" y="440"/>
                    <a:pt x="1502" y="440"/>
                  </a:cubicBezTo>
                  <a:cubicBezTo>
                    <a:pt x="1563" y="440"/>
                    <a:pt x="1627" y="445"/>
                    <a:pt x="1696" y="454"/>
                  </a:cubicBezTo>
                  <a:cubicBezTo>
                    <a:pt x="2706" y="600"/>
                    <a:pt x="2774" y="1109"/>
                    <a:pt x="2775" y="1126"/>
                  </a:cubicBezTo>
                  <a:cubicBezTo>
                    <a:pt x="2783" y="1239"/>
                    <a:pt x="2866" y="1333"/>
                    <a:pt x="2984" y="1333"/>
                  </a:cubicBezTo>
                  <a:cubicBezTo>
                    <a:pt x="2991" y="1333"/>
                    <a:pt x="3000" y="1332"/>
                    <a:pt x="3008" y="1331"/>
                  </a:cubicBezTo>
                  <a:cubicBezTo>
                    <a:pt x="3129" y="1324"/>
                    <a:pt x="3220" y="1219"/>
                    <a:pt x="3213" y="1099"/>
                  </a:cubicBezTo>
                  <a:cubicBezTo>
                    <a:pt x="3212" y="1062"/>
                    <a:pt x="3143" y="218"/>
                    <a:pt x="1757" y="20"/>
                  </a:cubicBezTo>
                  <a:cubicBezTo>
                    <a:pt x="1663" y="7"/>
                    <a:pt x="1574" y="0"/>
                    <a:pt x="14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1"/>
            <p:cNvSpPr/>
            <p:nvPr/>
          </p:nvSpPr>
          <p:spPr>
            <a:xfrm>
              <a:off x="6589080" y="2267280"/>
              <a:ext cx="489960" cy="639720"/>
            </a:xfrm>
            <a:custGeom>
              <a:avLst/>
              <a:gdLst/>
              <a:ahLst/>
              <a:cxnLst/>
              <a:rect l="l" t="t" r="r" b="b"/>
              <a:pathLst>
                <a:path w="25836" h="33713" extrusionOk="0">
                  <a:moveTo>
                    <a:pt x="6244" y="1"/>
                  </a:moveTo>
                  <a:cubicBezTo>
                    <a:pt x="5595" y="1"/>
                    <a:pt x="5002" y="28"/>
                    <a:pt x="4497" y="71"/>
                  </a:cubicBezTo>
                  <a:cubicBezTo>
                    <a:pt x="1078" y="364"/>
                    <a:pt x="52" y="3127"/>
                    <a:pt x="42" y="3156"/>
                  </a:cubicBezTo>
                  <a:cubicBezTo>
                    <a:pt x="1" y="3270"/>
                    <a:pt x="61" y="3395"/>
                    <a:pt x="174" y="3436"/>
                  </a:cubicBezTo>
                  <a:cubicBezTo>
                    <a:pt x="199" y="3444"/>
                    <a:pt x="223" y="3448"/>
                    <a:pt x="248" y="3448"/>
                  </a:cubicBezTo>
                  <a:cubicBezTo>
                    <a:pt x="338" y="3448"/>
                    <a:pt x="422" y="3393"/>
                    <a:pt x="455" y="3303"/>
                  </a:cubicBezTo>
                  <a:cubicBezTo>
                    <a:pt x="492" y="3199"/>
                    <a:pt x="1403" y="777"/>
                    <a:pt x="4535" y="508"/>
                  </a:cubicBezTo>
                  <a:cubicBezTo>
                    <a:pt x="5055" y="463"/>
                    <a:pt x="5629" y="438"/>
                    <a:pt x="6235" y="438"/>
                  </a:cubicBezTo>
                  <a:cubicBezTo>
                    <a:pt x="9728" y="438"/>
                    <a:pt x="14297" y="1254"/>
                    <a:pt x="15961" y="3752"/>
                  </a:cubicBezTo>
                  <a:cubicBezTo>
                    <a:pt x="17056" y="5392"/>
                    <a:pt x="17849" y="6779"/>
                    <a:pt x="18855" y="8537"/>
                  </a:cubicBezTo>
                  <a:cubicBezTo>
                    <a:pt x="19762" y="10122"/>
                    <a:pt x="20790" y="11918"/>
                    <a:pt x="22320" y="14393"/>
                  </a:cubicBezTo>
                  <a:cubicBezTo>
                    <a:pt x="25369" y="19327"/>
                    <a:pt x="25309" y="25241"/>
                    <a:pt x="22168" y="29460"/>
                  </a:cubicBezTo>
                  <a:cubicBezTo>
                    <a:pt x="20309" y="31959"/>
                    <a:pt x="17899" y="33267"/>
                    <a:pt x="15440" y="33267"/>
                  </a:cubicBezTo>
                  <a:cubicBezTo>
                    <a:pt x="14037" y="33267"/>
                    <a:pt x="12617" y="32841"/>
                    <a:pt x="11274" y="31968"/>
                  </a:cubicBezTo>
                  <a:cubicBezTo>
                    <a:pt x="7882" y="29763"/>
                    <a:pt x="9009" y="26659"/>
                    <a:pt x="10315" y="23064"/>
                  </a:cubicBezTo>
                  <a:cubicBezTo>
                    <a:pt x="10411" y="22800"/>
                    <a:pt x="10508" y="22535"/>
                    <a:pt x="10603" y="22268"/>
                  </a:cubicBezTo>
                  <a:cubicBezTo>
                    <a:pt x="11986" y="18396"/>
                    <a:pt x="10230" y="15020"/>
                    <a:pt x="5384" y="12237"/>
                  </a:cubicBezTo>
                  <a:cubicBezTo>
                    <a:pt x="1083" y="9765"/>
                    <a:pt x="567" y="4963"/>
                    <a:pt x="562" y="4914"/>
                  </a:cubicBezTo>
                  <a:cubicBezTo>
                    <a:pt x="552" y="4802"/>
                    <a:pt x="451" y="4717"/>
                    <a:pt x="346" y="4717"/>
                  </a:cubicBezTo>
                  <a:cubicBezTo>
                    <a:pt x="339" y="4717"/>
                    <a:pt x="331" y="4717"/>
                    <a:pt x="323" y="4718"/>
                  </a:cubicBezTo>
                  <a:cubicBezTo>
                    <a:pt x="203" y="4729"/>
                    <a:pt x="114" y="4836"/>
                    <a:pt x="126" y="4957"/>
                  </a:cubicBezTo>
                  <a:cubicBezTo>
                    <a:pt x="132" y="5007"/>
                    <a:pt x="663" y="10030"/>
                    <a:pt x="5167" y="12617"/>
                  </a:cubicBezTo>
                  <a:cubicBezTo>
                    <a:pt x="9801" y="15280"/>
                    <a:pt x="11491" y="18477"/>
                    <a:pt x="10190" y="22121"/>
                  </a:cubicBezTo>
                  <a:cubicBezTo>
                    <a:pt x="10095" y="22388"/>
                    <a:pt x="9999" y="22653"/>
                    <a:pt x="9904" y="22915"/>
                  </a:cubicBezTo>
                  <a:cubicBezTo>
                    <a:pt x="8590" y="26528"/>
                    <a:pt x="7351" y="29940"/>
                    <a:pt x="11036" y="32336"/>
                  </a:cubicBezTo>
                  <a:cubicBezTo>
                    <a:pt x="12460" y="33263"/>
                    <a:pt x="13965" y="33713"/>
                    <a:pt x="15451" y="33713"/>
                  </a:cubicBezTo>
                  <a:cubicBezTo>
                    <a:pt x="18039" y="33713"/>
                    <a:pt x="20570" y="32343"/>
                    <a:pt x="22520" y="29721"/>
                  </a:cubicBezTo>
                  <a:cubicBezTo>
                    <a:pt x="25768" y="25357"/>
                    <a:pt x="25836" y="19249"/>
                    <a:pt x="22691" y="14163"/>
                  </a:cubicBezTo>
                  <a:cubicBezTo>
                    <a:pt x="21165" y="11694"/>
                    <a:pt x="20139" y="9902"/>
                    <a:pt x="19235" y="8319"/>
                  </a:cubicBezTo>
                  <a:cubicBezTo>
                    <a:pt x="18225" y="6554"/>
                    <a:pt x="17427" y="5162"/>
                    <a:pt x="16327" y="3508"/>
                  </a:cubicBezTo>
                  <a:cubicBezTo>
                    <a:pt x="14465" y="716"/>
                    <a:pt x="9606" y="1"/>
                    <a:pt x="6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1"/>
            <p:cNvSpPr/>
            <p:nvPr/>
          </p:nvSpPr>
          <p:spPr>
            <a:xfrm>
              <a:off x="6820200" y="2839680"/>
              <a:ext cx="22680" cy="24480"/>
            </a:xfrm>
            <a:custGeom>
              <a:avLst/>
              <a:gdLst/>
              <a:ahLst/>
              <a:cxnLst/>
              <a:rect l="l" t="t" r="r" b="b"/>
              <a:pathLst>
                <a:path w="1259" h="1354" extrusionOk="0">
                  <a:moveTo>
                    <a:pt x="250" y="1"/>
                  </a:moveTo>
                  <a:cubicBezTo>
                    <a:pt x="220" y="1"/>
                    <a:pt x="189" y="7"/>
                    <a:pt x="160" y="20"/>
                  </a:cubicBezTo>
                  <a:cubicBezTo>
                    <a:pt x="50" y="70"/>
                    <a:pt x="1" y="201"/>
                    <a:pt x="51" y="311"/>
                  </a:cubicBezTo>
                  <a:cubicBezTo>
                    <a:pt x="222" y="690"/>
                    <a:pt x="481" y="1025"/>
                    <a:pt x="820" y="1304"/>
                  </a:cubicBezTo>
                  <a:cubicBezTo>
                    <a:pt x="859" y="1336"/>
                    <a:pt x="909" y="1354"/>
                    <a:pt x="959" y="1354"/>
                  </a:cubicBezTo>
                  <a:cubicBezTo>
                    <a:pt x="959" y="1354"/>
                    <a:pt x="960" y="1354"/>
                    <a:pt x="960" y="1354"/>
                  </a:cubicBezTo>
                  <a:cubicBezTo>
                    <a:pt x="1166" y="1354"/>
                    <a:pt x="1259" y="1096"/>
                    <a:pt x="1099" y="965"/>
                  </a:cubicBezTo>
                  <a:cubicBezTo>
                    <a:pt x="808" y="726"/>
                    <a:pt x="596" y="452"/>
                    <a:pt x="450" y="129"/>
                  </a:cubicBezTo>
                  <a:cubicBezTo>
                    <a:pt x="413" y="49"/>
                    <a:pt x="333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1"/>
            <p:cNvSpPr/>
            <p:nvPr/>
          </p:nvSpPr>
          <p:spPr>
            <a:xfrm>
              <a:off x="6714360" y="2493000"/>
              <a:ext cx="138240" cy="314640"/>
            </a:xfrm>
            <a:custGeom>
              <a:avLst/>
              <a:gdLst/>
              <a:ahLst/>
              <a:cxnLst/>
              <a:rect l="l" t="t" r="r" b="b"/>
              <a:pathLst>
                <a:path w="7323" h="16618" extrusionOk="0">
                  <a:moveTo>
                    <a:pt x="251" y="0"/>
                  </a:moveTo>
                  <a:cubicBezTo>
                    <a:pt x="175" y="0"/>
                    <a:pt x="102" y="39"/>
                    <a:pt x="62" y="108"/>
                  </a:cubicBezTo>
                  <a:cubicBezTo>
                    <a:pt x="0" y="213"/>
                    <a:pt x="34" y="347"/>
                    <a:pt x="139" y="408"/>
                  </a:cubicBezTo>
                  <a:cubicBezTo>
                    <a:pt x="198" y="443"/>
                    <a:pt x="6029" y="3928"/>
                    <a:pt x="6621" y="8218"/>
                  </a:cubicBezTo>
                  <a:cubicBezTo>
                    <a:pt x="6877" y="10071"/>
                    <a:pt x="6383" y="12001"/>
                    <a:pt x="5948" y="13704"/>
                  </a:cubicBezTo>
                  <a:cubicBezTo>
                    <a:pt x="5705" y="14653"/>
                    <a:pt x="5477" y="15550"/>
                    <a:pt x="5384" y="16373"/>
                  </a:cubicBezTo>
                  <a:cubicBezTo>
                    <a:pt x="5370" y="16493"/>
                    <a:pt x="5457" y="16602"/>
                    <a:pt x="5578" y="16616"/>
                  </a:cubicBezTo>
                  <a:cubicBezTo>
                    <a:pt x="5585" y="16617"/>
                    <a:pt x="5594" y="16617"/>
                    <a:pt x="5603" y="16617"/>
                  </a:cubicBezTo>
                  <a:cubicBezTo>
                    <a:pt x="5714" y="16616"/>
                    <a:pt x="5808" y="16532"/>
                    <a:pt x="5819" y="16422"/>
                  </a:cubicBezTo>
                  <a:cubicBezTo>
                    <a:pt x="5908" y="15629"/>
                    <a:pt x="6134" y="14746"/>
                    <a:pt x="6372" y="13813"/>
                  </a:cubicBezTo>
                  <a:cubicBezTo>
                    <a:pt x="6819" y="12070"/>
                    <a:pt x="7323" y="10096"/>
                    <a:pt x="7055" y="8158"/>
                  </a:cubicBezTo>
                  <a:cubicBezTo>
                    <a:pt x="6436" y="3661"/>
                    <a:pt x="609" y="177"/>
                    <a:pt x="362" y="31"/>
                  </a:cubicBezTo>
                  <a:cubicBezTo>
                    <a:pt x="327" y="10"/>
                    <a:pt x="288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1"/>
            <p:cNvSpPr/>
            <p:nvPr/>
          </p:nvSpPr>
          <p:spPr>
            <a:xfrm>
              <a:off x="6595920" y="2313360"/>
              <a:ext cx="47520" cy="96840"/>
            </a:xfrm>
            <a:custGeom>
              <a:avLst/>
              <a:gdLst/>
              <a:ahLst/>
              <a:cxnLst/>
              <a:rect l="l" t="t" r="r" b="b"/>
              <a:pathLst>
                <a:path w="2563" h="5153" extrusionOk="0">
                  <a:moveTo>
                    <a:pt x="2317" y="0"/>
                  </a:moveTo>
                  <a:cubicBezTo>
                    <a:pt x="2266" y="0"/>
                    <a:pt x="2215" y="18"/>
                    <a:pt x="2173" y="54"/>
                  </a:cubicBezTo>
                  <a:cubicBezTo>
                    <a:pt x="0" y="1950"/>
                    <a:pt x="270" y="4835"/>
                    <a:pt x="284" y="4957"/>
                  </a:cubicBezTo>
                  <a:cubicBezTo>
                    <a:pt x="295" y="5068"/>
                    <a:pt x="389" y="5153"/>
                    <a:pt x="501" y="5153"/>
                  </a:cubicBezTo>
                  <a:cubicBezTo>
                    <a:pt x="509" y="5153"/>
                    <a:pt x="517" y="5153"/>
                    <a:pt x="524" y="5152"/>
                  </a:cubicBezTo>
                  <a:cubicBezTo>
                    <a:pt x="644" y="5139"/>
                    <a:pt x="732" y="5032"/>
                    <a:pt x="720" y="4912"/>
                  </a:cubicBezTo>
                  <a:cubicBezTo>
                    <a:pt x="717" y="4884"/>
                    <a:pt x="458" y="2132"/>
                    <a:pt x="2462" y="385"/>
                  </a:cubicBezTo>
                  <a:cubicBezTo>
                    <a:pt x="2553" y="305"/>
                    <a:pt x="2562" y="166"/>
                    <a:pt x="2482" y="76"/>
                  </a:cubicBezTo>
                  <a:cubicBezTo>
                    <a:pt x="2439" y="26"/>
                    <a:pt x="2378" y="0"/>
                    <a:pt x="2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1"/>
            <p:cNvSpPr/>
            <p:nvPr/>
          </p:nvSpPr>
          <p:spPr>
            <a:xfrm>
              <a:off x="6655680" y="2292120"/>
              <a:ext cx="26280" cy="14760"/>
            </a:xfrm>
            <a:custGeom>
              <a:avLst/>
              <a:gdLst/>
              <a:ahLst/>
              <a:cxnLst/>
              <a:rect l="l" t="t" r="r" b="b"/>
              <a:pathLst>
                <a:path w="1438" h="831" extrusionOk="0">
                  <a:moveTo>
                    <a:pt x="1191" y="0"/>
                  </a:moveTo>
                  <a:cubicBezTo>
                    <a:pt x="1169" y="0"/>
                    <a:pt x="1147" y="4"/>
                    <a:pt x="1125" y="10"/>
                  </a:cubicBezTo>
                  <a:cubicBezTo>
                    <a:pt x="784" y="119"/>
                    <a:pt x="454" y="254"/>
                    <a:pt x="137" y="417"/>
                  </a:cubicBezTo>
                  <a:cubicBezTo>
                    <a:pt x="46" y="463"/>
                    <a:pt x="0" y="565"/>
                    <a:pt x="24" y="663"/>
                  </a:cubicBezTo>
                  <a:cubicBezTo>
                    <a:pt x="47" y="761"/>
                    <a:pt x="134" y="831"/>
                    <a:pt x="235" y="831"/>
                  </a:cubicBezTo>
                  <a:cubicBezTo>
                    <a:pt x="236" y="831"/>
                    <a:pt x="237" y="831"/>
                    <a:pt x="238" y="831"/>
                  </a:cubicBezTo>
                  <a:cubicBezTo>
                    <a:pt x="272" y="831"/>
                    <a:pt x="307" y="822"/>
                    <a:pt x="338" y="806"/>
                  </a:cubicBezTo>
                  <a:cubicBezTo>
                    <a:pt x="633" y="656"/>
                    <a:pt x="941" y="530"/>
                    <a:pt x="1257" y="428"/>
                  </a:cubicBezTo>
                  <a:cubicBezTo>
                    <a:pt x="1374" y="392"/>
                    <a:pt x="1437" y="268"/>
                    <a:pt x="1400" y="153"/>
                  </a:cubicBezTo>
                  <a:cubicBezTo>
                    <a:pt x="1370" y="60"/>
                    <a:pt x="1284" y="0"/>
                    <a:pt x="1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1"/>
            <p:cNvSpPr/>
            <p:nvPr/>
          </p:nvSpPr>
          <p:spPr>
            <a:xfrm>
              <a:off x="5771520" y="1275120"/>
              <a:ext cx="1920960" cy="3462480"/>
            </a:xfrm>
            <a:custGeom>
              <a:avLst/>
              <a:gdLst/>
              <a:ahLst/>
              <a:cxnLst/>
              <a:rect l="l" t="t" r="r" b="b"/>
              <a:pathLst>
                <a:path w="101113" h="182228" extrusionOk="0">
                  <a:moveTo>
                    <a:pt x="105" y="1"/>
                  </a:moveTo>
                  <a:cubicBezTo>
                    <a:pt x="48" y="1"/>
                    <a:pt x="0" y="47"/>
                    <a:pt x="0" y="106"/>
                  </a:cubicBezTo>
                  <a:lnTo>
                    <a:pt x="0" y="182122"/>
                  </a:lnTo>
                  <a:cubicBezTo>
                    <a:pt x="0" y="182181"/>
                    <a:pt x="48" y="182227"/>
                    <a:pt x="105" y="182227"/>
                  </a:cubicBezTo>
                  <a:lnTo>
                    <a:pt x="101007" y="182227"/>
                  </a:lnTo>
                  <a:cubicBezTo>
                    <a:pt x="101066" y="182227"/>
                    <a:pt x="101112" y="182181"/>
                    <a:pt x="101112" y="182122"/>
                  </a:cubicBezTo>
                  <a:lnTo>
                    <a:pt x="101112" y="106"/>
                  </a:lnTo>
                  <a:cubicBezTo>
                    <a:pt x="101112" y="47"/>
                    <a:pt x="101066" y="1"/>
                    <a:pt x="101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9" name="Google Shape;1976;p11">
            <a:extLst>
              <a:ext uri="{FF2B5EF4-FFF2-40B4-BE49-F238E27FC236}">
                <a16:creationId xmlns:a16="http://schemas.microsoft.com/office/drawing/2014/main" id="{EFD529BE-C096-44A8-B6AF-0E6F1EB3D81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26240" y="1504800"/>
            <a:ext cx="1817640" cy="3185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3" name="Google Shape;1983;p12"/>
          <p:cNvGrpSpPr/>
          <p:nvPr/>
        </p:nvGrpSpPr>
        <p:grpSpPr>
          <a:xfrm>
            <a:off x="4572000" y="895320"/>
            <a:ext cx="4571280" cy="3981600"/>
            <a:chOff x="4572000" y="895320"/>
            <a:chExt cx="4571280" cy="3981600"/>
          </a:xfrm>
        </p:grpSpPr>
        <p:sp>
          <p:nvSpPr>
            <p:cNvPr id="1984" name="Google Shape;1984;p12"/>
            <p:cNvSpPr/>
            <p:nvPr/>
          </p:nvSpPr>
          <p:spPr>
            <a:xfrm>
              <a:off x="4624920" y="895320"/>
              <a:ext cx="4309920" cy="3981600"/>
            </a:xfrm>
            <a:custGeom>
              <a:avLst/>
              <a:gdLst/>
              <a:ahLst/>
              <a:cxnLst/>
              <a:rect l="l" t="t" r="r" b="b"/>
              <a:pathLst>
                <a:path w="226803" h="209527" extrusionOk="0">
                  <a:moveTo>
                    <a:pt x="137632" y="0"/>
                  </a:moveTo>
                  <a:cubicBezTo>
                    <a:pt x="124863" y="0"/>
                    <a:pt x="112381" y="4357"/>
                    <a:pt x="101957" y="12471"/>
                  </a:cubicBezTo>
                  <a:cubicBezTo>
                    <a:pt x="77673" y="31374"/>
                    <a:pt x="60263" y="57498"/>
                    <a:pt x="33597" y="73757"/>
                  </a:cubicBezTo>
                  <a:cubicBezTo>
                    <a:pt x="11332" y="87330"/>
                    <a:pt x="0" y="109793"/>
                    <a:pt x="8272" y="142071"/>
                  </a:cubicBezTo>
                  <a:cubicBezTo>
                    <a:pt x="16206" y="173036"/>
                    <a:pt x="40207" y="192021"/>
                    <a:pt x="66573" y="192021"/>
                  </a:cubicBezTo>
                  <a:cubicBezTo>
                    <a:pt x="67692" y="192021"/>
                    <a:pt x="68816" y="191987"/>
                    <a:pt x="69943" y="191918"/>
                  </a:cubicBezTo>
                  <a:cubicBezTo>
                    <a:pt x="73619" y="191693"/>
                    <a:pt x="77325" y="191569"/>
                    <a:pt x="81038" y="191569"/>
                  </a:cubicBezTo>
                  <a:cubicBezTo>
                    <a:pt x="100566" y="191569"/>
                    <a:pt x="120314" y="194985"/>
                    <a:pt x="137261" y="205019"/>
                  </a:cubicBezTo>
                  <a:cubicBezTo>
                    <a:pt x="142332" y="208022"/>
                    <a:pt x="148451" y="209527"/>
                    <a:pt x="155194" y="209527"/>
                  </a:cubicBezTo>
                  <a:cubicBezTo>
                    <a:pt x="172419" y="209527"/>
                    <a:pt x="193714" y="199704"/>
                    <a:pt x="211990" y="179913"/>
                  </a:cubicBezTo>
                  <a:cubicBezTo>
                    <a:pt x="226803" y="163874"/>
                    <a:pt x="224893" y="143028"/>
                    <a:pt x="219540" y="123456"/>
                  </a:cubicBezTo>
                  <a:cubicBezTo>
                    <a:pt x="216241" y="111390"/>
                    <a:pt x="213993" y="99058"/>
                    <a:pt x="211370" y="86818"/>
                  </a:cubicBezTo>
                  <a:cubicBezTo>
                    <a:pt x="209522" y="78192"/>
                    <a:pt x="207487" y="69612"/>
                    <a:pt x="204766" y="61204"/>
                  </a:cubicBezTo>
                  <a:cubicBezTo>
                    <a:pt x="196869" y="36799"/>
                    <a:pt x="181648" y="11947"/>
                    <a:pt x="156229" y="3150"/>
                  </a:cubicBezTo>
                  <a:cubicBezTo>
                    <a:pt x="150098" y="1027"/>
                    <a:pt x="143831" y="0"/>
                    <a:pt x="137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2"/>
            <p:cNvSpPr/>
            <p:nvPr/>
          </p:nvSpPr>
          <p:spPr>
            <a:xfrm>
              <a:off x="5184000" y="3335760"/>
              <a:ext cx="434880" cy="634680"/>
            </a:xfrm>
            <a:custGeom>
              <a:avLst/>
              <a:gdLst/>
              <a:ahLst/>
              <a:cxnLst/>
              <a:rect l="l" t="t" r="r" b="b"/>
              <a:pathLst>
                <a:path w="22943" h="33455" extrusionOk="0">
                  <a:moveTo>
                    <a:pt x="21735" y="0"/>
                  </a:moveTo>
                  <a:cubicBezTo>
                    <a:pt x="21735" y="0"/>
                    <a:pt x="10620" y="8829"/>
                    <a:pt x="5310" y="18025"/>
                  </a:cubicBezTo>
                  <a:cubicBezTo>
                    <a:pt x="0" y="27221"/>
                    <a:pt x="158" y="33454"/>
                    <a:pt x="158" y="33454"/>
                  </a:cubicBezTo>
                  <a:cubicBezTo>
                    <a:pt x="158" y="33454"/>
                    <a:pt x="15836" y="22237"/>
                    <a:pt x="19390" y="14663"/>
                  </a:cubicBezTo>
                  <a:cubicBezTo>
                    <a:pt x="22942" y="7088"/>
                    <a:pt x="21735" y="0"/>
                    <a:pt x="2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2"/>
            <p:cNvSpPr/>
            <p:nvPr/>
          </p:nvSpPr>
          <p:spPr>
            <a:xfrm>
              <a:off x="4658040" y="3101760"/>
              <a:ext cx="569520" cy="864000"/>
            </a:xfrm>
            <a:custGeom>
              <a:avLst/>
              <a:gdLst/>
              <a:ahLst/>
              <a:cxnLst/>
              <a:rect l="l" t="t" r="r" b="b"/>
              <a:pathLst>
                <a:path w="30021" h="45509" extrusionOk="0">
                  <a:moveTo>
                    <a:pt x="2436" y="0"/>
                  </a:moveTo>
                  <a:cubicBezTo>
                    <a:pt x="2436" y="0"/>
                    <a:pt x="1" y="15849"/>
                    <a:pt x="5832" y="25606"/>
                  </a:cubicBezTo>
                  <a:cubicBezTo>
                    <a:pt x="11665" y="35364"/>
                    <a:pt x="27713" y="45509"/>
                    <a:pt x="27713" y="45509"/>
                  </a:cubicBezTo>
                  <a:cubicBezTo>
                    <a:pt x="27713" y="45509"/>
                    <a:pt x="30020" y="38388"/>
                    <a:pt x="21608" y="27569"/>
                  </a:cubicBezTo>
                  <a:cubicBezTo>
                    <a:pt x="13197" y="16750"/>
                    <a:pt x="2436" y="0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2"/>
            <p:cNvSpPr/>
            <p:nvPr/>
          </p:nvSpPr>
          <p:spPr>
            <a:xfrm>
              <a:off x="4572000" y="2359800"/>
              <a:ext cx="627480" cy="1271880"/>
            </a:xfrm>
            <a:custGeom>
              <a:avLst/>
              <a:gdLst/>
              <a:ahLst/>
              <a:cxnLst/>
              <a:rect l="l" t="t" r="r" b="b"/>
              <a:pathLst>
                <a:path w="33075" h="66974" extrusionOk="0">
                  <a:moveTo>
                    <a:pt x="3152" y="1"/>
                  </a:moveTo>
                  <a:cubicBezTo>
                    <a:pt x="3151" y="1"/>
                    <a:pt x="1" y="10453"/>
                    <a:pt x="5898" y="24354"/>
                  </a:cubicBezTo>
                  <a:cubicBezTo>
                    <a:pt x="11795" y="38256"/>
                    <a:pt x="33075" y="66973"/>
                    <a:pt x="33075" y="66973"/>
                  </a:cubicBezTo>
                  <a:cubicBezTo>
                    <a:pt x="33075" y="66973"/>
                    <a:pt x="32921" y="54781"/>
                    <a:pt x="25352" y="42212"/>
                  </a:cubicBezTo>
                  <a:cubicBezTo>
                    <a:pt x="17783" y="29645"/>
                    <a:pt x="8712" y="16909"/>
                    <a:pt x="6580" y="11495"/>
                  </a:cubicBezTo>
                  <a:cubicBezTo>
                    <a:pt x="4448" y="6081"/>
                    <a:pt x="3152" y="1"/>
                    <a:pt x="3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2"/>
            <p:cNvSpPr/>
            <p:nvPr/>
          </p:nvSpPr>
          <p:spPr>
            <a:xfrm>
              <a:off x="5189760" y="2571120"/>
              <a:ext cx="403560" cy="965520"/>
            </a:xfrm>
            <a:custGeom>
              <a:avLst/>
              <a:gdLst/>
              <a:ahLst/>
              <a:cxnLst/>
              <a:rect l="l" t="t" r="r" b="b"/>
              <a:pathLst>
                <a:path w="21280" h="50852" extrusionOk="0">
                  <a:moveTo>
                    <a:pt x="20295" y="1"/>
                  </a:moveTo>
                  <a:cubicBezTo>
                    <a:pt x="20294" y="1"/>
                    <a:pt x="8709" y="15020"/>
                    <a:pt x="5023" y="26750"/>
                  </a:cubicBezTo>
                  <a:cubicBezTo>
                    <a:pt x="1336" y="38480"/>
                    <a:pt x="1" y="50852"/>
                    <a:pt x="1" y="50852"/>
                  </a:cubicBezTo>
                  <a:cubicBezTo>
                    <a:pt x="1" y="50852"/>
                    <a:pt x="8936" y="39484"/>
                    <a:pt x="15107" y="26488"/>
                  </a:cubicBezTo>
                  <a:cubicBezTo>
                    <a:pt x="21279" y="13491"/>
                    <a:pt x="20295" y="1"/>
                    <a:pt x="20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2"/>
            <p:cNvSpPr/>
            <p:nvPr/>
          </p:nvSpPr>
          <p:spPr>
            <a:xfrm>
              <a:off x="4704840" y="1996200"/>
              <a:ext cx="450000" cy="1051920"/>
            </a:xfrm>
            <a:custGeom>
              <a:avLst/>
              <a:gdLst/>
              <a:ahLst/>
              <a:cxnLst/>
              <a:rect l="l" t="t" r="r" b="b"/>
              <a:pathLst>
                <a:path w="23739" h="55406" extrusionOk="0">
                  <a:moveTo>
                    <a:pt x="1267" y="0"/>
                  </a:moveTo>
                  <a:lnTo>
                    <a:pt x="1267" y="0"/>
                  </a:lnTo>
                  <a:cubicBezTo>
                    <a:pt x="1267" y="1"/>
                    <a:pt x="0" y="17928"/>
                    <a:pt x="8101" y="32229"/>
                  </a:cubicBezTo>
                  <a:cubicBezTo>
                    <a:pt x="16201" y="46528"/>
                    <a:pt x="23739" y="55406"/>
                    <a:pt x="23739" y="55406"/>
                  </a:cubicBezTo>
                  <a:cubicBezTo>
                    <a:pt x="23739" y="55406"/>
                    <a:pt x="21639" y="36732"/>
                    <a:pt x="16604" y="26372"/>
                  </a:cubicBezTo>
                  <a:cubicBezTo>
                    <a:pt x="11568" y="16014"/>
                    <a:pt x="1268" y="1"/>
                    <a:pt x="1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2"/>
            <p:cNvSpPr/>
            <p:nvPr/>
          </p:nvSpPr>
          <p:spPr>
            <a:xfrm>
              <a:off x="5148000" y="1765800"/>
              <a:ext cx="354240" cy="1078560"/>
            </a:xfrm>
            <a:custGeom>
              <a:avLst/>
              <a:gdLst/>
              <a:ahLst/>
              <a:cxnLst/>
              <a:rect l="l" t="t" r="r" b="b"/>
              <a:pathLst>
                <a:path w="18702" h="56793" extrusionOk="0">
                  <a:moveTo>
                    <a:pt x="18701" y="0"/>
                  </a:moveTo>
                  <a:cubicBezTo>
                    <a:pt x="18701" y="1"/>
                    <a:pt x="6141" y="12854"/>
                    <a:pt x="3072" y="29000"/>
                  </a:cubicBezTo>
                  <a:cubicBezTo>
                    <a:pt x="1" y="45146"/>
                    <a:pt x="8" y="56793"/>
                    <a:pt x="8" y="56793"/>
                  </a:cubicBezTo>
                  <a:cubicBezTo>
                    <a:pt x="8" y="56793"/>
                    <a:pt x="10484" y="41191"/>
                    <a:pt x="13343" y="30033"/>
                  </a:cubicBezTo>
                  <a:cubicBezTo>
                    <a:pt x="16201" y="18876"/>
                    <a:pt x="18701" y="1"/>
                    <a:pt x="187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2"/>
            <p:cNvSpPr/>
            <p:nvPr/>
          </p:nvSpPr>
          <p:spPr>
            <a:xfrm>
              <a:off x="5060160" y="1565640"/>
              <a:ext cx="185760" cy="813240"/>
            </a:xfrm>
            <a:custGeom>
              <a:avLst/>
              <a:gdLst/>
              <a:ahLst/>
              <a:cxnLst/>
              <a:rect l="l" t="t" r="r" b="b"/>
              <a:pathLst>
                <a:path w="9835" h="42841" extrusionOk="0">
                  <a:moveTo>
                    <a:pt x="9834" y="0"/>
                  </a:moveTo>
                  <a:cubicBezTo>
                    <a:pt x="9834" y="0"/>
                    <a:pt x="0" y="7255"/>
                    <a:pt x="1557" y="22479"/>
                  </a:cubicBezTo>
                  <a:cubicBezTo>
                    <a:pt x="3113" y="37705"/>
                    <a:pt x="4601" y="42841"/>
                    <a:pt x="4601" y="42841"/>
                  </a:cubicBezTo>
                  <a:cubicBezTo>
                    <a:pt x="3055" y="32421"/>
                    <a:pt x="9834" y="1"/>
                    <a:pt x="9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2"/>
            <p:cNvSpPr/>
            <p:nvPr/>
          </p:nvSpPr>
          <p:spPr>
            <a:xfrm>
              <a:off x="5123880" y="2174400"/>
              <a:ext cx="79200" cy="1890000"/>
            </a:xfrm>
            <a:custGeom>
              <a:avLst/>
              <a:gdLst/>
              <a:ahLst/>
              <a:cxnLst/>
              <a:rect l="l" t="t" r="r" b="b"/>
              <a:pathLst>
                <a:path w="4217" h="99494" extrusionOk="0">
                  <a:moveTo>
                    <a:pt x="600" y="0"/>
                  </a:moveTo>
                  <a:lnTo>
                    <a:pt x="0" y="44"/>
                  </a:lnTo>
                  <a:cubicBezTo>
                    <a:pt x="13" y="212"/>
                    <a:pt x="1205" y="17102"/>
                    <a:pt x="1205" y="34950"/>
                  </a:cubicBezTo>
                  <a:cubicBezTo>
                    <a:pt x="1205" y="43962"/>
                    <a:pt x="1814" y="50396"/>
                    <a:pt x="2403" y="56618"/>
                  </a:cubicBezTo>
                  <a:cubicBezTo>
                    <a:pt x="2998" y="62903"/>
                    <a:pt x="3614" y="69404"/>
                    <a:pt x="3614" y="78612"/>
                  </a:cubicBezTo>
                  <a:cubicBezTo>
                    <a:pt x="3614" y="96525"/>
                    <a:pt x="2763" y="99182"/>
                    <a:pt x="2728" y="99286"/>
                  </a:cubicBezTo>
                  <a:lnTo>
                    <a:pt x="3011" y="99388"/>
                  </a:lnTo>
                  <a:lnTo>
                    <a:pt x="3011" y="99388"/>
                  </a:lnTo>
                  <a:lnTo>
                    <a:pt x="2729" y="99282"/>
                  </a:lnTo>
                  <a:lnTo>
                    <a:pt x="3294" y="99493"/>
                  </a:lnTo>
                  <a:cubicBezTo>
                    <a:pt x="3331" y="99393"/>
                    <a:pt x="4217" y="96824"/>
                    <a:pt x="4217" y="78612"/>
                  </a:cubicBezTo>
                  <a:cubicBezTo>
                    <a:pt x="4217" y="69375"/>
                    <a:pt x="3599" y="62861"/>
                    <a:pt x="3002" y="56561"/>
                  </a:cubicBezTo>
                  <a:cubicBezTo>
                    <a:pt x="2414" y="50352"/>
                    <a:pt x="1806" y="43932"/>
                    <a:pt x="1806" y="34950"/>
                  </a:cubicBezTo>
                  <a:cubicBezTo>
                    <a:pt x="1806" y="17079"/>
                    <a:pt x="613" y="169"/>
                    <a:pt x="600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2"/>
            <p:cNvSpPr/>
            <p:nvPr/>
          </p:nvSpPr>
          <p:spPr>
            <a:xfrm>
              <a:off x="4867200" y="2400840"/>
              <a:ext cx="291960" cy="615960"/>
            </a:xfrm>
            <a:custGeom>
              <a:avLst/>
              <a:gdLst/>
              <a:ahLst/>
              <a:cxnLst/>
              <a:rect l="l" t="t" r="r" b="b"/>
              <a:pathLst>
                <a:path w="15414" h="32466" extrusionOk="0">
                  <a:moveTo>
                    <a:pt x="565" y="0"/>
                  </a:moveTo>
                  <a:lnTo>
                    <a:pt x="1" y="210"/>
                  </a:lnTo>
                  <a:cubicBezTo>
                    <a:pt x="31" y="291"/>
                    <a:pt x="3012" y="8230"/>
                    <a:pt x="5556" y="13087"/>
                  </a:cubicBezTo>
                  <a:cubicBezTo>
                    <a:pt x="8291" y="18309"/>
                    <a:pt x="14802" y="32324"/>
                    <a:pt x="14867" y="32465"/>
                  </a:cubicBezTo>
                  <a:lnTo>
                    <a:pt x="15414" y="32210"/>
                  </a:lnTo>
                  <a:cubicBezTo>
                    <a:pt x="15348" y="32070"/>
                    <a:pt x="8832" y="18043"/>
                    <a:pt x="6090" y="12808"/>
                  </a:cubicBezTo>
                  <a:cubicBezTo>
                    <a:pt x="3563" y="7983"/>
                    <a:pt x="595" y="79"/>
                    <a:pt x="565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2"/>
            <p:cNvSpPr/>
            <p:nvPr/>
          </p:nvSpPr>
          <p:spPr>
            <a:xfrm>
              <a:off x="4877280" y="3055680"/>
              <a:ext cx="327240" cy="579240"/>
            </a:xfrm>
            <a:custGeom>
              <a:avLst/>
              <a:gdLst/>
              <a:ahLst/>
              <a:cxnLst/>
              <a:rect l="l" t="t" r="r" b="b"/>
              <a:pathLst>
                <a:path w="17266" h="30533" extrusionOk="0">
                  <a:moveTo>
                    <a:pt x="531" y="0"/>
                  </a:moveTo>
                  <a:lnTo>
                    <a:pt x="0" y="286"/>
                  </a:lnTo>
                  <a:cubicBezTo>
                    <a:pt x="597" y="1396"/>
                    <a:pt x="14655" y="27529"/>
                    <a:pt x="16773" y="30533"/>
                  </a:cubicBezTo>
                  <a:lnTo>
                    <a:pt x="17266" y="30186"/>
                  </a:lnTo>
                  <a:cubicBezTo>
                    <a:pt x="15168" y="27213"/>
                    <a:pt x="676" y="273"/>
                    <a:pt x="53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2"/>
            <p:cNvSpPr/>
            <p:nvPr/>
          </p:nvSpPr>
          <p:spPr>
            <a:xfrm>
              <a:off x="5193000" y="2955960"/>
              <a:ext cx="234360" cy="539280"/>
            </a:xfrm>
            <a:custGeom>
              <a:avLst/>
              <a:gdLst/>
              <a:ahLst/>
              <a:cxnLst/>
              <a:rect l="l" t="t" r="r" b="b"/>
              <a:pathLst>
                <a:path w="12388" h="28438" extrusionOk="0">
                  <a:moveTo>
                    <a:pt x="11832" y="0"/>
                  </a:moveTo>
                  <a:lnTo>
                    <a:pt x="0" y="28204"/>
                  </a:lnTo>
                  <a:lnTo>
                    <a:pt x="554" y="28437"/>
                  </a:lnTo>
                  <a:lnTo>
                    <a:pt x="12387" y="233"/>
                  </a:lnTo>
                  <a:lnTo>
                    <a:pt x="11832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1996" name="Google Shape;1996;p12"/>
            <p:cNvSpPr/>
            <p:nvPr/>
          </p:nvSpPr>
          <p:spPr>
            <a:xfrm>
              <a:off x="4925160" y="3629880"/>
              <a:ext cx="511200" cy="321480"/>
            </a:xfrm>
            <a:custGeom>
              <a:avLst/>
              <a:gdLst/>
              <a:ahLst/>
              <a:cxnLst/>
              <a:rect l="l" t="t" r="r" b="b"/>
              <a:pathLst>
                <a:path w="26952" h="16964" extrusionOk="0">
                  <a:moveTo>
                    <a:pt x="515" y="1"/>
                  </a:moveTo>
                  <a:lnTo>
                    <a:pt x="1" y="315"/>
                  </a:lnTo>
                  <a:cubicBezTo>
                    <a:pt x="2756" y="4823"/>
                    <a:pt x="13679" y="16251"/>
                    <a:pt x="14143" y="16735"/>
                  </a:cubicBezTo>
                  <a:lnTo>
                    <a:pt x="14363" y="16964"/>
                  </a:lnTo>
                  <a:lnTo>
                    <a:pt x="14579" y="16732"/>
                  </a:lnTo>
                  <a:cubicBezTo>
                    <a:pt x="14656" y="16651"/>
                    <a:pt x="22207" y="8570"/>
                    <a:pt x="26952" y="1330"/>
                  </a:cubicBezTo>
                  <a:lnTo>
                    <a:pt x="26447" y="1000"/>
                  </a:lnTo>
                  <a:cubicBezTo>
                    <a:pt x="22183" y="7508"/>
                    <a:pt x="15628" y="14710"/>
                    <a:pt x="14357" y="16085"/>
                  </a:cubicBezTo>
                  <a:cubicBezTo>
                    <a:pt x="12763" y="14409"/>
                    <a:pt x="3024" y="4106"/>
                    <a:pt x="515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2"/>
            <p:cNvSpPr/>
            <p:nvPr/>
          </p:nvSpPr>
          <p:spPr>
            <a:xfrm>
              <a:off x="5149440" y="2324880"/>
              <a:ext cx="149040" cy="471240"/>
            </a:xfrm>
            <a:custGeom>
              <a:avLst/>
              <a:gdLst/>
              <a:ahLst/>
              <a:cxnLst/>
              <a:rect l="l" t="t" r="r" b="b"/>
              <a:pathLst>
                <a:path w="7893" h="24847" extrusionOk="0">
                  <a:moveTo>
                    <a:pt x="7315" y="1"/>
                  </a:moveTo>
                  <a:lnTo>
                    <a:pt x="1" y="24676"/>
                  </a:lnTo>
                  <a:lnTo>
                    <a:pt x="579" y="24846"/>
                  </a:lnTo>
                  <a:lnTo>
                    <a:pt x="7893" y="172"/>
                  </a:lnTo>
                  <a:lnTo>
                    <a:pt x="73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1998" name="Google Shape;1998;p12"/>
            <p:cNvSpPr/>
            <p:nvPr/>
          </p:nvSpPr>
          <p:spPr>
            <a:xfrm>
              <a:off x="5020920" y="4003200"/>
              <a:ext cx="312120" cy="356760"/>
            </a:xfrm>
            <a:custGeom>
              <a:avLst/>
              <a:gdLst/>
              <a:ahLst/>
              <a:cxnLst/>
              <a:rect l="l" t="t" r="r" b="b"/>
              <a:pathLst>
                <a:path w="16481" h="18835" extrusionOk="0">
                  <a:moveTo>
                    <a:pt x="1" y="1"/>
                  </a:moveTo>
                  <a:lnTo>
                    <a:pt x="1" y="5886"/>
                  </a:lnTo>
                  <a:lnTo>
                    <a:pt x="1557" y="5886"/>
                  </a:lnTo>
                  <a:lnTo>
                    <a:pt x="3562" y="18835"/>
                  </a:lnTo>
                  <a:lnTo>
                    <a:pt x="12920" y="18835"/>
                  </a:lnTo>
                  <a:lnTo>
                    <a:pt x="14925" y="5886"/>
                  </a:lnTo>
                  <a:lnTo>
                    <a:pt x="16481" y="5886"/>
                  </a:lnTo>
                  <a:lnTo>
                    <a:pt x="16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99" name="Google Shape;1999;p12"/>
            <p:cNvSpPr/>
            <p:nvPr/>
          </p:nvSpPr>
          <p:spPr>
            <a:xfrm>
              <a:off x="5529960" y="2885760"/>
              <a:ext cx="296640" cy="299880"/>
            </a:xfrm>
            <a:custGeom>
              <a:avLst/>
              <a:gdLst/>
              <a:ahLst/>
              <a:cxnLst/>
              <a:rect l="l" t="t" r="r" b="b"/>
              <a:pathLst>
                <a:path w="15668" h="15833" extrusionOk="0">
                  <a:moveTo>
                    <a:pt x="14039" y="0"/>
                  </a:moveTo>
                  <a:cubicBezTo>
                    <a:pt x="14039" y="0"/>
                    <a:pt x="5015" y="502"/>
                    <a:pt x="2508" y="4637"/>
                  </a:cubicBezTo>
                  <a:cubicBezTo>
                    <a:pt x="0" y="8773"/>
                    <a:pt x="3260" y="13034"/>
                    <a:pt x="8022" y="14789"/>
                  </a:cubicBezTo>
                  <a:cubicBezTo>
                    <a:pt x="10060" y="15540"/>
                    <a:pt x="11524" y="15832"/>
                    <a:pt x="12581" y="15832"/>
                  </a:cubicBezTo>
                  <a:cubicBezTo>
                    <a:pt x="13995" y="15832"/>
                    <a:pt x="14682" y="15310"/>
                    <a:pt x="15040" y="14664"/>
                  </a:cubicBezTo>
                  <a:cubicBezTo>
                    <a:pt x="15667" y="13536"/>
                    <a:pt x="14039" y="0"/>
                    <a:pt x="14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2"/>
            <p:cNvSpPr/>
            <p:nvPr/>
          </p:nvSpPr>
          <p:spPr>
            <a:xfrm>
              <a:off x="5550480" y="2880000"/>
              <a:ext cx="281520" cy="311400"/>
            </a:xfrm>
            <a:custGeom>
              <a:avLst/>
              <a:gdLst/>
              <a:ahLst/>
              <a:cxnLst/>
              <a:rect l="l" t="t" r="r" b="b"/>
              <a:pathLst>
                <a:path w="14862" h="16431" extrusionOk="0">
                  <a:moveTo>
                    <a:pt x="12690" y="624"/>
                  </a:moveTo>
                  <a:cubicBezTo>
                    <a:pt x="13458" y="7064"/>
                    <a:pt x="14065" y="14153"/>
                    <a:pt x="13695" y="14820"/>
                  </a:cubicBezTo>
                  <a:cubicBezTo>
                    <a:pt x="13317" y="15500"/>
                    <a:pt x="12587" y="15839"/>
                    <a:pt x="11489" y="15839"/>
                  </a:cubicBezTo>
                  <a:cubicBezTo>
                    <a:pt x="10385" y="15839"/>
                    <a:pt x="8908" y="15496"/>
                    <a:pt x="7044" y="14810"/>
                  </a:cubicBezTo>
                  <a:cubicBezTo>
                    <a:pt x="4124" y="13734"/>
                    <a:pt x="1923" y="11779"/>
                    <a:pt x="1154" y="9580"/>
                  </a:cubicBezTo>
                  <a:cubicBezTo>
                    <a:pt x="631" y="8083"/>
                    <a:pt x="813" y="6532"/>
                    <a:pt x="1683" y="5096"/>
                  </a:cubicBezTo>
                  <a:cubicBezTo>
                    <a:pt x="3833" y="1546"/>
                    <a:pt x="11158" y="753"/>
                    <a:pt x="12690" y="624"/>
                  </a:cubicBezTo>
                  <a:close/>
                  <a:moveTo>
                    <a:pt x="12965" y="1"/>
                  </a:moveTo>
                  <a:cubicBezTo>
                    <a:pt x="12956" y="1"/>
                    <a:pt x="12947" y="1"/>
                    <a:pt x="12938" y="2"/>
                  </a:cubicBezTo>
                  <a:cubicBezTo>
                    <a:pt x="12564" y="22"/>
                    <a:pt x="3727" y="560"/>
                    <a:pt x="1167" y="4784"/>
                  </a:cubicBezTo>
                  <a:cubicBezTo>
                    <a:pt x="202" y="6378"/>
                    <a:pt x="0" y="8105"/>
                    <a:pt x="585" y="9778"/>
                  </a:cubicBezTo>
                  <a:cubicBezTo>
                    <a:pt x="1414" y="12145"/>
                    <a:pt x="3749" y="14237"/>
                    <a:pt x="6835" y="15374"/>
                  </a:cubicBezTo>
                  <a:cubicBezTo>
                    <a:pt x="8746" y="16078"/>
                    <a:pt x="10294" y="16431"/>
                    <a:pt x="11492" y="16431"/>
                  </a:cubicBezTo>
                  <a:cubicBezTo>
                    <a:pt x="12830" y="16431"/>
                    <a:pt x="13732" y="15992"/>
                    <a:pt x="14221" y="15113"/>
                  </a:cubicBezTo>
                  <a:cubicBezTo>
                    <a:pt x="14862" y="13958"/>
                    <a:pt x="13528" y="2543"/>
                    <a:pt x="13254" y="266"/>
                  </a:cubicBezTo>
                  <a:cubicBezTo>
                    <a:pt x="13237" y="118"/>
                    <a:pt x="13108" y="1"/>
                    <a:pt x="129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2"/>
            <p:cNvSpPr/>
            <p:nvPr/>
          </p:nvSpPr>
          <p:spPr>
            <a:xfrm>
              <a:off x="7272720" y="2311200"/>
              <a:ext cx="1864080" cy="2368800"/>
            </a:xfrm>
            <a:custGeom>
              <a:avLst/>
              <a:gdLst/>
              <a:ahLst/>
              <a:cxnLst/>
              <a:rect l="l" t="t" r="r" b="b"/>
              <a:pathLst>
                <a:path w="98136" h="124685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5" y="117675"/>
                  </a:cubicBezTo>
                  <a:cubicBezTo>
                    <a:pt x="4493" y="118599"/>
                    <a:pt x="7929" y="118993"/>
                    <a:pt x="12575" y="118993"/>
                  </a:cubicBezTo>
                  <a:cubicBezTo>
                    <a:pt x="20090" y="118993"/>
                    <a:pt x="30772" y="117961"/>
                    <a:pt x="39883" y="116467"/>
                  </a:cubicBezTo>
                  <a:cubicBezTo>
                    <a:pt x="45082" y="115615"/>
                    <a:pt x="50431" y="115273"/>
                    <a:pt x="55422" y="115273"/>
                  </a:cubicBezTo>
                  <a:cubicBezTo>
                    <a:pt x="64585" y="115273"/>
                    <a:pt x="72541" y="116424"/>
                    <a:pt x="76140" y="117675"/>
                  </a:cubicBezTo>
                  <a:cubicBezTo>
                    <a:pt x="81699" y="119609"/>
                    <a:pt x="98135" y="124685"/>
                    <a:pt x="98135" y="124685"/>
                  </a:cubicBezTo>
                  <a:lnTo>
                    <a:pt x="96201" y="56039"/>
                  </a:lnTo>
                  <a:cubicBezTo>
                    <a:pt x="96201" y="56039"/>
                    <a:pt x="96195" y="56039"/>
                    <a:pt x="96181" y="56039"/>
                  </a:cubicBezTo>
                  <a:cubicBezTo>
                    <a:pt x="95829" y="56039"/>
                    <a:pt x="90787" y="55815"/>
                    <a:pt x="75656" y="43712"/>
                  </a:cubicBezTo>
                  <a:cubicBezTo>
                    <a:pt x="59945" y="31143"/>
                    <a:pt x="58978" y="23892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2"/>
            <p:cNvSpPr/>
            <p:nvPr/>
          </p:nvSpPr>
          <p:spPr>
            <a:xfrm>
              <a:off x="7273080" y="2305440"/>
              <a:ext cx="1870200" cy="2380320"/>
            </a:xfrm>
            <a:custGeom>
              <a:avLst/>
              <a:gdLst/>
              <a:ahLst/>
              <a:cxnLst/>
              <a:rect l="l" t="t" r="r" b="b"/>
              <a:pathLst>
                <a:path w="98441" h="125287" extrusionOk="0">
                  <a:moveTo>
                    <a:pt x="3720" y="0"/>
                  </a:moveTo>
                  <a:cubicBezTo>
                    <a:pt x="2717" y="0"/>
                    <a:pt x="1952" y="129"/>
                    <a:pt x="1416" y="363"/>
                  </a:cubicBezTo>
                  <a:cubicBezTo>
                    <a:pt x="876" y="600"/>
                    <a:pt x="541" y="945"/>
                    <a:pt x="420" y="1391"/>
                  </a:cubicBezTo>
                  <a:cubicBezTo>
                    <a:pt x="21" y="2855"/>
                    <a:pt x="1" y="32341"/>
                    <a:pt x="379" y="59818"/>
                  </a:cubicBezTo>
                  <a:cubicBezTo>
                    <a:pt x="735" y="85689"/>
                    <a:pt x="1511" y="116819"/>
                    <a:pt x="3177" y="118206"/>
                  </a:cubicBezTo>
                  <a:cubicBezTo>
                    <a:pt x="4361" y="119193"/>
                    <a:pt x="7881" y="119592"/>
                    <a:pt x="12522" y="119592"/>
                  </a:cubicBezTo>
                  <a:cubicBezTo>
                    <a:pt x="20402" y="119592"/>
                    <a:pt x="31514" y="118442"/>
                    <a:pt x="39916" y="117064"/>
                  </a:cubicBezTo>
                  <a:cubicBezTo>
                    <a:pt x="45020" y="116229"/>
                    <a:pt x="50358" y="115890"/>
                    <a:pt x="55370" y="115890"/>
                  </a:cubicBezTo>
                  <a:cubicBezTo>
                    <a:pt x="64399" y="115890"/>
                    <a:pt x="72371" y="116989"/>
                    <a:pt x="76025" y="118260"/>
                  </a:cubicBezTo>
                  <a:cubicBezTo>
                    <a:pt x="81525" y="120173"/>
                    <a:pt x="97865" y="125223"/>
                    <a:pt x="98030" y="125273"/>
                  </a:cubicBezTo>
                  <a:cubicBezTo>
                    <a:pt x="98059" y="125281"/>
                    <a:pt x="98089" y="125286"/>
                    <a:pt x="98119" y="125286"/>
                  </a:cubicBezTo>
                  <a:lnTo>
                    <a:pt x="98121" y="125286"/>
                  </a:lnTo>
                  <a:cubicBezTo>
                    <a:pt x="98269" y="125286"/>
                    <a:pt x="98396" y="125178"/>
                    <a:pt x="98418" y="125030"/>
                  </a:cubicBezTo>
                  <a:cubicBezTo>
                    <a:pt x="98441" y="124884"/>
                    <a:pt x="98352" y="124742"/>
                    <a:pt x="98209" y="124698"/>
                  </a:cubicBezTo>
                  <a:cubicBezTo>
                    <a:pt x="98045" y="124647"/>
                    <a:pt x="81714" y="119601"/>
                    <a:pt x="76223" y="117691"/>
                  </a:cubicBezTo>
                  <a:cubicBezTo>
                    <a:pt x="73202" y="116640"/>
                    <a:pt x="67543" y="115777"/>
                    <a:pt x="61458" y="115440"/>
                  </a:cubicBezTo>
                  <a:cubicBezTo>
                    <a:pt x="59708" y="115343"/>
                    <a:pt x="57649" y="115272"/>
                    <a:pt x="55368" y="115272"/>
                  </a:cubicBezTo>
                  <a:cubicBezTo>
                    <a:pt x="50830" y="115272"/>
                    <a:pt x="45415" y="115553"/>
                    <a:pt x="39819" y="116470"/>
                  </a:cubicBezTo>
                  <a:cubicBezTo>
                    <a:pt x="30560" y="117989"/>
                    <a:pt x="19905" y="118998"/>
                    <a:pt x="12487" y="118998"/>
                  </a:cubicBezTo>
                  <a:cubicBezTo>
                    <a:pt x="7942" y="118998"/>
                    <a:pt x="4613" y="118619"/>
                    <a:pt x="3565" y="117746"/>
                  </a:cubicBezTo>
                  <a:cubicBezTo>
                    <a:pt x="2431" y="116657"/>
                    <a:pt x="1464" y="94946"/>
                    <a:pt x="980" y="59668"/>
                  </a:cubicBezTo>
                  <a:cubicBezTo>
                    <a:pt x="589" y="31207"/>
                    <a:pt x="661" y="2800"/>
                    <a:pt x="1002" y="1550"/>
                  </a:cubicBezTo>
                  <a:cubicBezTo>
                    <a:pt x="1073" y="1289"/>
                    <a:pt x="1294" y="1075"/>
                    <a:pt x="1658" y="916"/>
                  </a:cubicBezTo>
                  <a:cubicBezTo>
                    <a:pt x="2087" y="728"/>
                    <a:pt x="2751" y="613"/>
                    <a:pt x="3675" y="613"/>
                  </a:cubicBezTo>
                  <a:cubicBezTo>
                    <a:pt x="7952" y="613"/>
                    <a:pt x="17794" y="3089"/>
                    <a:pt x="35619" y="12373"/>
                  </a:cubicBezTo>
                  <a:cubicBezTo>
                    <a:pt x="50603" y="20177"/>
                    <a:pt x="56204" y="25874"/>
                    <a:pt x="62689" y="32470"/>
                  </a:cubicBezTo>
                  <a:cubicBezTo>
                    <a:pt x="66235" y="36076"/>
                    <a:pt x="69901" y="39806"/>
                    <a:pt x="75453" y="44247"/>
                  </a:cubicBezTo>
                  <a:cubicBezTo>
                    <a:pt x="90438" y="56235"/>
                    <a:pt x="95568" y="56642"/>
                    <a:pt x="96150" y="56642"/>
                  </a:cubicBezTo>
                  <a:cubicBezTo>
                    <a:pt x="96175" y="56642"/>
                    <a:pt x="96192" y="56641"/>
                    <a:pt x="96200" y="56641"/>
                  </a:cubicBezTo>
                  <a:cubicBezTo>
                    <a:pt x="96364" y="56631"/>
                    <a:pt x="96489" y="56493"/>
                    <a:pt x="96486" y="56330"/>
                  </a:cubicBezTo>
                  <a:cubicBezTo>
                    <a:pt x="96481" y="56168"/>
                    <a:pt x="96347" y="56039"/>
                    <a:pt x="96185" y="56039"/>
                  </a:cubicBezTo>
                  <a:cubicBezTo>
                    <a:pt x="96184" y="56039"/>
                    <a:pt x="96184" y="56039"/>
                    <a:pt x="96183" y="56039"/>
                  </a:cubicBezTo>
                  <a:lnTo>
                    <a:pt x="96173" y="56039"/>
                  </a:lnTo>
                  <a:cubicBezTo>
                    <a:pt x="96172" y="56039"/>
                    <a:pt x="96169" y="56039"/>
                    <a:pt x="96163" y="56039"/>
                  </a:cubicBezTo>
                  <a:cubicBezTo>
                    <a:pt x="95907" y="56039"/>
                    <a:pt x="90824" y="55774"/>
                    <a:pt x="75829" y="43777"/>
                  </a:cubicBezTo>
                  <a:cubicBezTo>
                    <a:pt x="70305" y="39359"/>
                    <a:pt x="66653" y="35642"/>
                    <a:pt x="63119" y="32049"/>
                  </a:cubicBezTo>
                  <a:cubicBezTo>
                    <a:pt x="56597" y="25415"/>
                    <a:pt x="50966" y="19688"/>
                    <a:pt x="35898" y="11840"/>
                  </a:cubicBezTo>
                  <a:cubicBezTo>
                    <a:pt x="18952" y="3013"/>
                    <a:pt x="8562" y="0"/>
                    <a:pt x="3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2"/>
            <p:cNvSpPr/>
            <p:nvPr/>
          </p:nvSpPr>
          <p:spPr>
            <a:xfrm>
              <a:off x="7272720" y="2311200"/>
              <a:ext cx="849600" cy="2260800"/>
            </a:xfrm>
            <a:custGeom>
              <a:avLst/>
              <a:gdLst/>
              <a:ahLst/>
              <a:cxnLst/>
              <a:rect l="l" t="t" r="r" b="b"/>
              <a:pathLst>
                <a:path w="44757" h="118994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4" y="117676"/>
                  </a:cubicBezTo>
                  <a:cubicBezTo>
                    <a:pt x="4492" y="118599"/>
                    <a:pt x="7926" y="118994"/>
                    <a:pt x="12571" y="118994"/>
                  </a:cubicBezTo>
                  <a:cubicBezTo>
                    <a:pt x="20086" y="118994"/>
                    <a:pt x="30769" y="117961"/>
                    <a:pt x="39883" y="116467"/>
                  </a:cubicBezTo>
                  <a:cubicBezTo>
                    <a:pt x="41498" y="116203"/>
                    <a:pt x="43128" y="115990"/>
                    <a:pt x="44756" y="115819"/>
                  </a:cubicBezTo>
                  <a:cubicBezTo>
                    <a:pt x="38544" y="114909"/>
                    <a:pt x="31667" y="113599"/>
                    <a:pt x="29651" y="112046"/>
                  </a:cubicBezTo>
                  <a:cubicBezTo>
                    <a:pt x="25727" y="109028"/>
                    <a:pt x="23009" y="96951"/>
                    <a:pt x="26934" y="90912"/>
                  </a:cubicBezTo>
                  <a:cubicBezTo>
                    <a:pt x="29243" y="87360"/>
                    <a:pt x="31969" y="86629"/>
                    <a:pt x="34683" y="86629"/>
                  </a:cubicBezTo>
                  <a:cubicBezTo>
                    <a:pt x="36583" y="86629"/>
                    <a:pt x="38477" y="86988"/>
                    <a:pt x="40218" y="86988"/>
                  </a:cubicBezTo>
                  <a:cubicBezTo>
                    <a:pt x="44445" y="86988"/>
                    <a:pt x="34180" y="81854"/>
                    <a:pt x="29954" y="74608"/>
                  </a:cubicBezTo>
                  <a:cubicBezTo>
                    <a:pt x="25726" y="67362"/>
                    <a:pt x="44143" y="28414"/>
                    <a:pt x="41728" y="18752"/>
                  </a:cubicBezTo>
                  <a:cubicBezTo>
                    <a:pt x="41300" y="17041"/>
                    <a:pt x="40307" y="15274"/>
                    <a:pt x="38974" y="13524"/>
                  </a:cubicBezTo>
                  <a:cubicBezTo>
                    <a:pt x="37950" y="12961"/>
                    <a:pt x="36896" y="12390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2"/>
            <p:cNvSpPr/>
            <p:nvPr/>
          </p:nvSpPr>
          <p:spPr>
            <a:xfrm>
              <a:off x="7272720" y="2311200"/>
              <a:ext cx="849600" cy="2260800"/>
            </a:xfrm>
            <a:custGeom>
              <a:avLst/>
              <a:gdLst/>
              <a:ahLst/>
              <a:cxnLst/>
              <a:rect l="l" t="t" r="r" b="b"/>
              <a:pathLst>
                <a:path w="44757" h="118994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4" y="117676"/>
                  </a:cubicBezTo>
                  <a:cubicBezTo>
                    <a:pt x="4492" y="118599"/>
                    <a:pt x="7926" y="118994"/>
                    <a:pt x="12571" y="118994"/>
                  </a:cubicBezTo>
                  <a:cubicBezTo>
                    <a:pt x="20086" y="118994"/>
                    <a:pt x="30769" y="117961"/>
                    <a:pt x="39883" y="116467"/>
                  </a:cubicBezTo>
                  <a:cubicBezTo>
                    <a:pt x="41498" y="116203"/>
                    <a:pt x="43128" y="115990"/>
                    <a:pt x="44756" y="115819"/>
                  </a:cubicBezTo>
                  <a:cubicBezTo>
                    <a:pt x="38544" y="114909"/>
                    <a:pt x="31667" y="113599"/>
                    <a:pt x="29651" y="112046"/>
                  </a:cubicBezTo>
                  <a:cubicBezTo>
                    <a:pt x="25727" y="109028"/>
                    <a:pt x="23009" y="96951"/>
                    <a:pt x="26934" y="90912"/>
                  </a:cubicBezTo>
                  <a:cubicBezTo>
                    <a:pt x="29243" y="87360"/>
                    <a:pt x="31969" y="86629"/>
                    <a:pt x="34683" y="86629"/>
                  </a:cubicBezTo>
                  <a:cubicBezTo>
                    <a:pt x="36583" y="86629"/>
                    <a:pt x="38477" y="86988"/>
                    <a:pt x="40218" y="86988"/>
                  </a:cubicBezTo>
                  <a:cubicBezTo>
                    <a:pt x="44445" y="86988"/>
                    <a:pt x="34180" y="81854"/>
                    <a:pt x="29954" y="74608"/>
                  </a:cubicBezTo>
                  <a:cubicBezTo>
                    <a:pt x="25726" y="67362"/>
                    <a:pt x="44143" y="28414"/>
                    <a:pt x="41728" y="18752"/>
                  </a:cubicBezTo>
                  <a:cubicBezTo>
                    <a:pt x="41300" y="17041"/>
                    <a:pt x="40307" y="15274"/>
                    <a:pt x="38974" y="13524"/>
                  </a:cubicBezTo>
                  <a:cubicBezTo>
                    <a:pt x="37950" y="12961"/>
                    <a:pt x="36896" y="12390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2"/>
            <p:cNvSpPr/>
            <p:nvPr/>
          </p:nvSpPr>
          <p:spPr>
            <a:xfrm>
              <a:off x="5479920" y="1961640"/>
              <a:ext cx="263520" cy="356040"/>
            </a:xfrm>
            <a:custGeom>
              <a:avLst/>
              <a:gdLst/>
              <a:ahLst/>
              <a:cxnLst/>
              <a:rect l="l" t="t" r="r" b="b"/>
              <a:pathLst>
                <a:path w="13913" h="18795" extrusionOk="0">
                  <a:moveTo>
                    <a:pt x="11421" y="1"/>
                  </a:moveTo>
                  <a:cubicBezTo>
                    <a:pt x="8968" y="1"/>
                    <a:pt x="5302" y="690"/>
                    <a:pt x="3260" y="4382"/>
                  </a:cubicBezTo>
                  <a:cubicBezTo>
                    <a:pt x="0" y="10272"/>
                    <a:pt x="8147" y="17166"/>
                    <a:pt x="13286" y="18794"/>
                  </a:cubicBezTo>
                  <a:lnTo>
                    <a:pt x="13912" y="245"/>
                  </a:lnTo>
                  <a:cubicBezTo>
                    <a:pt x="13912" y="245"/>
                    <a:pt x="12882" y="1"/>
                    <a:pt x="11421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2"/>
            <p:cNvSpPr/>
            <p:nvPr/>
          </p:nvSpPr>
          <p:spPr>
            <a:xfrm>
              <a:off x="5517000" y="1956240"/>
              <a:ext cx="232200" cy="367560"/>
            </a:xfrm>
            <a:custGeom>
              <a:avLst/>
              <a:gdLst/>
              <a:ahLst/>
              <a:cxnLst/>
              <a:rect l="l" t="t" r="r" b="b"/>
              <a:pathLst>
                <a:path w="12268" h="19385" extrusionOk="0">
                  <a:moveTo>
                    <a:pt x="9510" y="600"/>
                  </a:moveTo>
                  <a:cubicBezTo>
                    <a:pt x="10497" y="600"/>
                    <a:pt x="11278" y="713"/>
                    <a:pt x="11654" y="781"/>
                  </a:cubicBezTo>
                  <a:lnTo>
                    <a:pt x="11048" y="18669"/>
                  </a:lnTo>
                  <a:cubicBezTo>
                    <a:pt x="7483" y="17397"/>
                    <a:pt x="2894" y="13847"/>
                    <a:pt x="1382" y="10052"/>
                  </a:cubicBezTo>
                  <a:cubicBezTo>
                    <a:pt x="630" y="8166"/>
                    <a:pt x="694" y="6404"/>
                    <a:pt x="1572" y="4816"/>
                  </a:cubicBezTo>
                  <a:cubicBezTo>
                    <a:pt x="3541" y="1258"/>
                    <a:pt x="7126" y="600"/>
                    <a:pt x="9510" y="600"/>
                  </a:cubicBezTo>
                  <a:close/>
                  <a:moveTo>
                    <a:pt x="9513" y="0"/>
                  </a:moveTo>
                  <a:cubicBezTo>
                    <a:pt x="6980" y="0"/>
                    <a:pt x="3157" y="705"/>
                    <a:pt x="1045" y="4524"/>
                  </a:cubicBezTo>
                  <a:cubicBezTo>
                    <a:pt x="74" y="6278"/>
                    <a:pt x="1" y="8213"/>
                    <a:pt x="822" y="10275"/>
                  </a:cubicBezTo>
                  <a:cubicBezTo>
                    <a:pt x="2454" y="14369"/>
                    <a:pt x="7502" y="18184"/>
                    <a:pt x="11243" y="19371"/>
                  </a:cubicBezTo>
                  <a:cubicBezTo>
                    <a:pt x="11273" y="19380"/>
                    <a:pt x="11305" y="19385"/>
                    <a:pt x="11335" y="19385"/>
                  </a:cubicBezTo>
                  <a:cubicBezTo>
                    <a:pt x="11497" y="19385"/>
                    <a:pt x="11630" y="19256"/>
                    <a:pt x="11636" y="19093"/>
                  </a:cubicBezTo>
                  <a:lnTo>
                    <a:pt x="12263" y="544"/>
                  </a:lnTo>
                  <a:cubicBezTo>
                    <a:pt x="12268" y="402"/>
                    <a:pt x="12172" y="274"/>
                    <a:pt x="12031" y="241"/>
                  </a:cubicBezTo>
                  <a:cubicBezTo>
                    <a:pt x="12004" y="235"/>
                    <a:pt x="10972" y="0"/>
                    <a:pt x="9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2"/>
            <p:cNvSpPr/>
            <p:nvPr/>
          </p:nvSpPr>
          <p:spPr>
            <a:xfrm>
              <a:off x="5589000" y="1956600"/>
              <a:ext cx="249480" cy="394200"/>
            </a:xfrm>
            <a:custGeom>
              <a:avLst/>
              <a:gdLst/>
              <a:ahLst/>
              <a:cxnLst/>
              <a:rect l="l" t="t" r="r" b="b"/>
              <a:pathLst>
                <a:path w="13178" h="20789" extrusionOk="0">
                  <a:moveTo>
                    <a:pt x="10673" y="0"/>
                  </a:moveTo>
                  <a:cubicBezTo>
                    <a:pt x="9530" y="0"/>
                    <a:pt x="8184" y="251"/>
                    <a:pt x="7805" y="304"/>
                  </a:cubicBezTo>
                  <a:cubicBezTo>
                    <a:pt x="4097" y="835"/>
                    <a:pt x="1193" y="3668"/>
                    <a:pt x="708" y="7403"/>
                  </a:cubicBezTo>
                  <a:cubicBezTo>
                    <a:pt x="0" y="12838"/>
                    <a:pt x="5151" y="18782"/>
                    <a:pt x="10277" y="20063"/>
                  </a:cubicBezTo>
                  <a:lnTo>
                    <a:pt x="13178" y="20788"/>
                  </a:lnTo>
                  <a:cubicBezTo>
                    <a:pt x="13178" y="20788"/>
                    <a:pt x="12432" y="766"/>
                    <a:pt x="12431" y="747"/>
                  </a:cubicBezTo>
                  <a:cubicBezTo>
                    <a:pt x="12407" y="168"/>
                    <a:pt x="11608" y="0"/>
                    <a:pt x="10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2"/>
            <p:cNvSpPr/>
            <p:nvPr/>
          </p:nvSpPr>
          <p:spPr>
            <a:xfrm>
              <a:off x="5582520" y="1951200"/>
              <a:ext cx="261720" cy="405360"/>
            </a:xfrm>
            <a:custGeom>
              <a:avLst/>
              <a:gdLst/>
              <a:ahLst/>
              <a:cxnLst/>
              <a:rect l="l" t="t" r="r" b="b"/>
              <a:pathLst>
                <a:path w="13826" h="21390" extrusionOk="0">
                  <a:moveTo>
                    <a:pt x="11063" y="602"/>
                  </a:moveTo>
                  <a:cubicBezTo>
                    <a:pt x="11718" y="602"/>
                    <a:pt x="12154" y="688"/>
                    <a:pt x="12367" y="863"/>
                  </a:cubicBezTo>
                  <a:cubicBezTo>
                    <a:pt x="12437" y="921"/>
                    <a:pt x="12468" y="981"/>
                    <a:pt x="12472" y="1061"/>
                  </a:cubicBezTo>
                  <a:cubicBezTo>
                    <a:pt x="12474" y="1141"/>
                    <a:pt x="13097" y="17881"/>
                    <a:pt x="13202" y="20699"/>
                  </a:cubicBezTo>
                  <a:lnTo>
                    <a:pt x="10691" y="20071"/>
                  </a:lnTo>
                  <a:cubicBezTo>
                    <a:pt x="5889" y="18869"/>
                    <a:pt x="650" y="13103"/>
                    <a:pt x="1348" y="7742"/>
                  </a:cubicBezTo>
                  <a:cubicBezTo>
                    <a:pt x="1812" y="4170"/>
                    <a:pt x="4561" y="1421"/>
                    <a:pt x="8189" y="903"/>
                  </a:cubicBezTo>
                  <a:lnTo>
                    <a:pt x="8445" y="863"/>
                  </a:lnTo>
                  <a:cubicBezTo>
                    <a:pt x="9536" y="688"/>
                    <a:pt x="10408" y="602"/>
                    <a:pt x="11063" y="602"/>
                  </a:cubicBezTo>
                  <a:close/>
                  <a:moveTo>
                    <a:pt x="11013" y="0"/>
                  </a:moveTo>
                  <a:cubicBezTo>
                    <a:pt x="10185" y="0"/>
                    <a:pt x="9220" y="129"/>
                    <a:pt x="8349" y="268"/>
                  </a:cubicBezTo>
                  <a:lnTo>
                    <a:pt x="8103" y="307"/>
                  </a:lnTo>
                  <a:cubicBezTo>
                    <a:pt x="4205" y="864"/>
                    <a:pt x="1250" y="3820"/>
                    <a:pt x="750" y="7664"/>
                  </a:cubicBezTo>
                  <a:cubicBezTo>
                    <a:pt x="1" y="13414"/>
                    <a:pt x="5401" y="19368"/>
                    <a:pt x="10544" y="20654"/>
                  </a:cubicBezTo>
                  <a:lnTo>
                    <a:pt x="13445" y="21380"/>
                  </a:lnTo>
                  <a:cubicBezTo>
                    <a:pt x="13469" y="21386"/>
                    <a:pt x="13494" y="21389"/>
                    <a:pt x="13519" y="21389"/>
                  </a:cubicBezTo>
                  <a:lnTo>
                    <a:pt x="13519" y="21390"/>
                  </a:lnTo>
                  <a:cubicBezTo>
                    <a:pt x="13689" y="21390"/>
                    <a:pt x="13825" y="21247"/>
                    <a:pt x="13819" y="21077"/>
                  </a:cubicBezTo>
                  <a:cubicBezTo>
                    <a:pt x="13695" y="17750"/>
                    <a:pt x="13080" y="1216"/>
                    <a:pt x="13072" y="1035"/>
                  </a:cubicBezTo>
                  <a:lnTo>
                    <a:pt x="13072" y="1033"/>
                  </a:lnTo>
                  <a:cubicBezTo>
                    <a:pt x="13062" y="782"/>
                    <a:pt x="12950" y="562"/>
                    <a:pt x="12747" y="395"/>
                  </a:cubicBezTo>
                  <a:cubicBezTo>
                    <a:pt x="12390" y="104"/>
                    <a:pt x="11757" y="0"/>
                    <a:pt x="110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2"/>
            <p:cNvSpPr/>
            <p:nvPr/>
          </p:nvSpPr>
          <p:spPr>
            <a:xfrm>
              <a:off x="5535360" y="3407760"/>
              <a:ext cx="234000" cy="279720"/>
            </a:xfrm>
            <a:custGeom>
              <a:avLst/>
              <a:gdLst/>
              <a:ahLst/>
              <a:cxnLst/>
              <a:rect l="l" t="t" r="r" b="b"/>
              <a:pathLst>
                <a:path w="12359" h="14773" extrusionOk="0">
                  <a:moveTo>
                    <a:pt x="8770" y="0"/>
                  </a:moveTo>
                  <a:cubicBezTo>
                    <a:pt x="8770" y="0"/>
                    <a:pt x="2550" y="243"/>
                    <a:pt x="1275" y="5608"/>
                  </a:cubicBezTo>
                  <a:cubicBezTo>
                    <a:pt x="0" y="10973"/>
                    <a:pt x="7946" y="14619"/>
                    <a:pt x="12359" y="14773"/>
                  </a:cubicBezTo>
                  <a:lnTo>
                    <a:pt x="8770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2"/>
            <p:cNvSpPr/>
            <p:nvPr/>
          </p:nvSpPr>
          <p:spPr>
            <a:xfrm>
              <a:off x="5546520" y="3402000"/>
              <a:ext cx="228960" cy="291240"/>
            </a:xfrm>
            <a:custGeom>
              <a:avLst/>
              <a:gdLst/>
              <a:ahLst/>
              <a:cxnLst/>
              <a:rect l="l" t="t" r="r" b="b"/>
              <a:pathLst>
                <a:path w="12099" h="15377" extrusionOk="0">
                  <a:moveTo>
                    <a:pt x="7939" y="622"/>
                  </a:moveTo>
                  <a:lnTo>
                    <a:pt x="11372" y="14751"/>
                  </a:lnTo>
                  <a:cubicBezTo>
                    <a:pt x="8296" y="14511"/>
                    <a:pt x="3965" y="12734"/>
                    <a:pt x="1963" y="10108"/>
                  </a:cubicBezTo>
                  <a:cubicBezTo>
                    <a:pt x="965" y="8798"/>
                    <a:pt x="631" y="7410"/>
                    <a:pt x="970" y="5980"/>
                  </a:cubicBezTo>
                  <a:cubicBezTo>
                    <a:pt x="2035" y="1497"/>
                    <a:pt x="6802" y="740"/>
                    <a:pt x="7939" y="622"/>
                  </a:cubicBezTo>
                  <a:close/>
                  <a:moveTo>
                    <a:pt x="8160" y="1"/>
                  </a:moveTo>
                  <a:cubicBezTo>
                    <a:pt x="8096" y="3"/>
                    <a:pt x="1696" y="317"/>
                    <a:pt x="384" y="5841"/>
                  </a:cubicBezTo>
                  <a:cubicBezTo>
                    <a:pt x="0" y="7455"/>
                    <a:pt x="371" y="9013"/>
                    <a:pt x="1484" y="10473"/>
                  </a:cubicBezTo>
                  <a:cubicBezTo>
                    <a:pt x="3682" y="13356"/>
                    <a:pt x="8525" y="15262"/>
                    <a:pt x="11750" y="15376"/>
                  </a:cubicBezTo>
                  <a:lnTo>
                    <a:pt x="11761" y="15376"/>
                  </a:lnTo>
                  <a:cubicBezTo>
                    <a:pt x="11956" y="15376"/>
                    <a:pt x="12099" y="15194"/>
                    <a:pt x="12052" y="15004"/>
                  </a:cubicBezTo>
                  <a:lnTo>
                    <a:pt x="8465" y="231"/>
                  </a:lnTo>
                  <a:cubicBezTo>
                    <a:pt x="8431" y="92"/>
                    <a:pt x="8305" y="8"/>
                    <a:pt x="81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2"/>
            <p:cNvSpPr/>
            <p:nvPr/>
          </p:nvSpPr>
          <p:spPr>
            <a:xfrm>
              <a:off x="5610600" y="3376080"/>
              <a:ext cx="250200" cy="315000"/>
            </a:xfrm>
            <a:custGeom>
              <a:avLst/>
              <a:gdLst/>
              <a:ahLst/>
              <a:cxnLst/>
              <a:rect l="l" t="t" r="r" b="b"/>
              <a:pathLst>
                <a:path w="13225" h="16632" extrusionOk="0">
                  <a:moveTo>
                    <a:pt x="9428" y="0"/>
                  </a:moveTo>
                  <a:cubicBezTo>
                    <a:pt x="8058" y="0"/>
                    <a:pt x="4897" y="1400"/>
                    <a:pt x="4476" y="1585"/>
                  </a:cubicBezTo>
                  <a:cubicBezTo>
                    <a:pt x="1667" y="2820"/>
                    <a:pt x="0" y="5694"/>
                    <a:pt x="439" y="8747"/>
                  </a:cubicBezTo>
                  <a:cubicBezTo>
                    <a:pt x="1067" y="13120"/>
                    <a:pt x="6278" y="16632"/>
                    <a:pt x="10566" y="16632"/>
                  </a:cubicBezTo>
                  <a:cubicBezTo>
                    <a:pt x="10637" y="16632"/>
                    <a:pt x="10706" y="16631"/>
                    <a:pt x="10776" y="16629"/>
                  </a:cubicBezTo>
                  <a:lnTo>
                    <a:pt x="13224" y="16562"/>
                  </a:lnTo>
                  <a:cubicBezTo>
                    <a:pt x="13224" y="16562"/>
                    <a:pt x="10046" y="287"/>
                    <a:pt x="10041" y="272"/>
                  </a:cubicBezTo>
                  <a:cubicBezTo>
                    <a:pt x="9978" y="79"/>
                    <a:pt x="9754" y="0"/>
                    <a:pt x="94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2"/>
            <p:cNvSpPr/>
            <p:nvPr/>
          </p:nvSpPr>
          <p:spPr>
            <a:xfrm>
              <a:off x="5604480" y="3370320"/>
              <a:ext cx="262440" cy="326520"/>
            </a:xfrm>
            <a:custGeom>
              <a:avLst/>
              <a:gdLst/>
              <a:ahLst/>
              <a:cxnLst/>
              <a:rect l="l" t="t" r="r" b="b"/>
              <a:pathLst>
                <a:path w="13869" h="17229" extrusionOk="0">
                  <a:moveTo>
                    <a:pt x="9777" y="591"/>
                  </a:moveTo>
                  <a:cubicBezTo>
                    <a:pt x="9939" y="591"/>
                    <a:pt x="10033" y="616"/>
                    <a:pt x="10066" y="656"/>
                  </a:cubicBezTo>
                  <a:cubicBezTo>
                    <a:pt x="10200" y="1334"/>
                    <a:pt x="12724" y="14262"/>
                    <a:pt x="13174" y="16568"/>
                  </a:cubicBezTo>
                  <a:lnTo>
                    <a:pt x="11081" y="16624"/>
                  </a:lnTo>
                  <a:cubicBezTo>
                    <a:pt x="11017" y="16626"/>
                    <a:pt x="10952" y="16627"/>
                    <a:pt x="10887" y="16627"/>
                  </a:cubicBezTo>
                  <a:cubicBezTo>
                    <a:pt x="6888" y="16627"/>
                    <a:pt x="1666" y="13287"/>
                    <a:pt x="1051" y="9001"/>
                  </a:cubicBezTo>
                  <a:cubicBezTo>
                    <a:pt x="636" y="6104"/>
                    <a:pt x="2187" y="3354"/>
                    <a:pt x="4935" y="2146"/>
                  </a:cubicBezTo>
                  <a:cubicBezTo>
                    <a:pt x="7708" y="929"/>
                    <a:pt x="9191" y="591"/>
                    <a:pt x="9777" y="591"/>
                  </a:cubicBezTo>
                  <a:close/>
                  <a:moveTo>
                    <a:pt x="9749" y="0"/>
                  </a:moveTo>
                  <a:cubicBezTo>
                    <a:pt x="8587" y="0"/>
                    <a:pt x="6429" y="831"/>
                    <a:pt x="4670" y="1604"/>
                  </a:cubicBezTo>
                  <a:cubicBezTo>
                    <a:pt x="1694" y="2913"/>
                    <a:pt x="0" y="5918"/>
                    <a:pt x="455" y="9087"/>
                  </a:cubicBezTo>
                  <a:cubicBezTo>
                    <a:pt x="1123" y="13738"/>
                    <a:pt x="6552" y="17229"/>
                    <a:pt x="10883" y="17229"/>
                  </a:cubicBezTo>
                  <a:cubicBezTo>
                    <a:pt x="10955" y="17229"/>
                    <a:pt x="11026" y="17229"/>
                    <a:pt x="11098" y="17227"/>
                  </a:cubicBezTo>
                  <a:lnTo>
                    <a:pt x="13546" y="17161"/>
                  </a:lnTo>
                  <a:cubicBezTo>
                    <a:pt x="13732" y="17155"/>
                    <a:pt x="13868" y="16983"/>
                    <a:pt x="13832" y="16801"/>
                  </a:cubicBezTo>
                  <a:cubicBezTo>
                    <a:pt x="10651" y="510"/>
                    <a:pt x="10649" y="501"/>
                    <a:pt x="10642" y="480"/>
                  </a:cubicBezTo>
                  <a:cubicBezTo>
                    <a:pt x="10641" y="478"/>
                    <a:pt x="10641" y="477"/>
                    <a:pt x="10641" y="476"/>
                  </a:cubicBezTo>
                  <a:cubicBezTo>
                    <a:pt x="10602" y="357"/>
                    <a:pt x="10509" y="192"/>
                    <a:pt x="10282" y="91"/>
                  </a:cubicBezTo>
                  <a:cubicBezTo>
                    <a:pt x="10144" y="28"/>
                    <a:pt x="9964" y="0"/>
                    <a:pt x="9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2"/>
            <p:cNvSpPr/>
            <p:nvPr/>
          </p:nvSpPr>
          <p:spPr>
            <a:xfrm>
              <a:off x="5529960" y="2466360"/>
              <a:ext cx="296640" cy="299880"/>
            </a:xfrm>
            <a:custGeom>
              <a:avLst/>
              <a:gdLst/>
              <a:ahLst/>
              <a:cxnLst/>
              <a:rect l="l" t="t" r="r" b="b"/>
              <a:pathLst>
                <a:path w="15667" h="15833" extrusionOk="0">
                  <a:moveTo>
                    <a:pt x="14038" y="0"/>
                  </a:moveTo>
                  <a:cubicBezTo>
                    <a:pt x="14038" y="0"/>
                    <a:pt x="5014" y="502"/>
                    <a:pt x="2507" y="4639"/>
                  </a:cubicBezTo>
                  <a:cubicBezTo>
                    <a:pt x="0" y="8774"/>
                    <a:pt x="3259" y="13036"/>
                    <a:pt x="8021" y="14791"/>
                  </a:cubicBezTo>
                  <a:cubicBezTo>
                    <a:pt x="10058" y="15541"/>
                    <a:pt x="11522" y="15832"/>
                    <a:pt x="12580" y="15832"/>
                  </a:cubicBezTo>
                  <a:cubicBezTo>
                    <a:pt x="13994" y="15832"/>
                    <a:pt x="14681" y="15310"/>
                    <a:pt x="15039" y="14666"/>
                  </a:cubicBezTo>
                  <a:cubicBezTo>
                    <a:pt x="15666" y="13537"/>
                    <a:pt x="14038" y="0"/>
                    <a:pt x="140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2"/>
            <p:cNvSpPr/>
            <p:nvPr/>
          </p:nvSpPr>
          <p:spPr>
            <a:xfrm>
              <a:off x="5550480" y="2460600"/>
              <a:ext cx="281520" cy="311400"/>
            </a:xfrm>
            <a:custGeom>
              <a:avLst/>
              <a:gdLst/>
              <a:ahLst/>
              <a:cxnLst/>
              <a:rect l="l" t="t" r="r" b="b"/>
              <a:pathLst>
                <a:path w="14863" h="16432" extrusionOk="0">
                  <a:moveTo>
                    <a:pt x="12691" y="625"/>
                  </a:moveTo>
                  <a:cubicBezTo>
                    <a:pt x="13459" y="7065"/>
                    <a:pt x="14066" y="14153"/>
                    <a:pt x="13696" y="14820"/>
                  </a:cubicBezTo>
                  <a:cubicBezTo>
                    <a:pt x="13319" y="15500"/>
                    <a:pt x="12589" y="15840"/>
                    <a:pt x="11490" y="15840"/>
                  </a:cubicBezTo>
                  <a:cubicBezTo>
                    <a:pt x="10386" y="15840"/>
                    <a:pt x="8909" y="15497"/>
                    <a:pt x="7045" y="14810"/>
                  </a:cubicBezTo>
                  <a:cubicBezTo>
                    <a:pt x="4125" y="13734"/>
                    <a:pt x="1924" y="11779"/>
                    <a:pt x="1155" y="9579"/>
                  </a:cubicBezTo>
                  <a:cubicBezTo>
                    <a:pt x="632" y="8082"/>
                    <a:pt x="814" y="6532"/>
                    <a:pt x="1684" y="5097"/>
                  </a:cubicBezTo>
                  <a:cubicBezTo>
                    <a:pt x="3834" y="1546"/>
                    <a:pt x="11159" y="753"/>
                    <a:pt x="12691" y="625"/>
                  </a:cubicBezTo>
                  <a:close/>
                  <a:moveTo>
                    <a:pt x="12949" y="1"/>
                  </a:moveTo>
                  <a:cubicBezTo>
                    <a:pt x="12946" y="1"/>
                    <a:pt x="12942" y="1"/>
                    <a:pt x="12939" y="1"/>
                  </a:cubicBezTo>
                  <a:cubicBezTo>
                    <a:pt x="12565" y="22"/>
                    <a:pt x="3728" y="560"/>
                    <a:pt x="1168" y="4783"/>
                  </a:cubicBezTo>
                  <a:cubicBezTo>
                    <a:pt x="202" y="6378"/>
                    <a:pt x="0" y="8104"/>
                    <a:pt x="586" y="9778"/>
                  </a:cubicBezTo>
                  <a:cubicBezTo>
                    <a:pt x="1414" y="12146"/>
                    <a:pt x="3750" y="14237"/>
                    <a:pt x="6836" y="15375"/>
                  </a:cubicBezTo>
                  <a:cubicBezTo>
                    <a:pt x="8747" y="16078"/>
                    <a:pt x="10295" y="16431"/>
                    <a:pt x="11493" y="16431"/>
                  </a:cubicBezTo>
                  <a:cubicBezTo>
                    <a:pt x="12831" y="16431"/>
                    <a:pt x="13733" y="15992"/>
                    <a:pt x="14222" y="15113"/>
                  </a:cubicBezTo>
                  <a:cubicBezTo>
                    <a:pt x="14863" y="13957"/>
                    <a:pt x="13529" y="2543"/>
                    <a:pt x="13255" y="266"/>
                  </a:cubicBezTo>
                  <a:cubicBezTo>
                    <a:pt x="13237" y="112"/>
                    <a:pt x="13098" y="1"/>
                    <a:pt x="129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2"/>
            <p:cNvSpPr/>
            <p:nvPr/>
          </p:nvSpPr>
          <p:spPr>
            <a:xfrm>
              <a:off x="5510880" y="2943000"/>
              <a:ext cx="265680" cy="462240"/>
            </a:xfrm>
            <a:custGeom>
              <a:avLst/>
              <a:gdLst/>
              <a:ahLst/>
              <a:cxnLst/>
              <a:rect l="l" t="t" r="r" b="b"/>
              <a:pathLst>
                <a:path w="14038" h="24374" extrusionOk="0">
                  <a:moveTo>
                    <a:pt x="6894" y="1"/>
                  </a:moveTo>
                  <a:cubicBezTo>
                    <a:pt x="6894" y="1"/>
                    <a:pt x="3510" y="376"/>
                    <a:pt x="1755" y="4888"/>
                  </a:cubicBezTo>
                  <a:cubicBezTo>
                    <a:pt x="0" y="9401"/>
                    <a:pt x="1128" y="22936"/>
                    <a:pt x="3760" y="24065"/>
                  </a:cubicBezTo>
                  <a:cubicBezTo>
                    <a:pt x="4234" y="24268"/>
                    <a:pt x="4854" y="24373"/>
                    <a:pt x="5554" y="24373"/>
                  </a:cubicBezTo>
                  <a:cubicBezTo>
                    <a:pt x="8741" y="24373"/>
                    <a:pt x="13581" y="22183"/>
                    <a:pt x="13787" y="17045"/>
                  </a:cubicBezTo>
                  <a:cubicBezTo>
                    <a:pt x="14037" y="10779"/>
                    <a:pt x="10654" y="3008"/>
                    <a:pt x="10654" y="3008"/>
                  </a:cubicBezTo>
                  <a:lnTo>
                    <a:pt x="6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2"/>
            <p:cNvSpPr/>
            <p:nvPr/>
          </p:nvSpPr>
          <p:spPr>
            <a:xfrm>
              <a:off x="5515560" y="2937240"/>
              <a:ext cx="266760" cy="473760"/>
            </a:xfrm>
            <a:custGeom>
              <a:avLst/>
              <a:gdLst/>
              <a:ahLst/>
              <a:cxnLst/>
              <a:rect l="l" t="t" r="r" b="b"/>
              <a:pathLst>
                <a:path w="14098" h="24974" extrusionOk="0">
                  <a:moveTo>
                    <a:pt x="6647" y="0"/>
                  </a:moveTo>
                  <a:cubicBezTo>
                    <a:pt x="6638" y="0"/>
                    <a:pt x="6628" y="1"/>
                    <a:pt x="6619" y="2"/>
                  </a:cubicBezTo>
                  <a:cubicBezTo>
                    <a:pt x="6474" y="18"/>
                    <a:pt x="3034" y="451"/>
                    <a:pt x="1234" y="5079"/>
                  </a:cubicBezTo>
                  <a:cubicBezTo>
                    <a:pt x="398" y="7228"/>
                    <a:pt x="138" y="11543"/>
                    <a:pt x="572" y="16074"/>
                  </a:cubicBezTo>
                  <a:cubicBezTo>
                    <a:pt x="745" y="17873"/>
                    <a:pt x="1458" y="23808"/>
                    <a:pt x="3400" y="24641"/>
                  </a:cubicBezTo>
                  <a:cubicBezTo>
                    <a:pt x="3901" y="24855"/>
                    <a:pt x="4570" y="24974"/>
                    <a:pt x="5334" y="24974"/>
                  </a:cubicBezTo>
                  <a:cubicBezTo>
                    <a:pt x="6797" y="24974"/>
                    <a:pt x="8607" y="24539"/>
                    <a:pt x="10244" y="23505"/>
                  </a:cubicBezTo>
                  <a:cubicBezTo>
                    <a:pt x="11815" y="22515"/>
                    <a:pt x="13716" y="20642"/>
                    <a:pt x="13848" y="17357"/>
                  </a:cubicBezTo>
                  <a:cubicBezTo>
                    <a:pt x="14098" y="11094"/>
                    <a:pt x="10723" y="3266"/>
                    <a:pt x="10689" y="3188"/>
                  </a:cubicBezTo>
                  <a:cubicBezTo>
                    <a:pt x="10638" y="3078"/>
                    <a:pt x="10529" y="3013"/>
                    <a:pt x="10415" y="3013"/>
                  </a:cubicBezTo>
                  <a:cubicBezTo>
                    <a:pt x="10375" y="3013"/>
                    <a:pt x="10334" y="3021"/>
                    <a:pt x="10295" y="3038"/>
                  </a:cubicBezTo>
                  <a:cubicBezTo>
                    <a:pt x="10145" y="3103"/>
                    <a:pt x="10074" y="3276"/>
                    <a:pt x="10136" y="3428"/>
                  </a:cubicBezTo>
                  <a:cubicBezTo>
                    <a:pt x="10170" y="3505"/>
                    <a:pt x="13490" y="11206"/>
                    <a:pt x="13245" y="17334"/>
                  </a:cubicBezTo>
                  <a:cubicBezTo>
                    <a:pt x="13125" y="20357"/>
                    <a:pt x="11371" y="22082"/>
                    <a:pt x="9921" y="22996"/>
                  </a:cubicBezTo>
                  <a:cubicBezTo>
                    <a:pt x="8414" y="23948"/>
                    <a:pt x="6688" y="24373"/>
                    <a:pt x="5316" y="24373"/>
                  </a:cubicBezTo>
                  <a:cubicBezTo>
                    <a:pt x="4653" y="24373"/>
                    <a:pt x="4072" y="24274"/>
                    <a:pt x="3638" y="24087"/>
                  </a:cubicBezTo>
                  <a:cubicBezTo>
                    <a:pt x="1293" y="23083"/>
                    <a:pt x="1" y="9911"/>
                    <a:pt x="1794" y="5298"/>
                  </a:cubicBezTo>
                  <a:cubicBezTo>
                    <a:pt x="3457" y="1025"/>
                    <a:pt x="6555" y="616"/>
                    <a:pt x="6686" y="600"/>
                  </a:cubicBezTo>
                  <a:cubicBezTo>
                    <a:pt x="6849" y="578"/>
                    <a:pt x="6964" y="431"/>
                    <a:pt x="6947" y="268"/>
                  </a:cubicBezTo>
                  <a:cubicBezTo>
                    <a:pt x="6929" y="114"/>
                    <a:pt x="6799" y="0"/>
                    <a:pt x="66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2"/>
            <p:cNvSpPr/>
            <p:nvPr/>
          </p:nvSpPr>
          <p:spPr>
            <a:xfrm>
              <a:off x="5529960" y="3124800"/>
              <a:ext cx="80640" cy="269640"/>
            </a:xfrm>
            <a:custGeom>
              <a:avLst/>
              <a:gdLst/>
              <a:ahLst/>
              <a:cxnLst/>
              <a:rect l="l" t="t" r="r" b="b"/>
              <a:pathLst>
                <a:path w="4307" h="14239" extrusionOk="0">
                  <a:moveTo>
                    <a:pt x="2353" y="0"/>
                  </a:moveTo>
                  <a:cubicBezTo>
                    <a:pt x="1986" y="0"/>
                    <a:pt x="1538" y="252"/>
                    <a:pt x="1002" y="828"/>
                  </a:cubicBezTo>
                  <a:cubicBezTo>
                    <a:pt x="1002" y="828"/>
                    <a:pt x="0" y="8724"/>
                    <a:pt x="0" y="12108"/>
                  </a:cubicBezTo>
                  <a:cubicBezTo>
                    <a:pt x="0" y="13548"/>
                    <a:pt x="137" y="14239"/>
                    <a:pt x="428" y="14239"/>
                  </a:cubicBezTo>
                  <a:cubicBezTo>
                    <a:pt x="822" y="14239"/>
                    <a:pt x="1499" y="12980"/>
                    <a:pt x="2507" y="10603"/>
                  </a:cubicBezTo>
                  <a:cubicBezTo>
                    <a:pt x="3983" y="7123"/>
                    <a:pt x="4306" y="0"/>
                    <a:pt x="235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2"/>
            <p:cNvSpPr/>
            <p:nvPr/>
          </p:nvSpPr>
          <p:spPr>
            <a:xfrm>
              <a:off x="5524200" y="3119400"/>
              <a:ext cx="93240" cy="281160"/>
            </a:xfrm>
            <a:custGeom>
              <a:avLst/>
              <a:gdLst/>
              <a:ahLst/>
              <a:cxnLst/>
              <a:rect l="l" t="t" r="r" b="b"/>
              <a:pathLst>
                <a:path w="4966" h="14843" extrusionOk="0">
                  <a:moveTo>
                    <a:pt x="2654" y="605"/>
                  </a:moveTo>
                  <a:cubicBezTo>
                    <a:pt x="2743" y="605"/>
                    <a:pt x="2828" y="627"/>
                    <a:pt x="2907" y="677"/>
                  </a:cubicBezTo>
                  <a:cubicBezTo>
                    <a:pt x="4139" y="1477"/>
                    <a:pt x="3916" y="7523"/>
                    <a:pt x="2531" y="10786"/>
                  </a:cubicBezTo>
                  <a:cubicBezTo>
                    <a:pt x="1453" y="13329"/>
                    <a:pt x="975" y="14032"/>
                    <a:pt x="769" y="14201"/>
                  </a:cubicBezTo>
                  <a:cubicBezTo>
                    <a:pt x="708" y="14058"/>
                    <a:pt x="603" y="13636"/>
                    <a:pt x="603" y="12408"/>
                  </a:cubicBezTo>
                  <a:cubicBezTo>
                    <a:pt x="603" y="9285"/>
                    <a:pt x="1477" y="2180"/>
                    <a:pt x="1591" y="1263"/>
                  </a:cubicBezTo>
                  <a:cubicBezTo>
                    <a:pt x="1912" y="932"/>
                    <a:pt x="2313" y="605"/>
                    <a:pt x="2654" y="605"/>
                  </a:cubicBezTo>
                  <a:close/>
                  <a:moveTo>
                    <a:pt x="2661" y="1"/>
                  </a:moveTo>
                  <a:cubicBezTo>
                    <a:pt x="2261" y="1"/>
                    <a:pt x="1737" y="222"/>
                    <a:pt x="1084" y="923"/>
                  </a:cubicBezTo>
                  <a:cubicBezTo>
                    <a:pt x="1042" y="969"/>
                    <a:pt x="1014" y="1028"/>
                    <a:pt x="1005" y="1089"/>
                  </a:cubicBezTo>
                  <a:cubicBezTo>
                    <a:pt x="995" y="1169"/>
                    <a:pt x="1" y="9043"/>
                    <a:pt x="1" y="12408"/>
                  </a:cubicBezTo>
                  <a:cubicBezTo>
                    <a:pt x="1" y="14079"/>
                    <a:pt x="172" y="14736"/>
                    <a:pt x="635" y="14830"/>
                  </a:cubicBezTo>
                  <a:cubicBezTo>
                    <a:pt x="670" y="14838"/>
                    <a:pt x="706" y="14842"/>
                    <a:pt x="743" y="14842"/>
                  </a:cubicBezTo>
                  <a:cubicBezTo>
                    <a:pt x="1222" y="14842"/>
                    <a:pt x="1763" y="14138"/>
                    <a:pt x="3086" y="11021"/>
                  </a:cubicBezTo>
                  <a:cubicBezTo>
                    <a:pt x="4390" y="7945"/>
                    <a:pt x="4966" y="1295"/>
                    <a:pt x="3233" y="172"/>
                  </a:cubicBezTo>
                  <a:cubicBezTo>
                    <a:pt x="3083" y="74"/>
                    <a:pt x="2892" y="1"/>
                    <a:pt x="26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2"/>
            <p:cNvSpPr/>
            <p:nvPr/>
          </p:nvSpPr>
          <p:spPr>
            <a:xfrm>
              <a:off x="5510880" y="2523600"/>
              <a:ext cx="265680" cy="462240"/>
            </a:xfrm>
            <a:custGeom>
              <a:avLst/>
              <a:gdLst/>
              <a:ahLst/>
              <a:cxnLst/>
              <a:rect l="l" t="t" r="r" b="b"/>
              <a:pathLst>
                <a:path w="14038" h="24374" extrusionOk="0">
                  <a:moveTo>
                    <a:pt x="6894" y="1"/>
                  </a:moveTo>
                  <a:cubicBezTo>
                    <a:pt x="6894" y="1"/>
                    <a:pt x="3510" y="377"/>
                    <a:pt x="1755" y="4889"/>
                  </a:cubicBezTo>
                  <a:cubicBezTo>
                    <a:pt x="0" y="9401"/>
                    <a:pt x="1128" y="22937"/>
                    <a:pt x="3760" y="24065"/>
                  </a:cubicBezTo>
                  <a:cubicBezTo>
                    <a:pt x="4234" y="24268"/>
                    <a:pt x="4854" y="24373"/>
                    <a:pt x="5554" y="24373"/>
                  </a:cubicBezTo>
                  <a:cubicBezTo>
                    <a:pt x="8741" y="24373"/>
                    <a:pt x="13581" y="22185"/>
                    <a:pt x="13787" y="17046"/>
                  </a:cubicBezTo>
                  <a:cubicBezTo>
                    <a:pt x="14037" y="10779"/>
                    <a:pt x="10654" y="3009"/>
                    <a:pt x="10654" y="3009"/>
                  </a:cubicBezTo>
                  <a:lnTo>
                    <a:pt x="6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2"/>
            <p:cNvSpPr/>
            <p:nvPr/>
          </p:nvSpPr>
          <p:spPr>
            <a:xfrm>
              <a:off x="5515560" y="2517840"/>
              <a:ext cx="266760" cy="473760"/>
            </a:xfrm>
            <a:custGeom>
              <a:avLst/>
              <a:gdLst/>
              <a:ahLst/>
              <a:cxnLst/>
              <a:rect l="l" t="t" r="r" b="b"/>
              <a:pathLst>
                <a:path w="14098" h="24974" extrusionOk="0">
                  <a:moveTo>
                    <a:pt x="6649" y="0"/>
                  </a:moveTo>
                  <a:cubicBezTo>
                    <a:pt x="6639" y="0"/>
                    <a:pt x="6629" y="1"/>
                    <a:pt x="6619" y="2"/>
                  </a:cubicBezTo>
                  <a:cubicBezTo>
                    <a:pt x="6474" y="18"/>
                    <a:pt x="3034" y="452"/>
                    <a:pt x="1234" y="5080"/>
                  </a:cubicBezTo>
                  <a:cubicBezTo>
                    <a:pt x="398" y="7228"/>
                    <a:pt x="138" y="11545"/>
                    <a:pt x="572" y="16074"/>
                  </a:cubicBezTo>
                  <a:cubicBezTo>
                    <a:pt x="745" y="17874"/>
                    <a:pt x="1458" y="23808"/>
                    <a:pt x="3400" y="24641"/>
                  </a:cubicBezTo>
                  <a:cubicBezTo>
                    <a:pt x="3901" y="24855"/>
                    <a:pt x="4570" y="24974"/>
                    <a:pt x="5334" y="24974"/>
                  </a:cubicBezTo>
                  <a:cubicBezTo>
                    <a:pt x="6797" y="24974"/>
                    <a:pt x="8607" y="24540"/>
                    <a:pt x="10244" y="23508"/>
                  </a:cubicBezTo>
                  <a:cubicBezTo>
                    <a:pt x="11815" y="22516"/>
                    <a:pt x="13716" y="20643"/>
                    <a:pt x="13848" y="17359"/>
                  </a:cubicBezTo>
                  <a:cubicBezTo>
                    <a:pt x="14098" y="11096"/>
                    <a:pt x="10723" y="3268"/>
                    <a:pt x="10689" y="3189"/>
                  </a:cubicBezTo>
                  <a:cubicBezTo>
                    <a:pt x="10640" y="3076"/>
                    <a:pt x="10530" y="3008"/>
                    <a:pt x="10414" y="3008"/>
                  </a:cubicBezTo>
                  <a:cubicBezTo>
                    <a:pt x="10373" y="3008"/>
                    <a:pt x="10332" y="3016"/>
                    <a:pt x="10293" y="3034"/>
                  </a:cubicBezTo>
                  <a:cubicBezTo>
                    <a:pt x="10140" y="3100"/>
                    <a:pt x="10070" y="3278"/>
                    <a:pt x="10136" y="3430"/>
                  </a:cubicBezTo>
                  <a:cubicBezTo>
                    <a:pt x="10170" y="3507"/>
                    <a:pt x="13490" y="11208"/>
                    <a:pt x="13245" y="17335"/>
                  </a:cubicBezTo>
                  <a:cubicBezTo>
                    <a:pt x="13125" y="20358"/>
                    <a:pt x="11371" y="22083"/>
                    <a:pt x="9921" y="22999"/>
                  </a:cubicBezTo>
                  <a:cubicBezTo>
                    <a:pt x="8415" y="23949"/>
                    <a:pt x="6689" y="24373"/>
                    <a:pt x="5316" y="24373"/>
                  </a:cubicBezTo>
                  <a:cubicBezTo>
                    <a:pt x="4653" y="24373"/>
                    <a:pt x="4072" y="24275"/>
                    <a:pt x="3638" y="24088"/>
                  </a:cubicBezTo>
                  <a:cubicBezTo>
                    <a:pt x="1293" y="23083"/>
                    <a:pt x="1" y="9912"/>
                    <a:pt x="1794" y="5298"/>
                  </a:cubicBezTo>
                  <a:cubicBezTo>
                    <a:pt x="3457" y="1026"/>
                    <a:pt x="6555" y="616"/>
                    <a:pt x="6686" y="601"/>
                  </a:cubicBezTo>
                  <a:cubicBezTo>
                    <a:pt x="6852" y="581"/>
                    <a:pt x="6970" y="432"/>
                    <a:pt x="6952" y="267"/>
                  </a:cubicBezTo>
                  <a:cubicBezTo>
                    <a:pt x="6933" y="113"/>
                    <a:pt x="6802" y="0"/>
                    <a:pt x="66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2"/>
            <p:cNvSpPr/>
            <p:nvPr/>
          </p:nvSpPr>
          <p:spPr>
            <a:xfrm>
              <a:off x="5529960" y="2705760"/>
              <a:ext cx="80640" cy="269640"/>
            </a:xfrm>
            <a:custGeom>
              <a:avLst/>
              <a:gdLst/>
              <a:ahLst/>
              <a:cxnLst/>
              <a:rect l="l" t="t" r="r" b="b"/>
              <a:pathLst>
                <a:path w="4307" h="14239" extrusionOk="0">
                  <a:moveTo>
                    <a:pt x="2353" y="0"/>
                  </a:moveTo>
                  <a:cubicBezTo>
                    <a:pt x="1986" y="0"/>
                    <a:pt x="1538" y="252"/>
                    <a:pt x="1002" y="827"/>
                  </a:cubicBezTo>
                  <a:cubicBezTo>
                    <a:pt x="1002" y="827"/>
                    <a:pt x="0" y="8724"/>
                    <a:pt x="0" y="12107"/>
                  </a:cubicBezTo>
                  <a:cubicBezTo>
                    <a:pt x="0" y="13547"/>
                    <a:pt x="137" y="14238"/>
                    <a:pt x="428" y="14238"/>
                  </a:cubicBezTo>
                  <a:cubicBezTo>
                    <a:pt x="822" y="14238"/>
                    <a:pt x="1499" y="12979"/>
                    <a:pt x="2507" y="10604"/>
                  </a:cubicBezTo>
                  <a:cubicBezTo>
                    <a:pt x="3983" y="7122"/>
                    <a:pt x="4306" y="0"/>
                    <a:pt x="235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2"/>
            <p:cNvSpPr/>
            <p:nvPr/>
          </p:nvSpPr>
          <p:spPr>
            <a:xfrm>
              <a:off x="5524200" y="2700000"/>
              <a:ext cx="93240" cy="281160"/>
            </a:xfrm>
            <a:custGeom>
              <a:avLst/>
              <a:gdLst/>
              <a:ahLst/>
              <a:cxnLst/>
              <a:rect l="l" t="t" r="r" b="b"/>
              <a:pathLst>
                <a:path w="4966" h="14843" extrusionOk="0">
                  <a:moveTo>
                    <a:pt x="2655" y="605"/>
                  </a:moveTo>
                  <a:cubicBezTo>
                    <a:pt x="2744" y="605"/>
                    <a:pt x="2829" y="627"/>
                    <a:pt x="2907" y="678"/>
                  </a:cubicBezTo>
                  <a:cubicBezTo>
                    <a:pt x="4139" y="1478"/>
                    <a:pt x="3916" y="7525"/>
                    <a:pt x="2531" y="10787"/>
                  </a:cubicBezTo>
                  <a:cubicBezTo>
                    <a:pt x="1453" y="13330"/>
                    <a:pt x="975" y="14032"/>
                    <a:pt x="769" y="14201"/>
                  </a:cubicBezTo>
                  <a:cubicBezTo>
                    <a:pt x="708" y="14059"/>
                    <a:pt x="603" y="13636"/>
                    <a:pt x="603" y="12408"/>
                  </a:cubicBezTo>
                  <a:cubicBezTo>
                    <a:pt x="603" y="9284"/>
                    <a:pt x="1477" y="2180"/>
                    <a:pt x="1591" y="1264"/>
                  </a:cubicBezTo>
                  <a:cubicBezTo>
                    <a:pt x="1912" y="932"/>
                    <a:pt x="2314" y="605"/>
                    <a:pt x="2655" y="605"/>
                  </a:cubicBezTo>
                  <a:close/>
                  <a:moveTo>
                    <a:pt x="2661" y="0"/>
                  </a:moveTo>
                  <a:cubicBezTo>
                    <a:pt x="2260" y="0"/>
                    <a:pt x="1737" y="222"/>
                    <a:pt x="1084" y="923"/>
                  </a:cubicBezTo>
                  <a:cubicBezTo>
                    <a:pt x="1042" y="969"/>
                    <a:pt x="1014" y="1028"/>
                    <a:pt x="1005" y="1090"/>
                  </a:cubicBezTo>
                  <a:cubicBezTo>
                    <a:pt x="995" y="1169"/>
                    <a:pt x="1" y="9043"/>
                    <a:pt x="1" y="12408"/>
                  </a:cubicBezTo>
                  <a:cubicBezTo>
                    <a:pt x="1" y="14081"/>
                    <a:pt x="172" y="14737"/>
                    <a:pt x="635" y="14831"/>
                  </a:cubicBezTo>
                  <a:cubicBezTo>
                    <a:pt x="670" y="14839"/>
                    <a:pt x="706" y="14842"/>
                    <a:pt x="743" y="14842"/>
                  </a:cubicBezTo>
                  <a:cubicBezTo>
                    <a:pt x="1222" y="14842"/>
                    <a:pt x="1763" y="14139"/>
                    <a:pt x="3086" y="11021"/>
                  </a:cubicBezTo>
                  <a:cubicBezTo>
                    <a:pt x="4390" y="7945"/>
                    <a:pt x="4966" y="1296"/>
                    <a:pt x="3233" y="172"/>
                  </a:cubicBezTo>
                  <a:cubicBezTo>
                    <a:pt x="3082" y="74"/>
                    <a:pt x="2892" y="0"/>
                    <a:pt x="26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2"/>
            <p:cNvSpPr/>
            <p:nvPr/>
          </p:nvSpPr>
          <p:spPr>
            <a:xfrm>
              <a:off x="8388360" y="4160880"/>
              <a:ext cx="57240" cy="327240"/>
            </a:xfrm>
            <a:custGeom>
              <a:avLst/>
              <a:gdLst/>
              <a:ahLst/>
              <a:cxnLst/>
              <a:rect l="l" t="t" r="r" b="b"/>
              <a:pathLst>
                <a:path w="3062" h="17281" extrusionOk="0">
                  <a:moveTo>
                    <a:pt x="550" y="0"/>
                  </a:moveTo>
                  <a:cubicBezTo>
                    <a:pt x="387" y="7"/>
                    <a:pt x="244" y="127"/>
                    <a:pt x="239" y="293"/>
                  </a:cubicBezTo>
                  <a:cubicBezTo>
                    <a:pt x="1" y="8704"/>
                    <a:pt x="2403" y="16982"/>
                    <a:pt x="2427" y="17065"/>
                  </a:cubicBezTo>
                  <a:cubicBezTo>
                    <a:pt x="2465" y="17192"/>
                    <a:pt x="2582" y="17281"/>
                    <a:pt x="2716" y="17281"/>
                  </a:cubicBezTo>
                  <a:cubicBezTo>
                    <a:pt x="2918" y="17280"/>
                    <a:pt x="3061" y="17087"/>
                    <a:pt x="3005" y="16894"/>
                  </a:cubicBezTo>
                  <a:cubicBezTo>
                    <a:pt x="2981" y="16813"/>
                    <a:pt x="605" y="8623"/>
                    <a:pt x="842" y="311"/>
                  </a:cubicBezTo>
                  <a:cubicBezTo>
                    <a:pt x="847" y="144"/>
                    <a:pt x="716" y="5"/>
                    <a:pt x="5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2"/>
            <p:cNvSpPr/>
            <p:nvPr/>
          </p:nvSpPr>
          <p:spPr>
            <a:xfrm>
              <a:off x="8475840" y="4078080"/>
              <a:ext cx="38880" cy="276840"/>
            </a:xfrm>
            <a:custGeom>
              <a:avLst/>
              <a:gdLst/>
              <a:ahLst/>
              <a:cxnLst/>
              <a:rect l="l" t="t" r="r" b="b"/>
              <a:pathLst>
                <a:path w="2095" h="14623" extrusionOk="0">
                  <a:moveTo>
                    <a:pt x="534" y="1"/>
                  </a:moveTo>
                  <a:cubicBezTo>
                    <a:pt x="353" y="10"/>
                    <a:pt x="230" y="128"/>
                    <a:pt x="227" y="295"/>
                  </a:cubicBezTo>
                  <a:cubicBezTo>
                    <a:pt x="217" y="721"/>
                    <a:pt x="0" y="10792"/>
                    <a:pt x="1457" y="14433"/>
                  </a:cubicBezTo>
                  <a:cubicBezTo>
                    <a:pt x="1502" y="14547"/>
                    <a:pt x="1613" y="14622"/>
                    <a:pt x="1736" y="14622"/>
                  </a:cubicBezTo>
                  <a:cubicBezTo>
                    <a:pt x="1949" y="14621"/>
                    <a:pt x="2094" y="14407"/>
                    <a:pt x="2015" y="14209"/>
                  </a:cubicBezTo>
                  <a:cubicBezTo>
                    <a:pt x="604" y="10682"/>
                    <a:pt x="826" y="412"/>
                    <a:pt x="828" y="309"/>
                  </a:cubicBezTo>
                  <a:cubicBezTo>
                    <a:pt x="832" y="142"/>
                    <a:pt x="701" y="5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2"/>
            <p:cNvSpPr/>
            <p:nvPr/>
          </p:nvSpPr>
          <p:spPr>
            <a:xfrm>
              <a:off x="7877520" y="3899160"/>
              <a:ext cx="424440" cy="138960"/>
            </a:xfrm>
            <a:custGeom>
              <a:avLst/>
              <a:gdLst/>
              <a:ahLst/>
              <a:cxnLst/>
              <a:rect l="l" t="t" r="r" b="b"/>
              <a:pathLst>
                <a:path w="22395" h="7370" extrusionOk="0">
                  <a:moveTo>
                    <a:pt x="343" y="0"/>
                  </a:moveTo>
                  <a:cubicBezTo>
                    <a:pt x="247" y="0"/>
                    <a:pt x="152" y="46"/>
                    <a:pt x="93" y="132"/>
                  </a:cubicBezTo>
                  <a:cubicBezTo>
                    <a:pt x="1" y="268"/>
                    <a:pt x="35" y="455"/>
                    <a:pt x="170" y="549"/>
                  </a:cubicBezTo>
                  <a:cubicBezTo>
                    <a:pt x="270" y="617"/>
                    <a:pt x="10293" y="7369"/>
                    <a:pt x="22094" y="7369"/>
                  </a:cubicBezTo>
                  <a:cubicBezTo>
                    <a:pt x="22260" y="7369"/>
                    <a:pt x="22395" y="7234"/>
                    <a:pt x="22395" y="7068"/>
                  </a:cubicBezTo>
                  <a:cubicBezTo>
                    <a:pt x="22395" y="6902"/>
                    <a:pt x="22260" y="6767"/>
                    <a:pt x="22094" y="6767"/>
                  </a:cubicBezTo>
                  <a:cubicBezTo>
                    <a:pt x="10484" y="6767"/>
                    <a:pt x="608" y="118"/>
                    <a:pt x="510" y="51"/>
                  </a:cubicBezTo>
                  <a:cubicBezTo>
                    <a:pt x="459" y="17"/>
                    <a:pt x="401" y="0"/>
                    <a:pt x="3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2"/>
            <p:cNvSpPr/>
            <p:nvPr/>
          </p:nvSpPr>
          <p:spPr>
            <a:xfrm>
              <a:off x="7606440" y="1314720"/>
              <a:ext cx="1179720" cy="2616480"/>
            </a:xfrm>
            <a:custGeom>
              <a:avLst/>
              <a:gdLst/>
              <a:ahLst/>
              <a:cxnLst/>
              <a:rect l="l" t="t" r="r" b="b"/>
              <a:pathLst>
                <a:path w="62121" h="137721" extrusionOk="0">
                  <a:moveTo>
                    <a:pt x="13842" y="0"/>
                  </a:moveTo>
                  <a:cubicBezTo>
                    <a:pt x="10706" y="0"/>
                    <a:pt x="6982" y="1638"/>
                    <a:pt x="4835" y="11788"/>
                  </a:cubicBezTo>
                  <a:cubicBezTo>
                    <a:pt x="2175" y="24357"/>
                    <a:pt x="7010" y="42002"/>
                    <a:pt x="8702" y="50221"/>
                  </a:cubicBezTo>
                  <a:cubicBezTo>
                    <a:pt x="10395" y="58440"/>
                    <a:pt x="10395" y="65691"/>
                    <a:pt x="7010" y="74392"/>
                  </a:cubicBezTo>
                  <a:cubicBezTo>
                    <a:pt x="3626" y="83094"/>
                    <a:pt x="0" y="94696"/>
                    <a:pt x="3385" y="111858"/>
                  </a:cubicBezTo>
                  <a:cubicBezTo>
                    <a:pt x="6769" y="129018"/>
                    <a:pt x="17646" y="134094"/>
                    <a:pt x="26105" y="137721"/>
                  </a:cubicBezTo>
                  <a:lnTo>
                    <a:pt x="62120" y="99531"/>
                  </a:lnTo>
                  <a:cubicBezTo>
                    <a:pt x="62120" y="99531"/>
                    <a:pt x="57286" y="96146"/>
                    <a:pt x="51485" y="86719"/>
                  </a:cubicBezTo>
                  <a:cubicBezTo>
                    <a:pt x="45684" y="77293"/>
                    <a:pt x="31664" y="56989"/>
                    <a:pt x="29248" y="46837"/>
                  </a:cubicBezTo>
                  <a:cubicBezTo>
                    <a:pt x="26831" y="36685"/>
                    <a:pt x="26588" y="33301"/>
                    <a:pt x="25139" y="27500"/>
                  </a:cubicBezTo>
                  <a:cubicBezTo>
                    <a:pt x="23689" y="21700"/>
                    <a:pt x="20063" y="18799"/>
                    <a:pt x="20788" y="11548"/>
                  </a:cubicBezTo>
                  <a:cubicBezTo>
                    <a:pt x="21514" y="4297"/>
                    <a:pt x="19337" y="670"/>
                    <a:pt x="15954" y="186"/>
                  </a:cubicBezTo>
                  <a:cubicBezTo>
                    <a:pt x="15302" y="93"/>
                    <a:pt x="14589" y="0"/>
                    <a:pt x="13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2"/>
            <p:cNvSpPr/>
            <p:nvPr/>
          </p:nvSpPr>
          <p:spPr>
            <a:xfrm>
              <a:off x="7603560" y="1309320"/>
              <a:ext cx="1189440" cy="2627640"/>
            </a:xfrm>
            <a:custGeom>
              <a:avLst/>
              <a:gdLst/>
              <a:ahLst/>
              <a:cxnLst/>
              <a:rect l="l" t="t" r="r" b="b"/>
              <a:pathLst>
                <a:path w="62625" h="138305" extrusionOk="0">
                  <a:moveTo>
                    <a:pt x="14076" y="1"/>
                  </a:moveTo>
                  <a:cubicBezTo>
                    <a:pt x="10480" y="1"/>
                    <a:pt x="6840" y="1905"/>
                    <a:pt x="4703" y="12009"/>
                  </a:cubicBezTo>
                  <a:cubicBezTo>
                    <a:pt x="2402" y="22882"/>
                    <a:pt x="5721" y="37731"/>
                    <a:pt x="7705" y="46604"/>
                  </a:cubicBezTo>
                  <a:cubicBezTo>
                    <a:pt x="8035" y="48081"/>
                    <a:pt x="8333" y="49414"/>
                    <a:pt x="8569" y="50564"/>
                  </a:cubicBezTo>
                  <a:cubicBezTo>
                    <a:pt x="10452" y="59706"/>
                    <a:pt x="9966" y="66660"/>
                    <a:pt x="6892" y="74565"/>
                  </a:cubicBezTo>
                  <a:cubicBezTo>
                    <a:pt x="3079" y="84368"/>
                    <a:pt x="1" y="95714"/>
                    <a:pt x="3252" y="112197"/>
                  </a:cubicBezTo>
                  <a:cubicBezTo>
                    <a:pt x="6755" y="129968"/>
                    <a:pt x="18427" y="134969"/>
                    <a:pt x="26149" y="138279"/>
                  </a:cubicBezTo>
                  <a:cubicBezTo>
                    <a:pt x="26186" y="138295"/>
                    <a:pt x="26226" y="138304"/>
                    <a:pt x="26267" y="138304"/>
                  </a:cubicBezTo>
                  <a:cubicBezTo>
                    <a:pt x="26268" y="138304"/>
                    <a:pt x="26269" y="138304"/>
                    <a:pt x="26270" y="138304"/>
                  </a:cubicBezTo>
                  <a:cubicBezTo>
                    <a:pt x="26413" y="138304"/>
                    <a:pt x="26537" y="138203"/>
                    <a:pt x="26565" y="138064"/>
                  </a:cubicBezTo>
                  <a:cubicBezTo>
                    <a:pt x="26594" y="137923"/>
                    <a:pt x="26519" y="137781"/>
                    <a:pt x="26388" y="137726"/>
                  </a:cubicBezTo>
                  <a:cubicBezTo>
                    <a:pt x="18780" y="134465"/>
                    <a:pt x="7286" y="129539"/>
                    <a:pt x="3842" y="112081"/>
                  </a:cubicBezTo>
                  <a:cubicBezTo>
                    <a:pt x="621" y="95747"/>
                    <a:pt x="3675" y="84502"/>
                    <a:pt x="7453" y="74783"/>
                  </a:cubicBezTo>
                  <a:cubicBezTo>
                    <a:pt x="10573" y="66761"/>
                    <a:pt x="11068" y="59709"/>
                    <a:pt x="9160" y="50443"/>
                  </a:cubicBezTo>
                  <a:cubicBezTo>
                    <a:pt x="8922" y="49291"/>
                    <a:pt x="8623" y="47955"/>
                    <a:pt x="8293" y="46472"/>
                  </a:cubicBezTo>
                  <a:cubicBezTo>
                    <a:pt x="6320" y="37648"/>
                    <a:pt x="3019" y="22879"/>
                    <a:pt x="5292" y="12134"/>
                  </a:cubicBezTo>
                  <a:cubicBezTo>
                    <a:pt x="7407" y="2138"/>
                    <a:pt x="11072" y="579"/>
                    <a:pt x="14015" y="579"/>
                  </a:cubicBezTo>
                  <a:cubicBezTo>
                    <a:pt x="14760" y="579"/>
                    <a:pt x="15459" y="679"/>
                    <a:pt x="16074" y="767"/>
                  </a:cubicBezTo>
                  <a:cubicBezTo>
                    <a:pt x="19633" y="1275"/>
                    <a:pt x="21302" y="5297"/>
                    <a:pt x="20651" y="11800"/>
                  </a:cubicBezTo>
                  <a:cubicBezTo>
                    <a:pt x="20176" y="16551"/>
                    <a:pt x="21522" y="19435"/>
                    <a:pt x="22946" y="22488"/>
                  </a:cubicBezTo>
                  <a:cubicBezTo>
                    <a:pt x="23709" y="24126"/>
                    <a:pt x="24500" y="25818"/>
                    <a:pt x="25009" y="27856"/>
                  </a:cubicBezTo>
                  <a:cubicBezTo>
                    <a:pt x="25672" y="30506"/>
                    <a:pt x="26085" y="32670"/>
                    <a:pt x="26564" y="35176"/>
                  </a:cubicBezTo>
                  <a:cubicBezTo>
                    <a:pt x="27146" y="38227"/>
                    <a:pt x="27806" y="41683"/>
                    <a:pt x="29117" y="47189"/>
                  </a:cubicBezTo>
                  <a:cubicBezTo>
                    <a:pt x="31072" y="55398"/>
                    <a:pt x="40381" y="69915"/>
                    <a:pt x="47179" y="80516"/>
                  </a:cubicBezTo>
                  <a:cubicBezTo>
                    <a:pt x="48829" y="83089"/>
                    <a:pt x="50254" y="85311"/>
                    <a:pt x="51391" y="87159"/>
                  </a:cubicBezTo>
                  <a:cubicBezTo>
                    <a:pt x="57159" y="96532"/>
                    <a:pt x="61911" y="99919"/>
                    <a:pt x="62110" y="100059"/>
                  </a:cubicBezTo>
                  <a:cubicBezTo>
                    <a:pt x="62162" y="100096"/>
                    <a:pt x="62223" y="100114"/>
                    <a:pt x="62282" y="100114"/>
                  </a:cubicBezTo>
                  <a:cubicBezTo>
                    <a:pt x="62377" y="100114"/>
                    <a:pt x="62471" y="100069"/>
                    <a:pt x="62530" y="99985"/>
                  </a:cubicBezTo>
                  <a:cubicBezTo>
                    <a:pt x="62625" y="99849"/>
                    <a:pt x="62592" y="99661"/>
                    <a:pt x="62456" y="99566"/>
                  </a:cubicBezTo>
                  <a:cubicBezTo>
                    <a:pt x="62407" y="99532"/>
                    <a:pt x="57598" y="96095"/>
                    <a:pt x="51904" y="86844"/>
                  </a:cubicBezTo>
                  <a:cubicBezTo>
                    <a:pt x="50764" y="84991"/>
                    <a:pt x="49337" y="82767"/>
                    <a:pt x="47686" y="80190"/>
                  </a:cubicBezTo>
                  <a:cubicBezTo>
                    <a:pt x="40913" y="69627"/>
                    <a:pt x="31634" y="55160"/>
                    <a:pt x="29704" y="47049"/>
                  </a:cubicBezTo>
                  <a:cubicBezTo>
                    <a:pt x="28395" y="41556"/>
                    <a:pt x="27736" y="38107"/>
                    <a:pt x="27154" y="35063"/>
                  </a:cubicBezTo>
                  <a:cubicBezTo>
                    <a:pt x="26675" y="32548"/>
                    <a:pt x="26260" y="30376"/>
                    <a:pt x="25593" y="27709"/>
                  </a:cubicBezTo>
                  <a:cubicBezTo>
                    <a:pt x="25070" y="25616"/>
                    <a:pt x="24267" y="23897"/>
                    <a:pt x="23492" y="22233"/>
                  </a:cubicBezTo>
                  <a:cubicBezTo>
                    <a:pt x="22103" y="19257"/>
                    <a:pt x="20791" y="16447"/>
                    <a:pt x="21249" y="11860"/>
                  </a:cubicBezTo>
                  <a:cubicBezTo>
                    <a:pt x="21937" y="4991"/>
                    <a:pt x="20081" y="731"/>
                    <a:pt x="16158" y="171"/>
                  </a:cubicBezTo>
                  <a:cubicBezTo>
                    <a:pt x="15473" y="73"/>
                    <a:pt x="14776" y="1"/>
                    <a:pt x="14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2"/>
            <p:cNvSpPr/>
            <p:nvPr/>
          </p:nvSpPr>
          <p:spPr>
            <a:xfrm>
              <a:off x="7606440" y="1324080"/>
              <a:ext cx="299160" cy="2349000"/>
            </a:xfrm>
            <a:custGeom>
              <a:avLst/>
              <a:gdLst/>
              <a:ahLst/>
              <a:cxnLst/>
              <a:rect l="l" t="t" r="r" b="b"/>
              <a:pathLst>
                <a:path w="15799" h="123631" extrusionOk="0">
                  <a:moveTo>
                    <a:pt x="11230" y="1"/>
                  </a:moveTo>
                  <a:lnTo>
                    <a:pt x="11230" y="1"/>
                  </a:lnTo>
                  <a:cubicBezTo>
                    <a:pt x="8820" y="1007"/>
                    <a:pt x="6406" y="3875"/>
                    <a:pt x="4835" y="11301"/>
                  </a:cubicBezTo>
                  <a:cubicBezTo>
                    <a:pt x="2177" y="23870"/>
                    <a:pt x="7010" y="41514"/>
                    <a:pt x="8702" y="49734"/>
                  </a:cubicBezTo>
                  <a:cubicBezTo>
                    <a:pt x="10395" y="57952"/>
                    <a:pt x="10395" y="65203"/>
                    <a:pt x="7010" y="73904"/>
                  </a:cubicBezTo>
                  <a:cubicBezTo>
                    <a:pt x="3626" y="82606"/>
                    <a:pt x="0" y="94208"/>
                    <a:pt x="3385" y="111370"/>
                  </a:cubicBezTo>
                  <a:cubicBezTo>
                    <a:pt x="4379" y="116413"/>
                    <a:pt x="6023" y="120406"/>
                    <a:pt x="8059" y="123631"/>
                  </a:cubicBezTo>
                  <a:cubicBezTo>
                    <a:pt x="172" y="99485"/>
                    <a:pt x="15798" y="69444"/>
                    <a:pt x="14690" y="55871"/>
                  </a:cubicBezTo>
                  <a:cubicBezTo>
                    <a:pt x="13553" y="41943"/>
                    <a:pt x="9005" y="28586"/>
                    <a:pt x="7868" y="18352"/>
                  </a:cubicBezTo>
                  <a:cubicBezTo>
                    <a:pt x="6980" y="10361"/>
                    <a:pt x="9907" y="2890"/>
                    <a:pt x="11230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2"/>
            <p:cNvSpPr/>
            <p:nvPr/>
          </p:nvSpPr>
          <p:spPr>
            <a:xfrm>
              <a:off x="7606440" y="1324080"/>
              <a:ext cx="299160" cy="2349000"/>
            </a:xfrm>
            <a:custGeom>
              <a:avLst/>
              <a:gdLst/>
              <a:ahLst/>
              <a:cxnLst/>
              <a:rect l="l" t="t" r="r" b="b"/>
              <a:pathLst>
                <a:path w="15799" h="123631" extrusionOk="0">
                  <a:moveTo>
                    <a:pt x="11230" y="1"/>
                  </a:moveTo>
                  <a:lnTo>
                    <a:pt x="11230" y="1"/>
                  </a:lnTo>
                  <a:cubicBezTo>
                    <a:pt x="8820" y="1007"/>
                    <a:pt x="6406" y="3875"/>
                    <a:pt x="4835" y="11301"/>
                  </a:cubicBezTo>
                  <a:cubicBezTo>
                    <a:pt x="2177" y="23870"/>
                    <a:pt x="7010" y="41514"/>
                    <a:pt x="8702" y="49734"/>
                  </a:cubicBezTo>
                  <a:cubicBezTo>
                    <a:pt x="10395" y="57952"/>
                    <a:pt x="10395" y="65203"/>
                    <a:pt x="7010" y="73904"/>
                  </a:cubicBezTo>
                  <a:cubicBezTo>
                    <a:pt x="3626" y="82606"/>
                    <a:pt x="0" y="94208"/>
                    <a:pt x="3385" y="111370"/>
                  </a:cubicBezTo>
                  <a:cubicBezTo>
                    <a:pt x="4379" y="116413"/>
                    <a:pt x="6023" y="120406"/>
                    <a:pt x="8059" y="123631"/>
                  </a:cubicBezTo>
                  <a:cubicBezTo>
                    <a:pt x="172" y="99485"/>
                    <a:pt x="15798" y="69444"/>
                    <a:pt x="14690" y="55871"/>
                  </a:cubicBezTo>
                  <a:cubicBezTo>
                    <a:pt x="13553" y="41943"/>
                    <a:pt x="9005" y="28586"/>
                    <a:pt x="7868" y="18352"/>
                  </a:cubicBezTo>
                  <a:cubicBezTo>
                    <a:pt x="6980" y="10361"/>
                    <a:pt x="9907" y="2890"/>
                    <a:pt x="11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2"/>
            <p:cNvSpPr/>
            <p:nvPr/>
          </p:nvSpPr>
          <p:spPr>
            <a:xfrm>
              <a:off x="7926120" y="1816200"/>
              <a:ext cx="136800" cy="35280"/>
            </a:xfrm>
            <a:custGeom>
              <a:avLst/>
              <a:gdLst/>
              <a:ahLst/>
              <a:cxnLst/>
              <a:rect l="l" t="t" r="r" b="b"/>
              <a:pathLst>
                <a:path w="7245" h="1904" extrusionOk="0">
                  <a:moveTo>
                    <a:pt x="4534" y="1"/>
                  </a:moveTo>
                  <a:cubicBezTo>
                    <a:pt x="3469" y="1"/>
                    <a:pt x="2040" y="323"/>
                    <a:pt x="182" y="1336"/>
                  </a:cubicBezTo>
                  <a:cubicBezTo>
                    <a:pt x="62" y="1403"/>
                    <a:pt x="0" y="1543"/>
                    <a:pt x="34" y="1675"/>
                  </a:cubicBezTo>
                  <a:cubicBezTo>
                    <a:pt x="68" y="1809"/>
                    <a:pt x="188" y="1902"/>
                    <a:pt x="326" y="1903"/>
                  </a:cubicBezTo>
                  <a:cubicBezTo>
                    <a:pt x="376" y="1902"/>
                    <a:pt x="426" y="1889"/>
                    <a:pt x="469" y="1866"/>
                  </a:cubicBezTo>
                  <a:cubicBezTo>
                    <a:pt x="2246" y="896"/>
                    <a:pt x="3575" y="598"/>
                    <a:pt x="4537" y="598"/>
                  </a:cubicBezTo>
                  <a:cubicBezTo>
                    <a:pt x="6017" y="598"/>
                    <a:pt x="6630" y="1303"/>
                    <a:pt x="6671" y="1353"/>
                  </a:cubicBezTo>
                  <a:cubicBezTo>
                    <a:pt x="6730" y="1427"/>
                    <a:pt x="6817" y="1465"/>
                    <a:pt x="6905" y="1465"/>
                  </a:cubicBezTo>
                  <a:cubicBezTo>
                    <a:pt x="6972" y="1465"/>
                    <a:pt x="7038" y="1443"/>
                    <a:pt x="7094" y="1398"/>
                  </a:cubicBezTo>
                  <a:cubicBezTo>
                    <a:pt x="7224" y="1294"/>
                    <a:pt x="7244" y="1104"/>
                    <a:pt x="7140" y="975"/>
                  </a:cubicBezTo>
                  <a:cubicBezTo>
                    <a:pt x="7091" y="914"/>
                    <a:pt x="6328" y="1"/>
                    <a:pt x="4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2"/>
            <p:cNvSpPr/>
            <p:nvPr/>
          </p:nvSpPr>
          <p:spPr>
            <a:xfrm>
              <a:off x="7934400" y="1866960"/>
              <a:ext cx="132480" cy="30240"/>
            </a:xfrm>
            <a:custGeom>
              <a:avLst/>
              <a:gdLst/>
              <a:ahLst/>
              <a:cxnLst/>
              <a:rect l="l" t="t" r="r" b="b"/>
              <a:pathLst>
                <a:path w="7030" h="1652" extrusionOk="0">
                  <a:moveTo>
                    <a:pt x="3960" y="0"/>
                  </a:moveTo>
                  <a:cubicBezTo>
                    <a:pt x="1955" y="0"/>
                    <a:pt x="269" y="1031"/>
                    <a:pt x="168" y="1095"/>
                  </a:cubicBezTo>
                  <a:cubicBezTo>
                    <a:pt x="53" y="1166"/>
                    <a:pt x="0" y="1305"/>
                    <a:pt x="38" y="1434"/>
                  </a:cubicBezTo>
                  <a:cubicBezTo>
                    <a:pt x="74" y="1563"/>
                    <a:pt x="193" y="1652"/>
                    <a:pt x="328" y="1652"/>
                  </a:cubicBezTo>
                  <a:cubicBezTo>
                    <a:pt x="383" y="1652"/>
                    <a:pt x="438" y="1635"/>
                    <a:pt x="486" y="1607"/>
                  </a:cubicBezTo>
                  <a:cubicBezTo>
                    <a:pt x="509" y="1592"/>
                    <a:pt x="2109" y="614"/>
                    <a:pt x="3971" y="614"/>
                  </a:cubicBezTo>
                  <a:cubicBezTo>
                    <a:pt x="4806" y="614"/>
                    <a:pt x="5693" y="811"/>
                    <a:pt x="6515" y="1379"/>
                  </a:cubicBezTo>
                  <a:cubicBezTo>
                    <a:pt x="6567" y="1416"/>
                    <a:pt x="6627" y="1434"/>
                    <a:pt x="6687" y="1434"/>
                  </a:cubicBezTo>
                  <a:cubicBezTo>
                    <a:pt x="6783" y="1434"/>
                    <a:pt x="6876" y="1389"/>
                    <a:pt x="6935" y="1304"/>
                  </a:cubicBezTo>
                  <a:cubicBezTo>
                    <a:pt x="7030" y="1166"/>
                    <a:pt x="6995" y="977"/>
                    <a:pt x="6857" y="884"/>
                  </a:cubicBezTo>
                  <a:cubicBezTo>
                    <a:pt x="5908" y="226"/>
                    <a:pt x="4899" y="0"/>
                    <a:pt x="39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2"/>
            <p:cNvSpPr/>
            <p:nvPr/>
          </p:nvSpPr>
          <p:spPr>
            <a:xfrm>
              <a:off x="7988760" y="1924200"/>
              <a:ext cx="98640" cy="14400"/>
            </a:xfrm>
            <a:custGeom>
              <a:avLst/>
              <a:gdLst/>
              <a:ahLst/>
              <a:cxnLst/>
              <a:rect l="l" t="t" r="r" b="b"/>
              <a:pathLst>
                <a:path w="5241" h="823" extrusionOk="0">
                  <a:moveTo>
                    <a:pt x="4920" y="0"/>
                  </a:moveTo>
                  <a:cubicBezTo>
                    <a:pt x="4904" y="0"/>
                    <a:pt x="4887" y="2"/>
                    <a:pt x="4870" y="4"/>
                  </a:cubicBezTo>
                  <a:cubicBezTo>
                    <a:pt x="4855" y="7"/>
                    <a:pt x="3315" y="221"/>
                    <a:pt x="308" y="221"/>
                  </a:cubicBezTo>
                  <a:cubicBezTo>
                    <a:pt x="306" y="221"/>
                    <a:pt x="304" y="221"/>
                    <a:pt x="301" y="221"/>
                  </a:cubicBezTo>
                  <a:cubicBezTo>
                    <a:pt x="136" y="221"/>
                    <a:pt x="1" y="354"/>
                    <a:pt x="1" y="521"/>
                  </a:cubicBezTo>
                  <a:cubicBezTo>
                    <a:pt x="1" y="688"/>
                    <a:pt x="136" y="823"/>
                    <a:pt x="302" y="823"/>
                  </a:cubicBezTo>
                  <a:cubicBezTo>
                    <a:pt x="304" y="823"/>
                    <a:pt x="306" y="823"/>
                    <a:pt x="308" y="822"/>
                  </a:cubicBezTo>
                  <a:cubicBezTo>
                    <a:pt x="3364" y="822"/>
                    <a:pt x="4891" y="610"/>
                    <a:pt x="4955" y="600"/>
                  </a:cubicBezTo>
                  <a:cubicBezTo>
                    <a:pt x="5123" y="580"/>
                    <a:pt x="5240" y="426"/>
                    <a:pt x="5217" y="258"/>
                  </a:cubicBezTo>
                  <a:cubicBezTo>
                    <a:pt x="5195" y="109"/>
                    <a:pt x="5067" y="0"/>
                    <a:pt x="49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2"/>
            <p:cNvSpPr/>
            <p:nvPr/>
          </p:nvSpPr>
          <p:spPr>
            <a:xfrm>
              <a:off x="7862040" y="1267920"/>
              <a:ext cx="150840" cy="358560"/>
            </a:xfrm>
            <a:custGeom>
              <a:avLst/>
              <a:gdLst/>
              <a:ahLst/>
              <a:cxnLst/>
              <a:rect l="l" t="t" r="r" b="b"/>
              <a:pathLst>
                <a:path w="8001" h="18919" extrusionOk="0">
                  <a:moveTo>
                    <a:pt x="3533" y="0"/>
                  </a:moveTo>
                  <a:cubicBezTo>
                    <a:pt x="1665" y="0"/>
                    <a:pt x="1387" y="2277"/>
                    <a:pt x="506" y="7558"/>
                  </a:cubicBezTo>
                  <a:cubicBezTo>
                    <a:pt x="266" y="9004"/>
                    <a:pt x="126" y="10465"/>
                    <a:pt x="88" y="11930"/>
                  </a:cubicBezTo>
                  <a:cubicBezTo>
                    <a:pt x="1" y="15201"/>
                    <a:pt x="2312" y="18046"/>
                    <a:pt x="5531" y="18641"/>
                  </a:cubicBezTo>
                  <a:lnTo>
                    <a:pt x="7032" y="18919"/>
                  </a:lnTo>
                  <a:cubicBezTo>
                    <a:pt x="7032" y="18919"/>
                    <a:pt x="8000" y="7558"/>
                    <a:pt x="8000" y="4416"/>
                  </a:cubicBezTo>
                  <a:cubicBezTo>
                    <a:pt x="8000" y="1274"/>
                    <a:pt x="6549" y="549"/>
                    <a:pt x="4132" y="66"/>
                  </a:cubicBezTo>
                  <a:cubicBezTo>
                    <a:pt x="3916" y="22"/>
                    <a:pt x="3717" y="0"/>
                    <a:pt x="353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2"/>
            <p:cNvSpPr/>
            <p:nvPr/>
          </p:nvSpPr>
          <p:spPr>
            <a:xfrm>
              <a:off x="7856280" y="1262160"/>
              <a:ext cx="162360" cy="370080"/>
            </a:xfrm>
            <a:custGeom>
              <a:avLst/>
              <a:gdLst/>
              <a:ahLst/>
              <a:cxnLst/>
              <a:rect l="l" t="t" r="r" b="b"/>
              <a:pathLst>
                <a:path w="8606" h="19521" extrusionOk="0">
                  <a:moveTo>
                    <a:pt x="3839" y="601"/>
                  </a:moveTo>
                  <a:lnTo>
                    <a:pt x="3839" y="602"/>
                  </a:lnTo>
                  <a:cubicBezTo>
                    <a:pt x="4020" y="603"/>
                    <a:pt x="4201" y="623"/>
                    <a:pt x="4377" y="661"/>
                  </a:cubicBezTo>
                  <a:cubicBezTo>
                    <a:pt x="6834" y="1153"/>
                    <a:pt x="8002" y="1886"/>
                    <a:pt x="8002" y="4717"/>
                  </a:cubicBezTo>
                  <a:cubicBezTo>
                    <a:pt x="8002" y="7511"/>
                    <a:pt x="7223" y="16968"/>
                    <a:pt x="7064" y="18863"/>
                  </a:cubicBezTo>
                  <a:lnTo>
                    <a:pt x="5890" y="18646"/>
                  </a:lnTo>
                  <a:cubicBezTo>
                    <a:pt x="2795" y="18073"/>
                    <a:pt x="610" y="15377"/>
                    <a:pt x="694" y="12239"/>
                  </a:cubicBezTo>
                  <a:cubicBezTo>
                    <a:pt x="731" y="10787"/>
                    <a:pt x="870" y="9339"/>
                    <a:pt x="1108" y="7907"/>
                  </a:cubicBezTo>
                  <a:lnTo>
                    <a:pt x="1235" y="7140"/>
                  </a:lnTo>
                  <a:cubicBezTo>
                    <a:pt x="1824" y="3583"/>
                    <a:pt x="2181" y="1435"/>
                    <a:pt x="3079" y="815"/>
                  </a:cubicBezTo>
                  <a:cubicBezTo>
                    <a:pt x="3285" y="672"/>
                    <a:pt x="3534" y="601"/>
                    <a:pt x="3839" y="601"/>
                  </a:cubicBezTo>
                  <a:close/>
                  <a:moveTo>
                    <a:pt x="3841" y="0"/>
                  </a:moveTo>
                  <a:cubicBezTo>
                    <a:pt x="3410" y="0"/>
                    <a:pt x="3045" y="106"/>
                    <a:pt x="2736" y="319"/>
                  </a:cubicBezTo>
                  <a:cubicBezTo>
                    <a:pt x="1628" y="1085"/>
                    <a:pt x="1278" y="3201"/>
                    <a:pt x="641" y="7042"/>
                  </a:cubicBezTo>
                  <a:lnTo>
                    <a:pt x="513" y="7810"/>
                  </a:lnTo>
                  <a:cubicBezTo>
                    <a:pt x="272" y="9268"/>
                    <a:pt x="131" y="10743"/>
                    <a:pt x="92" y="12221"/>
                  </a:cubicBezTo>
                  <a:cubicBezTo>
                    <a:pt x="1" y="15659"/>
                    <a:pt x="2394" y="18610"/>
                    <a:pt x="5781" y="19237"/>
                  </a:cubicBezTo>
                  <a:lnTo>
                    <a:pt x="7282" y="19515"/>
                  </a:lnTo>
                  <a:cubicBezTo>
                    <a:pt x="7301" y="19519"/>
                    <a:pt x="7318" y="19520"/>
                    <a:pt x="7337" y="19520"/>
                  </a:cubicBezTo>
                  <a:cubicBezTo>
                    <a:pt x="7493" y="19520"/>
                    <a:pt x="7623" y="19400"/>
                    <a:pt x="7637" y="19245"/>
                  </a:cubicBezTo>
                  <a:cubicBezTo>
                    <a:pt x="7647" y="19131"/>
                    <a:pt x="8605" y="7836"/>
                    <a:pt x="8605" y="4716"/>
                  </a:cubicBezTo>
                  <a:cubicBezTo>
                    <a:pt x="8605" y="1502"/>
                    <a:pt x="7161" y="603"/>
                    <a:pt x="4495" y="71"/>
                  </a:cubicBezTo>
                  <a:cubicBezTo>
                    <a:pt x="4262" y="24"/>
                    <a:pt x="4044" y="0"/>
                    <a:pt x="38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2"/>
            <p:cNvSpPr/>
            <p:nvPr/>
          </p:nvSpPr>
          <p:spPr>
            <a:xfrm>
              <a:off x="5771520" y="1340280"/>
              <a:ext cx="1920960" cy="3462480"/>
            </a:xfrm>
            <a:custGeom>
              <a:avLst/>
              <a:gdLst/>
              <a:ahLst/>
              <a:cxnLst/>
              <a:rect l="l" t="t" r="r" b="b"/>
              <a:pathLst>
                <a:path w="101113" h="182227" extrusionOk="0">
                  <a:moveTo>
                    <a:pt x="105" y="0"/>
                  </a:moveTo>
                  <a:cubicBezTo>
                    <a:pt x="48" y="0"/>
                    <a:pt x="0" y="47"/>
                    <a:pt x="0" y="105"/>
                  </a:cubicBezTo>
                  <a:lnTo>
                    <a:pt x="0" y="182121"/>
                  </a:lnTo>
                  <a:cubicBezTo>
                    <a:pt x="0" y="182180"/>
                    <a:pt x="48" y="182227"/>
                    <a:pt x="105" y="182227"/>
                  </a:cubicBezTo>
                  <a:lnTo>
                    <a:pt x="101007" y="182227"/>
                  </a:lnTo>
                  <a:cubicBezTo>
                    <a:pt x="101066" y="182227"/>
                    <a:pt x="101112" y="182180"/>
                    <a:pt x="101112" y="182121"/>
                  </a:cubicBezTo>
                  <a:lnTo>
                    <a:pt x="101112" y="105"/>
                  </a:lnTo>
                  <a:cubicBezTo>
                    <a:pt x="101112" y="47"/>
                    <a:pt x="101066" y="0"/>
                    <a:pt x="101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2"/>
            <p:cNvSpPr/>
            <p:nvPr/>
          </p:nvSpPr>
          <p:spPr>
            <a:xfrm>
              <a:off x="5765760" y="1334520"/>
              <a:ext cx="1932120" cy="3474000"/>
            </a:xfrm>
            <a:custGeom>
              <a:avLst/>
              <a:gdLst/>
              <a:ahLst/>
              <a:cxnLst/>
              <a:rect l="l" t="t" r="r" b="b"/>
              <a:pathLst>
                <a:path w="101714" h="182831" extrusionOk="0">
                  <a:moveTo>
                    <a:pt x="97349" y="604"/>
                  </a:moveTo>
                  <a:cubicBezTo>
                    <a:pt x="99422" y="604"/>
                    <a:pt x="101111" y="2291"/>
                    <a:pt x="101111" y="4365"/>
                  </a:cubicBezTo>
                  <a:lnTo>
                    <a:pt x="101111" y="178466"/>
                  </a:lnTo>
                  <a:cubicBezTo>
                    <a:pt x="101111" y="180541"/>
                    <a:pt x="99423" y="182228"/>
                    <a:pt x="97349" y="182228"/>
                  </a:cubicBezTo>
                  <a:lnTo>
                    <a:pt x="4363" y="182228"/>
                  </a:lnTo>
                  <a:cubicBezTo>
                    <a:pt x="2289" y="182228"/>
                    <a:pt x="602" y="180541"/>
                    <a:pt x="602" y="178466"/>
                  </a:cubicBezTo>
                  <a:lnTo>
                    <a:pt x="602" y="4365"/>
                  </a:lnTo>
                  <a:cubicBezTo>
                    <a:pt x="602" y="2291"/>
                    <a:pt x="2289" y="604"/>
                    <a:pt x="4363" y="604"/>
                  </a:cubicBezTo>
                  <a:close/>
                  <a:moveTo>
                    <a:pt x="4363" y="1"/>
                  </a:moveTo>
                  <a:cubicBezTo>
                    <a:pt x="1958" y="1"/>
                    <a:pt x="0" y="1958"/>
                    <a:pt x="0" y="4365"/>
                  </a:cubicBezTo>
                  <a:lnTo>
                    <a:pt x="0" y="178466"/>
                  </a:lnTo>
                  <a:cubicBezTo>
                    <a:pt x="0" y="180872"/>
                    <a:pt x="1958" y="182830"/>
                    <a:pt x="4363" y="182830"/>
                  </a:cubicBezTo>
                  <a:lnTo>
                    <a:pt x="97349" y="182830"/>
                  </a:lnTo>
                  <a:cubicBezTo>
                    <a:pt x="99756" y="182830"/>
                    <a:pt x="101713" y="180872"/>
                    <a:pt x="101713" y="178466"/>
                  </a:cubicBezTo>
                  <a:lnTo>
                    <a:pt x="101713" y="4365"/>
                  </a:lnTo>
                  <a:cubicBezTo>
                    <a:pt x="101713" y="1958"/>
                    <a:pt x="99756" y="1"/>
                    <a:pt x="973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2"/>
            <p:cNvSpPr/>
            <p:nvPr/>
          </p:nvSpPr>
          <p:spPr>
            <a:xfrm>
              <a:off x="5765760" y="1269720"/>
              <a:ext cx="1932120" cy="3474000"/>
            </a:xfrm>
            <a:custGeom>
              <a:avLst/>
              <a:gdLst/>
              <a:ahLst/>
              <a:cxnLst/>
              <a:rect l="l" t="t" r="r" b="b"/>
              <a:pathLst>
                <a:path w="101714" h="182830" extrusionOk="0">
                  <a:moveTo>
                    <a:pt x="97349" y="602"/>
                  </a:moveTo>
                  <a:cubicBezTo>
                    <a:pt x="99422" y="602"/>
                    <a:pt x="101111" y="2290"/>
                    <a:pt x="101111" y="4365"/>
                  </a:cubicBezTo>
                  <a:lnTo>
                    <a:pt x="101111" y="178465"/>
                  </a:lnTo>
                  <a:cubicBezTo>
                    <a:pt x="101111" y="180541"/>
                    <a:pt x="99423" y="182227"/>
                    <a:pt x="97349" y="182227"/>
                  </a:cubicBezTo>
                  <a:lnTo>
                    <a:pt x="4363" y="182227"/>
                  </a:lnTo>
                  <a:cubicBezTo>
                    <a:pt x="2289" y="182227"/>
                    <a:pt x="602" y="180541"/>
                    <a:pt x="602" y="178465"/>
                  </a:cubicBezTo>
                  <a:lnTo>
                    <a:pt x="602" y="4365"/>
                  </a:lnTo>
                  <a:cubicBezTo>
                    <a:pt x="602" y="2290"/>
                    <a:pt x="2289" y="602"/>
                    <a:pt x="4363" y="602"/>
                  </a:cubicBezTo>
                  <a:close/>
                  <a:moveTo>
                    <a:pt x="4363" y="1"/>
                  </a:moveTo>
                  <a:cubicBezTo>
                    <a:pt x="1958" y="1"/>
                    <a:pt x="0" y="1958"/>
                    <a:pt x="0" y="4365"/>
                  </a:cubicBezTo>
                  <a:lnTo>
                    <a:pt x="0" y="178465"/>
                  </a:lnTo>
                  <a:cubicBezTo>
                    <a:pt x="0" y="180872"/>
                    <a:pt x="1958" y="182830"/>
                    <a:pt x="4363" y="182830"/>
                  </a:cubicBezTo>
                  <a:lnTo>
                    <a:pt x="97349" y="182830"/>
                  </a:lnTo>
                  <a:cubicBezTo>
                    <a:pt x="99756" y="182830"/>
                    <a:pt x="101713" y="180872"/>
                    <a:pt x="101713" y="178465"/>
                  </a:cubicBezTo>
                  <a:lnTo>
                    <a:pt x="101713" y="4365"/>
                  </a:lnTo>
                  <a:cubicBezTo>
                    <a:pt x="101713" y="1958"/>
                    <a:pt x="99756" y="1"/>
                    <a:pt x="973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2"/>
            <p:cNvSpPr/>
            <p:nvPr/>
          </p:nvSpPr>
          <p:spPr>
            <a:xfrm>
              <a:off x="6601680" y="1433160"/>
              <a:ext cx="287280" cy="47880"/>
            </a:xfrm>
            <a:custGeom>
              <a:avLst/>
              <a:gdLst/>
              <a:ahLst/>
              <a:cxnLst/>
              <a:rect l="l" t="t" r="r" b="b"/>
              <a:pathLst>
                <a:path w="15171" h="2584" extrusionOk="0">
                  <a:moveTo>
                    <a:pt x="1292" y="1"/>
                  </a:moveTo>
                  <a:cubicBezTo>
                    <a:pt x="579" y="1"/>
                    <a:pt x="1" y="579"/>
                    <a:pt x="1" y="1292"/>
                  </a:cubicBezTo>
                  <a:cubicBezTo>
                    <a:pt x="1" y="2005"/>
                    <a:pt x="579" y="2584"/>
                    <a:pt x="1292" y="2584"/>
                  </a:cubicBezTo>
                  <a:lnTo>
                    <a:pt x="13879" y="2584"/>
                  </a:lnTo>
                  <a:cubicBezTo>
                    <a:pt x="14592" y="2584"/>
                    <a:pt x="15170" y="2005"/>
                    <a:pt x="15170" y="1292"/>
                  </a:cubicBezTo>
                  <a:cubicBezTo>
                    <a:pt x="15170" y="579"/>
                    <a:pt x="14592" y="1"/>
                    <a:pt x="13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2"/>
            <p:cNvSpPr/>
            <p:nvPr/>
          </p:nvSpPr>
          <p:spPr>
            <a:xfrm>
              <a:off x="5887440" y="1479240"/>
              <a:ext cx="1689480" cy="2954880"/>
            </a:xfrm>
            <a:custGeom>
              <a:avLst/>
              <a:gdLst/>
              <a:ahLst/>
              <a:cxnLst/>
              <a:rect l="l" t="t" r="r" b="b"/>
              <a:pathLst>
                <a:path w="88937" h="155507" extrusionOk="0">
                  <a:moveTo>
                    <a:pt x="88333" y="602"/>
                  </a:moveTo>
                  <a:lnTo>
                    <a:pt x="88333" y="154905"/>
                  </a:lnTo>
                  <a:lnTo>
                    <a:pt x="603" y="154905"/>
                  </a:lnTo>
                  <a:lnTo>
                    <a:pt x="603" y="603"/>
                  </a:lnTo>
                  <a:lnTo>
                    <a:pt x="21131" y="603"/>
                  </a:lnTo>
                  <a:lnTo>
                    <a:pt x="23403" y="2488"/>
                  </a:lnTo>
                  <a:cubicBezTo>
                    <a:pt x="24279" y="3215"/>
                    <a:pt x="25384" y="3613"/>
                    <a:pt x="26523" y="3614"/>
                  </a:cubicBezTo>
                  <a:lnTo>
                    <a:pt x="63464" y="3614"/>
                  </a:lnTo>
                  <a:cubicBezTo>
                    <a:pt x="64651" y="3614"/>
                    <a:pt x="65798" y="3181"/>
                    <a:pt x="66690" y="2398"/>
                  </a:cubicBezTo>
                  <a:lnTo>
                    <a:pt x="68734" y="602"/>
                  </a:lnTo>
                  <a:close/>
                  <a:moveTo>
                    <a:pt x="302" y="0"/>
                  </a:moveTo>
                  <a:cubicBezTo>
                    <a:pt x="135" y="0"/>
                    <a:pt x="0" y="135"/>
                    <a:pt x="2" y="302"/>
                  </a:cubicBezTo>
                  <a:lnTo>
                    <a:pt x="2" y="155206"/>
                  </a:lnTo>
                  <a:cubicBezTo>
                    <a:pt x="0" y="155372"/>
                    <a:pt x="135" y="155507"/>
                    <a:pt x="302" y="155507"/>
                  </a:cubicBezTo>
                  <a:lnTo>
                    <a:pt x="88635" y="155507"/>
                  </a:lnTo>
                  <a:cubicBezTo>
                    <a:pt x="88801" y="155507"/>
                    <a:pt x="88936" y="155372"/>
                    <a:pt x="88936" y="155206"/>
                  </a:cubicBezTo>
                  <a:lnTo>
                    <a:pt x="88936" y="302"/>
                  </a:lnTo>
                  <a:cubicBezTo>
                    <a:pt x="88936" y="135"/>
                    <a:pt x="88801" y="0"/>
                    <a:pt x="88635" y="0"/>
                  </a:cubicBezTo>
                  <a:lnTo>
                    <a:pt x="68620" y="0"/>
                  </a:lnTo>
                  <a:cubicBezTo>
                    <a:pt x="68547" y="0"/>
                    <a:pt x="68476" y="27"/>
                    <a:pt x="68421" y="75"/>
                  </a:cubicBezTo>
                  <a:lnTo>
                    <a:pt x="66292" y="1945"/>
                  </a:lnTo>
                  <a:cubicBezTo>
                    <a:pt x="65510" y="2632"/>
                    <a:pt x="64504" y="3011"/>
                    <a:pt x="63464" y="3011"/>
                  </a:cubicBezTo>
                  <a:lnTo>
                    <a:pt x="26523" y="3011"/>
                  </a:lnTo>
                  <a:cubicBezTo>
                    <a:pt x="25524" y="3011"/>
                    <a:pt x="24557" y="2661"/>
                    <a:pt x="23787" y="2024"/>
                  </a:cubicBezTo>
                  <a:lnTo>
                    <a:pt x="21431" y="69"/>
                  </a:lnTo>
                  <a:cubicBezTo>
                    <a:pt x="21377" y="24"/>
                    <a:pt x="21310" y="0"/>
                    <a:pt x="212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2"/>
            <p:cNvSpPr/>
            <p:nvPr/>
          </p:nvSpPr>
          <p:spPr>
            <a:xfrm>
              <a:off x="6270840" y="3249000"/>
              <a:ext cx="922320" cy="219600"/>
            </a:xfrm>
            <a:custGeom>
              <a:avLst/>
              <a:gdLst/>
              <a:ahLst/>
              <a:cxnLst/>
              <a:rect l="l" t="t" r="r" b="b"/>
              <a:pathLst>
                <a:path w="48582" h="11601" extrusionOk="0">
                  <a:moveTo>
                    <a:pt x="44329" y="603"/>
                  </a:moveTo>
                  <a:cubicBezTo>
                    <a:pt x="46343" y="603"/>
                    <a:pt x="47980" y="2241"/>
                    <a:pt x="47980" y="4253"/>
                  </a:cubicBezTo>
                  <a:lnTo>
                    <a:pt x="47980" y="7348"/>
                  </a:lnTo>
                  <a:cubicBezTo>
                    <a:pt x="47980" y="9361"/>
                    <a:pt x="46343" y="10999"/>
                    <a:pt x="44329" y="10999"/>
                  </a:cubicBezTo>
                  <a:lnTo>
                    <a:pt x="4254" y="10999"/>
                  </a:lnTo>
                  <a:cubicBezTo>
                    <a:pt x="2241" y="10999"/>
                    <a:pt x="602" y="9361"/>
                    <a:pt x="602" y="7348"/>
                  </a:cubicBezTo>
                  <a:lnTo>
                    <a:pt x="602" y="4253"/>
                  </a:lnTo>
                  <a:cubicBezTo>
                    <a:pt x="602" y="2241"/>
                    <a:pt x="2241" y="603"/>
                    <a:pt x="4254" y="603"/>
                  </a:cubicBezTo>
                  <a:close/>
                  <a:moveTo>
                    <a:pt x="4254" y="0"/>
                  </a:moveTo>
                  <a:cubicBezTo>
                    <a:pt x="1908" y="0"/>
                    <a:pt x="1" y="1908"/>
                    <a:pt x="1" y="4253"/>
                  </a:cubicBezTo>
                  <a:lnTo>
                    <a:pt x="1" y="7348"/>
                  </a:lnTo>
                  <a:cubicBezTo>
                    <a:pt x="1" y="9693"/>
                    <a:pt x="1908" y="11601"/>
                    <a:pt x="4254" y="11601"/>
                  </a:cubicBezTo>
                  <a:lnTo>
                    <a:pt x="44329" y="11601"/>
                  </a:lnTo>
                  <a:cubicBezTo>
                    <a:pt x="46674" y="11601"/>
                    <a:pt x="48582" y="9693"/>
                    <a:pt x="48582" y="7348"/>
                  </a:cubicBezTo>
                  <a:lnTo>
                    <a:pt x="48582" y="4253"/>
                  </a:lnTo>
                  <a:cubicBezTo>
                    <a:pt x="48582" y="1908"/>
                    <a:pt x="46674" y="0"/>
                    <a:pt x="44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2"/>
            <p:cNvSpPr/>
            <p:nvPr/>
          </p:nvSpPr>
          <p:spPr>
            <a:xfrm>
              <a:off x="6270840" y="3596040"/>
              <a:ext cx="922320" cy="219600"/>
            </a:xfrm>
            <a:custGeom>
              <a:avLst/>
              <a:gdLst/>
              <a:ahLst/>
              <a:cxnLst/>
              <a:rect l="l" t="t" r="r" b="b"/>
              <a:pathLst>
                <a:path w="48582" h="11601" extrusionOk="0">
                  <a:moveTo>
                    <a:pt x="44329" y="602"/>
                  </a:moveTo>
                  <a:cubicBezTo>
                    <a:pt x="46343" y="602"/>
                    <a:pt x="47980" y="2240"/>
                    <a:pt x="47980" y="4253"/>
                  </a:cubicBezTo>
                  <a:lnTo>
                    <a:pt x="47980" y="7348"/>
                  </a:lnTo>
                  <a:cubicBezTo>
                    <a:pt x="47980" y="9361"/>
                    <a:pt x="46343" y="10998"/>
                    <a:pt x="44329" y="10998"/>
                  </a:cubicBezTo>
                  <a:lnTo>
                    <a:pt x="4254" y="10998"/>
                  </a:lnTo>
                  <a:cubicBezTo>
                    <a:pt x="2241" y="10998"/>
                    <a:pt x="602" y="9361"/>
                    <a:pt x="602" y="7348"/>
                  </a:cubicBezTo>
                  <a:lnTo>
                    <a:pt x="602" y="4253"/>
                  </a:lnTo>
                  <a:cubicBezTo>
                    <a:pt x="602" y="2241"/>
                    <a:pt x="2241" y="602"/>
                    <a:pt x="4254" y="602"/>
                  </a:cubicBezTo>
                  <a:close/>
                  <a:moveTo>
                    <a:pt x="4254" y="0"/>
                  </a:moveTo>
                  <a:cubicBezTo>
                    <a:pt x="1908" y="0"/>
                    <a:pt x="1" y="1908"/>
                    <a:pt x="1" y="4253"/>
                  </a:cubicBezTo>
                  <a:lnTo>
                    <a:pt x="1" y="7348"/>
                  </a:lnTo>
                  <a:cubicBezTo>
                    <a:pt x="1" y="9693"/>
                    <a:pt x="1908" y="11601"/>
                    <a:pt x="4254" y="11601"/>
                  </a:cubicBezTo>
                  <a:lnTo>
                    <a:pt x="44329" y="11601"/>
                  </a:lnTo>
                  <a:cubicBezTo>
                    <a:pt x="46674" y="11601"/>
                    <a:pt x="48582" y="9693"/>
                    <a:pt x="48582" y="7347"/>
                  </a:cubicBezTo>
                  <a:lnTo>
                    <a:pt x="48582" y="4253"/>
                  </a:lnTo>
                  <a:cubicBezTo>
                    <a:pt x="48582" y="1908"/>
                    <a:pt x="46674" y="0"/>
                    <a:pt x="44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2"/>
            <p:cNvSpPr/>
            <p:nvPr/>
          </p:nvSpPr>
          <p:spPr>
            <a:xfrm>
              <a:off x="6276600" y="3948480"/>
              <a:ext cx="910800" cy="208080"/>
            </a:xfrm>
            <a:custGeom>
              <a:avLst/>
              <a:gdLst/>
              <a:ahLst/>
              <a:cxnLst/>
              <a:rect l="l" t="t" r="r" b="b"/>
              <a:pathLst>
                <a:path w="47981" h="10999" extrusionOk="0">
                  <a:moveTo>
                    <a:pt x="103" y="1"/>
                  </a:moveTo>
                  <a:cubicBezTo>
                    <a:pt x="46" y="1"/>
                    <a:pt x="0" y="46"/>
                    <a:pt x="0" y="103"/>
                  </a:cubicBezTo>
                  <a:lnTo>
                    <a:pt x="0" y="10896"/>
                  </a:lnTo>
                  <a:cubicBezTo>
                    <a:pt x="0" y="10952"/>
                    <a:pt x="46" y="10998"/>
                    <a:pt x="103" y="10998"/>
                  </a:cubicBezTo>
                  <a:lnTo>
                    <a:pt x="47878" y="10998"/>
                  </a:lnTo>
                  <a:cubicBezTo>
                    <a:pt x="47934" y="10998"/>
                    <a:pt x="47980" y="10952"/>
                    <a:pt x="47980" y="10896"/>
                  </a:cubicBezTo>
                  <a:lnTo>
                    <a:pt x="47980" y="103"/>
                  </a:lnTo>
                  <a:cubicBezTo>
                    <a:pt x="47980" y="46"/>
                    <a:pt x="47934" y="1"/>
                    <a:pt x="478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2"/>
            <p:cNvSpPr/>
            <p:nvPr/>
          </p:nvSpPr>
          <p:spPr>
            <a:xfrm>
              <a:off x="6811200" y="1690920"/>
              <a:ext cx="304560" cy="304560"/>
            </a:xfrm>
            <a:custGeom>
              <a:avLst/>
              <a:gdLst/>
              <a:ahLst/>
              <a:cxnLst/>
              <a:rect l="l" t="t" r="r" b="b"/>
              <a:pathLst>
                <a:path w="16074" h="16075" extrusionOk="0">
                  <a:moveTo>
                    <a:pt x="8037" y="1"/>
                  </a:moveTo>
                  <a:cubicBezTo>
                    <a:pt x="3598" y="1"/>
                    <a:pt x="0" y="3599"/>
                    <a:pt x="0" y="8037"/>
                  </a:cubicBezTo>
                  <a:cubicBezTo>
                    <a:pt x="0" y="12477"/>
                    <a:pt x="3598" y="16074"/>
                    <a:pt x="8037" y="16074"/>
                  </a:cubicBezTo>
                  <a:cubicBezTo>
                    <a:pt x="12475" y="16074"/>
                    <a:pt x="16074" y="12477"/>
                    <a:pt x="16074" y="8037"/>
                  </a:cubicBezTo>
                  <a:cubicBezTo>
                    <a:pt x="16074" y="3599"/>
                    <a:pt x="12475" y="1"/>
                    <a:pt x="8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2"/>
            <p:cNvSpPr/>
            <p:nvPr/>
          </p:nvSpPr>
          <p:spPr>
            <a:xfrm>
              <a:off x="6342840" y="1690920"/>
              <a:ext cx="304560" cy="304560"/>
            </a:xfrm>
            <a:custGeom>
              <a:avLst/>
              <a:gdLst/>
              <a:ahLst/>
              <a:cxnLst/>
              <a:rect l="l" t="t" r="r" b="b"/>
              <a:pathLst>
                <a:path w="16076" h="16075" extrusionOk="0">
                  <a:moveTo>
                    <a:pt x="8037" y="1"/>
                  </a:moveTo>
                  <a:cubicBezTo>
                    <a:pt x="3599" y="1"/>
                    <a:pt x="0" y="3598"/>
                    <a:pt x="0" y="8038"/>
                  </a:cubicBezTo>
                  <a:cubicBezTo>
                    <a:pt x="0" y="12476"/>
                    <a:pt x="3599" y="16074"/>
                    <a:pt x="8037" y="16074"/>
                  </a:cubicBezTo>
                  <a:cubicBezTo>
                    <a:pt x="12476" y="16074"/>
                    <a:pt x="16075" y="12476"/>
                    <a:pt x="16074" y="8038"/>
                  </a:cubicBezTo>
                  <a:cubicBezTo>
                    <a:pt x="16074" y="3598"/>
                    <a:pt x="12476" y="1"/>
                    <a:pt x="8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2"/>
            <p:cNvSpPr/>
            <p:nvPr/>
          </p:nvSpPr>
          <p:spPr>
            <a:xfrm>
              <a:off x="6706800" y="4482000"/>
              <a:ext cx="78120" cy="75240"/>
            </a:xfrm>
            <a:custGeom>
              <a:avLst/>
              <a:gdLst/>
              <a:ahLst/>
              <a:cxnLst/>
              <a:rect l="l" t="t" r="r" b="b"/>
              <a:pathLst>
                <a:path w="4174" h="4016" extrusionOk="0">
                  <a:moveTo>
                    <a:pt x="2166" y="0"/>
                  </a:moveTo>
                  <a:cubicBezTo>
                    <a:pt x="1643" y="0"/>
                    <a:pt x="1130" y="204"/>
                    <a:pt x="746" y="588"/>
                  </a:cubicBezTo>
                  <a:cubicBezTo>
                    <a:pt x="172" y="1162"/>
                    <a:pt x="0" y="2026"/>
                    <a:pt x="310" y="2776"/>
                  </a:cubicBezTo>
                  <a:cubicBezTo>
                    <a:pt x="622" y="3527"/>
                    <a:pt x="1354" y="4016"/>
                    <a:pt x="2165" y="4016"/>
                  </a:cubicBezTo>
                  <a:cubicBezTo>
                    <a:pt x="3274" y="4016"/>
                    <a:pt x="4173" y="3116"/>
                    <a:pt x="4173" y="2008"/>
                  </a:cubicBezTo>
                  <a:cubicBezTo>
                    <a:pt x="4173" y="1196"/>
                    <a:pt x="3684" y="463"/>
                    <a:pt x="2934" y="153"/>
                  </a:cubicBezTo>
                  <a:cubicBezTo>
                    <a:pt x="2685" y="50"/>
                    <a:pt x="2424" y="0"/>
                    <a:pt x="2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2"/>
            <p:cNvSpPr/>
            <p:nvPr/>
          </p:nvSpPr>
          <p:spPr>
            <a:xfrm>
              <a:off x="6263640" y="2177280"/>
              <a:ext cx="891360" cy="891360"/>
            </a:xfrm>
            <a:custGeom>
              <a:avLst/>
              <a:gdLst/>
              <a:ahLst/>
              <a:cxnLst/>
              <a:rect l="l" t="t" r="r" b="b"/>
              <a:pathLst>
                <a:path w="46958" h="46959" extrusionOk="0">
                  <a:moveTo>
                    <a:pt x="23479" y="554"/>
                  </a:moveTo>
                  <a:cubicBezTo>
                    <a:pt x="36120" y="554"/>
                    <a:pt x="46405" y="10837"/>
                    <a:pt x="46405" y="23479"/>
                  </a:cubicBezTo>
                  <a:cubicBezTo>
                    <a:pt x="46405" y="36121"/>
                    <a:pt x="36120" y="46404"/>
                    <a:pt x="23479" y="46404"/>
                  </a:cubicBezTo>
                  <a:cubicBezTo>
                    <a:pt x="10838" y="46404"/>
                    <a:pt x="553" y="36120"/>
                    <a:pt x="553" y="23479"/>
                  </a:cubicBezTo>
                  <a:cubicBezTo>
                    <a:pt x="553" y="10837"/>
                    <a:pt x="10838" y="554"/>
                    <a:pt x="23479" y="554"/>
                  </a:cubicBezTo>
                  <a:close/>
                  <a:moveTo>
                    <a:pt x="23479" y="0"/>
                  </a:moveTo>
                  <a:cubicBezTo>
                    <a:pt x="10533" y="0"/>
                    <a:pt x="0" y="10532"/>
                    <a:pt x="0" y="23479"/>
                  </a:cubicBezTo>
                  <a:cubicBezTo>
                    <a:pt x="0" y="36426"/>
                    <a:pt x="10533" y="46958"/>
                    <a:pt x="23479" y="46958"/>
                  </a:cubicBezTo>
                  <a:cubicBezTo>
                    <a:pt x="36425" y="46958"/>
                    <a:pt x="46957" y="36425"/>
                    <a:pt x="46957" y="23479"/>
                  </a:cubicBezTo>
                  <a:cubicBezTo>
                    <a:pt x="46957" y="10532"/>
                    <a:pt x="36425" y="0"/>
                    <a:pt x="234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2"/>
            <p:cNvSpPr/>
            <p:nvPr/>
          </p:nvSpPr>
          <p:spPr>
            <a:xfrm>
              <a:off x="6416640" y="2273400"/>
              <a:ext cx="369000" cy="622440"/>
            </a:xfrm>
            <a:custGeom>
              <a:avLst/>
              <a:gdLst/>
              <a:ahLst/>
              <a:cxnLst/>
              <a:rect l="l" t="t" r="r" b="b"/>
              <a:pathLst>
                <a:path w="19474" h="32805" extrusionOk="0">
                  <a:moveTo>
                    <a:pt x="11781" y="443"/>
                  </a:moveTo>
                  <a:cubicBezTo>
                    <a:pt x="12079" y="443"/>
                    <a:pt x="12297" y="470"/>
                    <a:pt x="12443" y="495"/>
                  </a:cubicBezTo>
                  <a:cubicBezTo>
                    <a:pt x="12191" y="1201"/>
                    <a:pt x="11642" y="3357"/>
                    <a:pt x="12918" y="6307"/>
                  </a:cubicBezTo>
                  <a:cubicBezTo>
                    <a:pt x="13074" y="6669"/>
                    <a:pt x="13267" y="7094"/>
                    <a:pt x="13483" y="7569"/>
                  </a:cubicBezTo>
                  <a:cubicBezTo>
                    <a:pt x="15405" y="11797"/>
                    <a:pt x="18980" y="19669"/>
                    <a:pt x="16061" y="24505"/>
                  </a:cubicBezTo>
                  <a:cubicBezTo>
                    <a:pt x="15094" y="26107"/>
                    <a:pt x="14379" y="27538"/>
                    <a:pt x="13804" y="28689"/>
                  </a:cubicBezTo>
                  <a:cubicBezTo>
                    <a:pt x="12616" y="31064"/>
                    <a:pt x="11968" y="32360"/>
                    <a:pt x="10671" y="32360"/>
                  </a:cubicBezTo>
                  <a:cubicBezTo>
                    <a:pt x="10417" y="32360"/>
                    <a:pt x="10139" y="32311"/>
                    <a:pt x="9827" y="32210"/>
                  </a:cubicBezTo>
                  <a:cubicBezTo>
                    <a:pt x="8759" y="31866"/>
                    <a:pt x="6176" y="30837"/>
                    <a:pt x="5265" y="28721"/>
                  </a:cubicBezTo>
                  <a:cubicBezTo>
                    <a:pt x="4777" y="27588"/>
                    <a:pt x="4862" y="26319"/>
                    <a:pt x="5517" y="24946"/>
                  </a:cubicBezTo>
                  <a:cubicBezTo>
                    <a:pt x="6012" y="23908"/>
                    <a:pt x="6535" y="22979"/>
                    <a:pt x="7040" y="22082"/>
                  </a:cubicBezTo>
                  <a:cubicBezTo>
                    <a:pt x="8529" y="19436"/>
                    <a:pt x="9704" y="17346"/>
                    <a:pt x="8270" y="15385"/>
                  </a:cubicBezTo>
                  <a:cubicBezTo>
                    <a:pt x="7377" y="14161"/>
                    <a:pt x="6127" y="13516"/>
                    <a:pt x="4917" y="12891"/>
                  </a:cubicBezTo>
                  <a:cubicBezTo>
                    <a:pt x="3613" y="12214"/>
                    <a:pt x="2262" y="11517"/>
                    <a:pt x="1256" y="10079"/>
                  </a:cubicBezTo>
                  <a:cubicBezTo>
                    <a:pt x="642" y="9202"/>
                    <a:pt x="458" y="8266"/>
                    <a:pt x="708" y="7297"/>
                  </a:cubicBezTo>
                  <a:cubicBezTo>
                    <a:pt x="1177" y="5474"/>
                    <a:pt x="3214" y="3564"/>
                    <a:pt x="6292" y="2056"/>
                  </a:cubicBezTo>
                  <a:cubicBezTo>
                    <a:pt x="9053" y="703"/>
                    <a:pt x="10825" y="443"/>
                    <a:pt x="11781" y="443"/>
                  </a:cubicBezTo>
                  <a:close/>
                  <a:moveTo>
                    <a:pt x="11775" y="0"/>
                  </a:moveTo>
                  <a:cubicBezTo>
                    <a:pt x="10744" y="0"/>
                    <a:pt x="8913" y="284"/>
                    <a:pt x="6099" y="1663"/>
                  </a:cubicBezTo>
                  <a:cubicBezTo>
                    <a:pt x="2859" y="3250"/>
                    <a:pt x="792" y="5212"/>
                    <a:pt x="283" y="7187"/>
                  </a:cubicBezTo>
                  <a:cubicBezTo>
                    <a:pt x="0" y="8286"/>
                    <a:pt x="205" y="9344"/>
                    <a:pt x="896" y="10330"/>
                  </a:cubicBezTo>
                  <a:cubicBezTo>
                    <a:pt x="1964" y="11856"/>
                    <a:pt x="3363" y="12580"/>
                    <a:pt x="4716" y="13280"/>
                  </a:cubicBezTo>
                  <a:cubicBezTo>
                    <a:pt x="5933" y="13909"/>
                    <a:pt x="7083" y="14504"/>
                    <a:pt x="7916" y="15644"/>
                  </a:cubicBezTo>
                  <a:cubicBezTo>
                    <a:pt x="9183" y="17377"/>
                    <a:pt x="8123" y="19260"/>
                    <a:pt x="6656" y="21867"/>
                  </a:cubicBezTo>
                  <a:cubicBezTo>
                    <a:pt x="6172" y="22729"/>
                    <a:pt x="5622" y="23706"/>
                    <a:pt x="5120" y="24757"/>
                  </a:cubicBezTo>
                  <a:cubicBezTo>
                    <a:pt x="4408" y="26248"/>
                    <a:pt x="4322" y="27641"/>
                    <a:pt x="4862" y="28895"/>
                  </a:cubicBezTo>
                  <a:cubicBezTo>
                    <a:pt x="5844" y="31174"/>
                    <a:pt x="8566" y="32265"/>
                    <a:pt x="9692" y="32627"/>
                  </a:cubicBezTo>
                  <a:cubicBezTo>
                    <a:pt x="10062" y="32747"/>
                    <a:pt x="10394" y="32804"/>
                    <a:pt x="10695" y="32804"/>
                  </a:cubicBezTo>
                  <a:cubicBezTo>
                    <a:pt x="12235" y="32804"/>
                    <a:pt x="12988" y="31298"/>
                    <a:pt x="14195" y="28885"/>
                  </a:cubicBezTo>
                  <a:cubicBezTo>
                    <a:pt x="14767" y="27742"/>
                    <a:pt x="15478" y="26319"/>
                    <a:pt x="16435" y="24731"/>
                  </a:cubicBezTo>
                  <a:cubicBezTo>
                    <a:pt x="19474" y="19698"/>
                    <a:pt x="15836" y="11690"/>
                    <a:pt x="13882" y="7389"/>
                  </a:cubicBezTo>
                  <a:cubicBezTo>
                    <a:pt x="13667" y="6916"/>
                    <a:pt x="13476" y="6494"/>
                    <a:pt x="13321" y="6135"/>
                  </a:cubicBezTo>
                  <a:cubicBezTo>
                    <a:pt x="11865" y="2770"/>
                    <a:pt x="12927" y="460"/>
                    <a:pt x="12938" y="437"/>
                  </a:cubicBezTo>
                  <a:cubicBezTo>
                    <a:pt x="12992" y="322"/>
                    <a:pt x="12938" y="186"/>
                    <a:pt x="12820" y="138"/>
                  </a:cubicBezTo>
                  <a:cubicBezTo>
                    <a:pt x="12788" y="125"/>
                    <a:pt x="12458" y="0"/>
                    <a:pt x="11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2"/>
            <p:cNvSpPr/>
            <p:nvPr/>
          </p:nvSpPr>
          <p:spPr>
            <a:xfrm>
              <a:off x="6521040" y="2403000"/>
              <a:ext cx="87840" cy="62640"/>
            </a:xfrm>
            <a:custGeom>
              <a:avLst/>
              <a:gdLst/>
              <a:ahLst/>
              <a:cxnLst/>
              <a:rect l="l" t="t" r="r" b="b"/>
              <a:pathLst>
                <a:path w="4672" h="3352" extrusionOk="0">
                  <a:moveTo>
                    <a:pt x="4432" y="1"/>
                  </a:moveTo>
                  <a:cubicBezTo>
                    <a:pt x="4428" y="1"/>
                    <a:pt x="4424" y="1"/>
                    <a:pt x="4420" y="1"/>
                  </a:cubicBezTo>
                  <a:cubicBezTo>
                    <a:pt x="4285" y="15"/>
                    <a:pt x="1085" y="334"/>
                    <a:pt x="271" y="1636"/>
                  </a:cubicBezTo>
                  <a:cubicBezTo>
                    <a:pt x="43" y="2001"/>
                    <a:pt x="0" y="2332"/>
                    <a:pt x="145" y="2618"/>
                  </a:cubicBezTo>
                  <a:cubicBezTo>
                    <a:pt x="459" y="3241"/>
                    <a:pt x="1543" y="3341"/>
                    <a:pt x="1665" y="3350"/>
                  </a:cubicBezTo>
                  <a:cubicBezTo>
                    <a:pt x="1671" y="3351"/>
                    <a:pt x="1678" y="3351"/>
                    <a:pt x="1683" y="3351"/>
                  </a:cubicBezTo>
                  <a:cubicBezTo>
                    <a:pt x="1686" y="3351"/>
                    <a:pt x="1689" y="3351"/>
                    <a:pt x="1692" y="3351"/>
                  </a:cubicBezTo>
                  <a:cubicBezTo>
                    <a:pt x="1809" y="3351"/>
                    <a:pt x="1906" y="3258"/>
                    <a:pt x="1910" y="3141"/>
                  </a:cubicBezTo>
                  <a:cubicBezTo>
                    <a:pt x="1915" y="3019"/>
                    <a:pt x="1820" y="2918"/>
                    <a:pt x="1700" y="2913"/>
                  </a:cubicBezTo>
                  <a:cubicBezTo>
                    <a:pt x="1453" y="2893"/>
                    <a:pt x="708" y="2762"/>
                    <a:pt x="537" y="2420"/>
                  </a:cubicBezTo>
                  <a:cubicBezTo>
                    <a:pt x="466" y="2280"/>
                    <a:pt x="502" y="2094"/>
                    <a:pt x="642" y="1869"/>
                  </a:cubicBezTo>
                  <a:cubicBezTo>
                    <a:pt x="1224" y="939"/>
                    <a:pt x="3597" y="522"/>
                    <a:pt x="4462" y="439"/>
                  </a:cubicBezTo>
                  <a:cubicBezTo>
                    <a:pt x="4582" y="428"/>
                    <a:pt x="4671" y="320"/>
                    <a:pt x="4659" y="199"/>
                  </a:cubicBezTo>
                  <a:cubicBezTo>
                    <a:pt x="4648" y="83"/>
                    <a:pt x="4546" y="1"/>
                    <a:pt x="4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2"/>
            <p:cNvSpPr/>
            <p:nvPr/>
          </p:nvSpPr>
          <p:spPr>
            <a:xfrm>
              <a:off x="6458040" y="2353320"/>
              <a:ext cx="151200" cy="138240"/>
            </a:xfrm>
            <a:custGeom>
              <a:avLst/>
              <a:gdLst/>
              <a:ahLst/>
              <a:cxnLst/>
              <a:rect l="l" t="t" r="r" b="b"/>
              <a:pathLst>
                <a:path w="8010" h="7335" extrusionOk="0">
                  <a:moveTo>
                    <a:pt x="7761" y="1"/>
                  </a:moveTo>
                  <a:cubicBezTo>
                    <a:pt x="7735" y="1"/>
                    <a:pt x="7709" y="5"/>
                    <a:pt x="7684" y="15"/>
                  </a:cubicBezTo>
                  <a:cubicBezTo>
                    <a:pt x="6919" y="302"/>
                    <a:pt x="194" y="2882"/>
                    <a:pt x="34" y="4953"/>
                  </a:cubicBezTo>
                  <a:cubicBezTo>
                    <a:pt x="0" y="5397"/>
                    <a:pt x="135" y="5792"/>
                    <a:pt x="436" y="6130"/>
                  </a:cubicBezTo>
                  <a:cubicBezTo>
                    <a:pt x="1408" y="7221"/>
                    <a:pt x="3820" y="7330"/>
                    <a:pt x="3923" y="7335"/>
                  </a:cubicBezTo>
                  <a:lnTo>
                    <a:pt x="3930" y="7335"/>
                  </a:lnTo>
                  <a:lnTo>
                    <a:pt x="3930" y="7333"/>
                  </a:lnTo>
                  <a:cubicBezTo>
                    <a:pt x="3932" y="7333"/>
                    <a:pt x="3934" y="7333"/>
                    <a:pt x="3935" y="7333"/>
                  </a:cubicBezTo>
                  <a:cubicBezTo>
                    <a:pt x="4054" y="7333"/>
                    <a:pt x="4152" y="7238"/>
                    <a:pt x="4154" y="7120"/>
                  </a:cubicBezTo>
                  <a:cubicBezTo>
                    <a:pt x="4157" y="6998"/>
                    <a:pt x="4061" y="6898"/>
                    <a:pt x="3939" y="6896"/>
                  </a:cubicBezTo>
                  <a:cubicBezTo>
                    <a:pt x="3917" y="6896"/>
                    <a:pt x="1610" y="6791"/>
                    <a:pt x="763" y="5839"/>
                  </a:cubicBezTo>
                  <a:cubicBezTo>
                    <a:pt x="542" y="5590"/>
                    <a:pt x="447" y="5311"/>
                    <a:pt x="472" y="4987"/>
                  </a:cubicBezTo>
                  <a:cubicBezTo>
                    <a:pt x="588" y="3467"/>
                    <a:pt x="5829" y="1179"/>
                    <a:pt x="7838" y="425"/>
                  </a:cubicBezTo>
                  <a:cubicBezTo>
                    <a:pt x="7952" y="382"/>
                    <a:pt x="8010" y="256"/>
                    <a:pt x="7966" y="143"/>
                  </a:cubicBezTo>
                  <a:cubicBezTo>
                    <a:pt x="7933" y="55"/>
                    <a:pt x="7849" y="1"/>
                    <a:pt x="7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2"/>
            <p:cNvSpPr/>
            <p:nvPr/>
          </p:nvSpPr>
          <p:spPr>
            <a:xfrm>
              <a:off x="6492600" y="2713680"/>
              <a:ext cx="471960" cy="290880"/>
            </a:xfrm>
            <a:custGeom>
              <a:avLst/>
              <a:gdLst/>
              <a:ahLst/>
              <a:cxnLst/>
              <a:rect l="l" t="t" r="r" b="b"/>
              <a:pathLst>
                <a:path w="24895" h="15368" extrusionOk="0">
                  <a:moveTo>
                    <a:pt x="13959" y="441"/>
                  </a:moveTo>
                  <a:cubicBezTo>
                    <a:pt x="16805" y="441"/>
                    <a:pt x="24455" y="4705"/>
                    <a:pt x="24455" y="6290"/>
                  </a:cubicBezTo>
                  <a:cubicBezTo>
                    <a:pt x="24455" y="7964"/>
                    <a:pt x="23423" y="9699"/>
                    <a:pt x="21109" y="11917"/>
                  </a:cubicBezTo>
                  <a:cubicBezTo>
                    <a:pt x="18988" y="13951"/>
                    <a:pt x="15867" y="14930"/>
                    <a:pt x="11413" y="14930"/>
                  </a:cubicBezTo>
                  <a:cubicBezTo>
                    <a:pt x="10464" y="14930"/>
                    <a:pt x="9455" y="14885"/>
                    <a:pt x="8382" y="14797"/>
                  </a:cubicBezTo>
                  <a:cubicBezTo>
                    <a:pt x="2160" y="14286"/>
                    <a:pt x="2040" y="14158"/>
                    <a:pt x="1258" y="13334"/>
                  </a:cubicBezTo>
                  <a:cubicBezTo>
                    <a:pt x="1175" y="13246"/>
                    <a:pt x="1087" y="13151"/>
                    <a:pt x="983" y="13049"/>
                  </a:cubicBezTo>
                  <a:cubicBezTo>
                    <a:pt x="617" y="12683"/>
                    <a:pt x="447" y="12185"/>
                    <a:pt x="490" y="11611"/>
                  </a:cubicBezTo>
                  <a:cubicBezTo>
                    <a:pt x="569" y="10548"/>
                    <a:pt x="1359" y="9365"/>
                    <a:pt x="2604" y="8445"/>
                  </a:cubicBezTo>
                  <a:cubicBezTo>
                    <a:pt x="4708" y="6889"/>
                    <a:pt x="8306" y="2317"/>
                    <a:pt x="8697" y="1817"/>
                  </a:cubicBezTo>
                  <a:cubicBezTo>
                    <a:pt x="9037" y="1643"/>
                    <a:pt x="11479" y="441"/>
                    <a:pt x="13959" y="441"/>
                  </a:cubicBezTo>
                  <a:close/>
                  <a:moveTo>
                    <a:pt x="13959" y="1"/>
                  </a:moveTo>
                  <a:cubicBezTo>
                    <a:pt x="11187" y="1"/>
                    <a:pt x="8562" y="1392"/>
                    <a:pt x="8450" y="1451"/>
                  </a:cubicBezTo>
                  <a:cubicBezTo>
                    <a:pt x="8423" y="1464"/>
                    <a:pt x="8400" y="1484"/>
                    <a:pt x="8382" y="1509"/>
                  </a:cubicBezTo>
                  <a:cubicBezTo>
                    <a:pt x="8343" y="1558"/>
                    <a:pt x="4475" y="6515"/>
                    <a:pt x="2344" y="8091"/>
                  </a:cubicBezTo>
                  <a:cubicBezTo>
                    <a:pt x="998" y="9087"/>
                    <a:pt x="142" y="10391"/>
                    <a:pt x="53" y="11579"/>
                  </a:cubicBezTo>
                  <a:cubicBezTo>
                    <a:pt x="1" y="12284"/>
                    <a:pt x="215" y="12900"/>
                    <a:pt x="674" y="13359"/>
                  </a:cubicBezTo>
                  <a:cubicBezTo>
                    <a:pt x="773" y="13459"/>
                    <a:pt x="860" y="13550"/>
                    <a:pt x="940" y="13634"/>
                  </a:cubicBezTo>
                  <a:cubicBezTo>
                    <a:pt x="1821" y="14565"/>
                    <a:pt x="1956" y="14708"/>
                    <a:pt x="8347" y="15234"/>
                  </a:cubicBezTo>
                  <a:cubicBezTo>
                    <a:pt x="9428" y="15323"/>
                    <a:pt x="10449" y="15368"/>
                    <a:pt x="11411" y="15368"/>
                  </a:cubicBezTo>
                  <a:cubicBezTo>
                    <a:pt x="15985" y="15368"/>
                    <a:pt x="19205" y="14349"/>
                    <a:pt x="21413" y="12233"/>
                  </a:cubicBezTo>
                  <a:cubicBezTo>
                    <a:pt x="23821" y="9925"/>
                    <a:pt x="24894" y="8093"/>
                    <a:pt x="24894" y="6289"/>
                  </a:cubicBezTo>
                  <a:cubicBezTo>
                    <a:pt x="24894" y="4310"/>
                    <a:pt x="16841" y="1"/>
                    <a:pt x="139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2"/>
            <p:cNvSpPr/>
            <p:nvPr/>
          </p:nvSpPr>
          <p:spPr>
            <a:xfrm>
              <a:off x="6593040" y="2820240"/>
              <a:ext cx="76320" cy="106920"/>
            </a:xfrm>
            <a:custGeom>
              <a:avLst/>
              <a:gdLst/>
              <a:ahLst/>
              <a:cxnLst/>
              <a:rect l="l" t="t" r="r" b="b"/>
              <a:pathLst>
                <a:path w="4076" h="5675" extrusionOk="0">
                  <a:moveTo>
                    <a:pt x="3829" y="0"/>
                  </a:moveTo>
                  <a:cubicBezTo>
                    <a:pt x="3765" y="0"/>
                    <a:pt x="3701" y="28"/>
                    <a:pt x="3658" y="82"/>
                  </a:cubicBezTo>
                  <a:lnTo>
                    <a:pt x="54" y="4538"/>
                  </a:lnTo>
                  <a:cubicBezTo>
                    <a:pt x="17" y="4585"/>
                    <a:pt x="0" y="4645"/>
                    <a:pt x="8" y="4703"/>
                  </a:cubicBezTo>
                  <a:cubicBezTo>
                    <a:pt x="15" y="4762"/>
                    <a:pt x="45" y="4816"/>
                    <a:pt x="93" y="4852"/>
                  </a:cubicBezTo>
                  <a:cubicBezTo>
                    <a:pt x="286" y="4996"/>
                    <a:pt x="1220" y="5674"/>
                    <a:pt x="1792" y="5674"/>
                  </a:cubicBezTo>
                  <a:cubicBezTo>
                    <a:pt x="1830" y="5674"/>
                    <a:pt x="1868" y="5672"/>
                    <a:pt x="1905" y="5664"/>
                  </a:cubicBezTo>
                  <a:cubicBezTo>
                    <a:pt x="2034" y="5643"/>
                    <a:pt x="2147" y="5565"/>
                    <a:pt x="2214" y="5454"/>
                  </a:cubicBezTo>
                  <a:cubicBezTo>
                    <a:pt x="2498" y="4981"/>
                    <a:pt x="3778" y="2606"/>
                    <a:pt x="3832" y="2506"/>
                  </a:cubicBezTo>
                  <a:cubicBezTo>
                    <a:pt x="3889" y="2398"/>
                    <a:pt x="3849" y="2266"/>
                    <a:pt x="3743" y="2208"/>
                  </a:cubicBezTo>
                  <a:cubicBezTo>
                    <a:pt x="3710" y="2190"/>
                    <a:pt x="3674" y="2182"/>
                    <a:pt x="3639" y="2182"/>
                  </a:cubicBezTo>
                  <a:cubicBezTo>
                    <a:pt x="3561" y="2182"/>
                    <a:pt x="3485" y="2223"/>
                    <a:pt x="3445" y="2297"/>
                  </a:cubicBezTo>
                  <a:cubicBezTo>
                    <a:pt x="3433" y="2322"/>
                    <a:pt x="2117" y="4763"/>
                    <a:pt x="1839" y="5229"/>
                  </a:cubicBezTo>
                  <a:cubicBezTo>
                    <a:pt x="1826" y="5238"/>
                    <a:pt x="1805" y="5243"/>
                    <a:pt x="1779" y="5243"/>
                  </a:cubicBezTo>
                  <a:cubicBezTo>
                    <a:pt x="1588" y="5243"/>
                    <a:pt x="1076" y="5007"/>
                    <a:pt x="541" y="4635"/>
                  </a:cubicBezTo>
                  <a:lnTo>
                    <a:pt x="3999" y="358"/>
                  </a:lnTo>
                  <a:cubicBezTo>
                    <a:pt x="4076" y="264"/>
                    <a:pt x="4061" y="125"/>
                    <a:pt x="3967" y="49"/>
                  </a:cubicBezTo>
                  <a:cubicBezTo>
                    <a:pt x="3926" y="16"/>
                    <a:pt x="3877" y="0"/>
                    <a:pt x="38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2"/>
            <p:cNvSpPr/>
            <p:nvPr/>
          </p:nvSpPr>
          <p:spPr>
            <a:xfrm>
              <a:off x="6557760" y="2682360"/>
              <a:ext cx="274680" cy="169560"/>
            </a:xfrm>
            <a:custGeom>
              <a:avLst/>
              <a:gdLst/>
              <a:ahLst/>
              <a:cxnLst/>
              <a:rect l="l" t="t" r="r" b="b"/>
              <a:pathLst>
                <a:path w="14509" h="8972" extrusionOk="0">
                  <a:moveTo>
                    <a:pt x="12390" y="1"/>
                  </a:moveTo>
                  <a:cubicBezTo>
                    <a:pt x="10600" y="1"/>
                    <a:pt x="7871" y="927"/>
                    <a:pt x="7871" y="927"/>
                  </a:cubicBezTo>
                  <a:cubicBezTo>
                    <a:pt x="7871" y="927"/>
                    <a:pt x="5310" y="1875"/>
                    <a:pt x="4836" y="2539"/>
                  </a:cubicBezTo>
                  <a:cubicBezTo>
                    <a:pt x="4362" y="3202"/>
                    <a:pt x="0" y="6332"/>
                    <a:pt x="1232" y="6427"/>
                  </a:cubicBezTo>
                  <a:cubicBezTo>
                    <a:pt x="1260" y="6429"/>
                    <a:pt x="1288" y="6430"/>
                    <a:pt x="1316" y="6430"/>
                  </a:cubicBezTo>
                  <a:cubicBezTo>
                    <a:pt x="2574" y="6430"/>
                    <a:pt x="4931" y="4436"/>
                    <a:pt x="4931" y="4436"/>
                  </a:cubicBezTo>
                  <a:cubicBezTo>
                    <a:pt x="4931" y="4436"/>
                    <a:pt x="5121" y="7470"/>
                    <a:pt x="5690" y="7470"/>
                  </a:cubicBezTo>
                  <a:cubicBezTo>
                    <a:pt x="6258" y="7470"/>
                    <a:pt x="10241" y="5858"/>
                    <a:pt x="10241" y="5858"/>
                  </a:cubicBezTo>
                  <a:cubicBezTo>
                    <a:pt x="10241" y="5858"/>
                    <a:pt x="11427" y="8972"/>
                    <a:pt x="12358" y="8972"/>
                  </a:cubicBezTo>
                  <a:cubicBezTo>
                    <a:pt x="12480" y="8972"/>
                    <a:pt x="12598" y="8918"/>
                    <a:pt x="12708" y="8798"/>
                  </a:cubicBezTo>
                  <a:cubicBezTo>
                    <a:pt x="13656" y="7754"/>
                    <a:pt x="14509" y="1970"/>
                    <a:pt x="13845" y="548"/>
                  </a:cubicBezTo>
                  <a:cubicBezTo>
                    <a:pt x="13657" y="145"/>
                    <a:pt x="13097" y="1"/>
                    <a:pt x="12390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2"/>
            <p:cNvSpPr/>
            <p:nvPr/>
          </p:nvSpPr>
          <p:spPr>
            <a:xfrm>
              <a:off x="6570360" y="2678400"/>
              <a:ext cx="266040" cy="177840"/>
            </a:xfrm>
            <a:custGeom>
              <a:avLst/>
              <a:gdLst/>
              <a:ahLst/>
              <a:cxnLst/>
              <a:rect l="l" t="t" r="r" b="b"/>
              <a:pathLst>
                <a:path w="14055" h="9404" extrusionOk="0">
                  <a:moveTo>
                    <a:pt x="11735" y="427"/>
                  </a:moveTo>
                  <a:cubicBezTo>
                    <a:pt x="12366" y="427"/>
                    <a:pt x="12832" y="547"/>
                    <a:pt x="12974" y="851"/>
                  </a:cubicBezTo>
                  <a:cubicBezTo>
                    <a:pt x="13581" y="2154"/>
                    <a:pt x="12799" y="7842"/>
                    <a:pt x="11872" y="8862"/>
                  </a:cubicBezTo>
                  <a:cubicBezTo>
                    <a:pt x="11798" y="8944"/>
                    <a:pt x="11737" y="8964"/>
                    <a:pt x="11686" y="8964"/>
                  </a:cubicBezTo>
                  <a:cubicBezTo>
                    <a:pt x="11671" y="8964"/>
                    <a:pt x="11656" y="8962"/>
                    <a:pt x="11643" y="8959"/>
                  </a:cubicBezTo>
                  <a:cubicBezTo>
                    <a:pt x="11064" y="8849"/>
                    <a:pt x="10188" y="7081"/>
                    <a:pt x="9773" y="5991"/>
                  </a:cubicBezTo>
                  <a:cubicBezTo>
                    <a:pt x="9741" y="5907"/>
                    <a:pt x="9661" y="5851"/>
                    <a:pt x="9571" y="5851"/>
                  </a:cubicBezTo>
                  <a:cubicBezTo>
                    <a:pt x="9570" y="5851"/>
                    <a:pt x="9569" y="5851"/>
                    <a:pt x="9568" y="5851"/>
                  </a:cubicBezTo>
                  <a:cubicBezTo>
                    <a:pt x="9565" y="5851"/>
                    <a:pt x="9562" y="5851"/>
                    <a:pt x="9560" y="5851"/>
                  </a:cubicBezTo>
                  <a:cubicBezTo>
                    <a:pt x="9535" y="5851"/>
                    <a:pt x="9510" y="5856"/>
                    <a:pt x="9487" y="5865"/>
                  </a:cubicBezTo>
                  <a:cubicBezTo>
                    <a:pt x="7962" y="6483"/>
                    <a:pt x="5400" y="7461"/>
                    <a:pt x="5039" y="7466"/>
                  </a:cubicBezTo>
                  <a:cubicBezTo>
                    <a:pt x="4826" y="7345"/>
                    <a:pt x="4563" y="6021"/>
                    <a:pt x="4477" y="4633"/>
                  </a:cubicBezTo>
                  <a:cubicBezTo>
                    <a:pt x="4469" y="4508"/>
                    <a:pt x="4366" y="4426"/>
                    <a:pt x="4258" y="4426"/>
                  </a:cubicBezTo>
                  <a:cubicBezTo>
                    <a:pt x="4209" y="4426"/>
                    <a:pt x="4159" y="4442"/>
                    <a:pt x="4117" y="4479"/>
                  </a:cubicBezTo>
                  <a:cubicBezTo>
                    <a:pt x="3463" y="5031"/>
                    <a:pt x="1592" y="6421"/>
                    <a:pt x="640" y="6421"/>
                  </a:cubicBezTo>
                  <a:cubicBezTo>
                    <a:pt x="618" y="6421"/>
                    <a:pt x="597" y="6420"/>
                    <a:pt x="577" y="6419"/>
                  </a:cubicBezTo>
                  <a:lnTo>
                    <a:pt x="574" y="6419"/>
                  </a:lnTo>
                  <a:cubicBezTo>
                    <a:pt x="732" y="6015"/>
                    <a:pt x="2153" y="4818"/>
                    <a:pt x="2933" y="4159"/>
                  </a:cubicBezTo>
                  <a:cubicBezTo>
                    <a:pt x="3701" y="3512"/>
                    <a:pt x="4179" y="3104"/>
                    <a:pt x="4342" y="2877"/>
                  </a:cubicBezTo>
                  <a:cubicBezTo>
                    <a:pt x="4698" y="2379"/>
                    <a:pt x="6573" y="1603"/>
                    <a:pt x="7271" y="1344"/>
                  </a:cubicBezTo>
                  <a:cubicBezTo>
                    <a:pt x="8588" y="898"/>
                    <a:pt x="10486" y="427"/>
                    <a:pt x="11735" y="427"/>
                  </a:cubicBezTo>
                  <a:close/>
                  <a:moveTo>
                    <a:pt x="11678" y="0"/>
                  </a:moveTo>
                  <a:cubicBezTo>
                    <a:pt x="9943" y="0"/>
                    <a:pt x="7512" y="800"/>
                    <a:pt x="7127" y="930"/>
                  </a:cubicBezTo>
                  <a:cubicBezTo>
                    <a:pt x="7125" y="931"/>
                    <a:pt x="7124" y="931"/>
                    <a:pt x="7121" y="933"/>
                  </a:cubicBezTo>
                  <a:cubicBezTo>
                    <a:pt x="6852" y="1033"/>
                    <a:pt x="4483" y="1925"/>
                    <a:pt x="3985" y="2623"/>
                  </a:cubicBezTo>
                  <a:cubicBezTo>
                    <a:pt x="3846" y="2817"/>
                    <a:pt x="3266" y="3307"/>
                    <a:pt x="2651" y="3825"/>
                  </a:cubicBezTo>
                  <a:cubicBezTo>
                    <a:pt x="676" y="5490"/>
                    <a:pt x="0" y="6158"/>
                    <a:pt x="139" y="6592"/>
                  </a:cubicBezTo>
                  <a:cubicBezTo>
                    <a:pt x="168" y="6682"/>
                    <a:pt x="259" y="6836"/>
                    <a:pt x="543" y="6857"/>
                  </a:cubicBezTo>
                  <a:cubicBezTo>
                    <a:pt x="576" y="6860"/>
                    <a:pt x="610" y="6861"/>
                    <a:pt x="645" y="6861"/>
                  </a:cubicBezTo>
                  <a:cubicBezTo>
                    <a:pt x="1700" y="6861"/>
                    <a:pt x="3362" y="5637"/>
                    <a:pt x="4069" y="5082"/>
                  </a:cubicBezTo>
                  <a:cubicBezTo>
                    <a:pt x="4180" y="6454"/>
                    <a:pt x="4436" y="7901"/>
                    <a:pt x="5016" y="7901"/>
                  </a:cubicBezTo>
                  <a:cubicBezTo>
                    <a:pt x="5553" y="7901"/>
                    <a:pt x="8466" y="6749"/>
                    <a:pt x="9445" y="6355"/>
                  </a:cubicBezTo>
                  <a:cubicBezTo>
                    <a:pt x="9759" y="7141"/>
                    <a:pt x="10672" y="9223"/>
                    <a:pt x="11561" y="9391"/>
                  </a:cubicBezTo>
                  <a:cubicBezTo>
                    <a:pt x="11602" y="9399"/>
                    <a:pt x="11643" y="9402"/>
                    <a:pt x="11686" y="9404"/>
                  </a:cubicBezTo>
                  <a:cubicBezTo>
                    <a:pt x="11836" y="9404"/>
                    <a:pt x="12021" y="9350"/>
                    <a:pt x="12196" y="9157"/>
                  </a:cubicBezTo>
                  <a:cubicBezTo>
                    <a:pt x="13243" y="8005"/>
                    <a:pt x="14055" y="2134"/>
                    <a:pt x="13371" y="666"/>
                  </a:cubicBezTo>
                  <a:cubicBezTo>
                    <a:pt x="13140" y="173"/>
                    <a:pt x="12484" y="0"/>
                    <a:pt x="116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2"/>
            <p:cNvSpPr/>
            <p:nvPr/>
          </p:nvSpPr>
          <p:spPr>
            <a:xfrm>
              <a:off x="6539040" y="2396520"/>
              <a:ext cx="246960" cy="291240"/>
            </a:xfrm>
            <a:custGeom>
              <a:avLst/>
              <a:gdLst/>
              <a:ahLst/>
              <a:cxnLst/>
              <a:rect l="l" t="t" r="r" b="b"/>
              <a:pathLst>
                <a:path w="13049" h="15370" extrusionOk="0">
                  <a:moveTo>
                    <a:pt x="4091" y="474"/>
                  </a:moveTo>
                  <a:cubicBezTo>
                    <a:pt x="5069" y="794"/>
                    <a:pt x="10865" y="2763"/>
                    <a:pt x="11690" y="4578"/>
                  </a:cubicBezTo>
                  <a:cubicBezTo>
                    <a:pt x="12582" y="6541"/>
                    <a:pt x="12173" y="7962"/>
                    <a:pt x="11977" y="8645"/>
                  </a:cubicBezTo>
                  <a:lnTo>
                    <a:pt x="11963" y="8695"/>
                  </a:lnTo>
                  <a:cubicBezTo>
                    <a:pt x="11777" y="9345"/>
                    <a:pt x="8179" y="14561"/>
                    <a:pt x="7083" y="14899"/>
                  </a:cubicBezTo>
                  <a:cubicBezTo>
                    <a:pt x="7010" y="14921"/>
                    <a:pt x="6928" y="14932"/>
                    <a:pt x="6840" y="14932"/>
                  </a:cubicBezTo>
                  <a:cubicBezTo>
                    <a:pt x="5651" y="14932"/>
                    <a:pt x="3264" y="12957"/>
                    <a:pt x="2212" y="11293"/>
                  </a:cubicBezTo>
                  <a:cubicBezTo>
                    <a:pt x="1199" y="9689"/>
                    <a:pt x="556" y="5521"/>
                    <a:pt x="456" y="4837"/>
                  </a:cubicBezTo>
                  <a:lnTo>
                    <a:pt x="4091" y="474"/>
                  </a:lnTo>
                  <a:close/>
                  <a:moveTo>
                    <a:pt x="4017" y="0"/>
                  </a:moveTo>
                  <a:cubicBezTo>
                    <a:pt x="3954" y="0"/>
                    <a:pt x="3893" y="28"/>
                    <a:pt x="3851" y="80"/>
                  </a:cubicBezTo>
                  <a:lnTo>
                    <a:pt x="59" y="4632"/>
                  </a:lnTo>
                  <a:cubicBezTo>
                    <a:pt x="18" y="4679"/>
                    <a:pt x="1" y="4741"/>
                    <a:pt x="10" y="4802"/>
                  </a:cubicBezTo>
                  <a:cubicBezTo>
                    <a:pt x="36" y="5001"/>
                    <a:pt x="693" y="9705"/>
                    <a:pt x="1842" y="11527"/>
                  </a:cubicBezTo>
                  <a:cubicBezTo>
                    <a:pt x="2883" y="13176"/>
                    <a:pt x="5351" y="15369"/>
                    <a:pt x="6846" y="15369"/>
                  </a:cubicBezTo>
                  <a:cubicBezTo>
                    <a:pt x="6850" y="15369"/>
                    <a:pt x="6854" y="15369"/>
                    <a:pt x="6858" y="15369"/>
                  </a:cubicBezTo>
                  <a:cubicBezTo>
                    <a:pt x="6979" y="15369"/>
                    <a:pt x="7099" y="15352"/>
                    <a:pt x="7213" y="15318"/>
                  </a:cubicBezTo>
                  <a:cubicBezTo>
                    <a:pt x="8567" y="14901"/>
                    <a:pt x="12197" y="9476"/>
                    <a:pt x="12386" y="8815"/>
                  </a:cubicBezTo>
                  <a:lnTo>
                    <a:pt x="12399" y="8765"/>
                  </a:lnTo>
                  <a:cubicBezTo>
                    <a:pt x="12593" y="8089"/>
                    <a:pt x="13049" y="6506"/>
                    <a:pt x="12089" y="4397"/>
                  </a:cubicBezTo>
                  <a:cubicBezTo>
                    <a:pt x="11112" y="2246"/>
                    <a:pt x="4371" y="101"/>
                    <a:pt x="4085" y="11"/>
                  </a:cubicBezTo>
                  <a:cubicBezTo>
                    <a:pt x="4063" y="4"/>
                    <a:pt x="4040" y="0"/>
                    <a:pt x="40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2"/>
            <p:cNvSpPr/>
            <p:nvPr/>
          </p:nvSpPr>
          <p:spPr>
            <a:xfrm>
              <a:off x="6587640" y="2502720"/>
              <a:ext cx="34920" cy="86760"/>
            </a:xfrm>
            <a:custGeom>
              <a:avLst/>
              <a:gdLst/>
              <a:ahLst/>
              <a:cxnLst/>
              <a:rect l="l" t="t" r="r" b="b"/>
              <a:pathLst>
                <a:path w="1886" h="4620" extrusionOk="0">
                  <a:moveTo>
                    <a:pt x="1091" y="0"/>
                  </a:moveTo>
                  <a:cubicBezTo>
                    <a:pt x="1067" y="0"/>
                    <a:pt x="1042" y="4"/>
                    <a:pt x="1018" y="13"/>
                  </a:cubicBezTo>
                  <a:cubicBezTo>
                    <a:pt x="904" y="53"/>
                    <a:pt x="844" y="178"/>
                    <a:pt x="884" y="293"/>
                  </a:cubicBezTo>
                  <a:cubicBezTo>
                    <a:pt x="1093" y="884"/>
                    <a:pt x="1357" y="1983"/>
                    <a:pt x="1174" y="2409"/>
                  </a:cubicBezTo>
                  <a:cubicBezTo>
                    <a:pt x="1077" y="2636"/>
                    <a:pt x="879" y="2833"/>
                    <a:pt x="688" y="3025"/>
                  </a:cubicBezTo>
                  <a:cubicBezTo>
                    <a:pt x="382" y="3331"/>
                    <a:pt x="1" y="3713"/>
                    <a:pt x="351" y="4150"/>
                  </a:cubicBezTo>
                  <a:cubicBezTo>
                    <a:pt x="679" y="4559"/>
                    <a:pt x="1169" y="4619"/>
                    <a:pt x="1426" y="4619"/>
                  </a:cubicBezTo>
                  <a:cubicBezTo>
                    <a:pt x="1483" y="4619"/>
                    <a:pt x="1540" y="4617"/>
                    <a:pt x="1596" y="4609"/>
                  </a:cubicBezTo>
                  <a:cubicBezTo>
                    <a:pt x="1716" y="4592"/>
                    <a:pt x="1800" y="4482"/>
                    <a:pt x="1782" y="4362"/>
                  </a:cubicBezTo>
                  <a:cubicBezTo>
                    <a:pt x="1765" y="4252"/>
                    <a:pt x="1670" y="4174"/>
                    <a:pt x="1562" y="4174"/>
                  </a:cubicBezTo>
                  <a:cubicBezTo>
                    <a:pt x="1553" y="4174"/>
                    <a:pt x="1544" y="4174"/>
                    <a:pt x="1535" y="4175"/>
                  </a:cubicBezTo>
                  <a:cubicBezTo>
                    <a:pt x="1533" y="4176"/>
                    <a:pt x="1489" y="4182"/>
                    <a:pt x="1420" y="4182"/>
                  </a:cubicBezTo>
                  <a:cubicBezTo>
                    <a:pt x="1245" y="4182"/>
                    <a:pt x="907" y="4143"/>
                    <a:pt x="693" y="3875"/>
                  </a:cubicBezTo>
                  <a:cubicBezTo>
                    <a:pt x="610" y="3773"/>
                    <a:pt x="639" y="3694"/>
                    <a:pt x="998" y="3335"/>
                  </a:cubicBezTo>
                  <a:cubicBezTo>
                    <a:pt x="1208" y="3125"/>
                    <a:pt x="1447" y="2886"/>
                    <a:pt x="1577" y="2582"/>
                  </a:cubicBezTo>
                  <a:cubicBezTo>
                    <a:pt x="1886" y="1860"/>
                    <a:pt x="1359" y="320"/>
                    <a:pt x="1298" y="146"/>
                  </a:cubicBezTo>
                  <a:cubicBezTo>
                    <a:pt x="1266" y="56"/>
                    <a:pt x="1182" y="0"/>
                    <a:pt x="10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2"/>
            <p:cNvSpPr/>
            <p:nvPr/>
          </p:nvSpPr>
          <p:spPr>
            <a:xfrm>
              <a:off x="6609240" y="2594880"/>
              <a:ext cx="55080" cy="24480"/>
            </a:xfrm>
            <a:custGeom>
              <a:avLst/>
              <a:gdLst/>
              <a:ahLst/>
              <a:cxnLst/>
              <a:rect l="l" t="t" r="r" b="b"/>
              <a:pathLst>
                <a:path w="2950" h="1350" extrusionOk="0">
                  <a:moveTo>
                    <a:pt x="2701" y="1"/>
                  </a:moveTo>
                  <a:cubicBezTo>
                    <a:pt x="2608" y="1"/>
                    <a:pt x="2522" y="62"/>
                    <a:pt x="2495" y="156"/>
                  </a:cubicBezTo>
                  <a:cubicBezTo>
                    <a:pt x="2301" y="787"/>
                    <a:pt x="1523" y="910"/>
                    <a:pt x="942" y="910"/>
                  </a:cubicBezTo>
                  <a:cubicBezTo>
                    <a:pt x="574" y="910"/>
                    <a:pt x="285" y="860"/>
                    <a:pt x="277" y="859"/>
                  </a:cubicBezTo>
                  <a:cubicBezTo>
                    <a:pt x="264" y="856"/>
                    <a:pt x="250" y="855"/>
                    <a:pt x="237" y="855"/>
                  </a:cubicBezTo>
                  <a:cubicBezTo>
                    <a:pt x="134" y="855"/>
                    <a:pt x="42" y="930"/>
                    <a:pt x="22" y="1035"/>
                  </a:cubicBezTo>
                  <a:cubicBezTo>
                    <a:pt x="1" y="1154"/>
                    <a:pt x="80" y="1268"/>
                    <a:pt x="200" y="1290"/>
                  </a:cubicBezTo>
                  <a:cubicBezTo>
                    <a:pt x="437" y="1329"/>
                    <a:pt x="676" y="1349"/>
                    <a:pt x="916" y="1349"/>
                  </a:cubicBezTo>
                  <a:cubicBezTo>
                    <a:pt x="923" y="1349"/>
                    <a:pt x="931" y="1349"/>
                    <a:pt x="938" y="1349"/>
                  </a:cubicBezTo>
                  <a:cubicBezTo>
                    <a:pt x="1645" y="1349"/>
                    <a:pt x="2638" y="1182"/>
                    <a:pt x="2914" y="286"/>
                  </a:cubicBezTo>
                  <a:cubicBezTo>
                    <a:pt x="2949" y="170"/>
                    <a:pt x="2884" y="47"/>
                    <a:pt x="2769" y="12"/>
                  </a:cubicBezTo>
                  <a:cubicBezTo>
                    <a:pt x="2747" y="5"/>
                    <a:pt x="2724" y="1"/>
                    <a:pt x="2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2"/>
            <p:cNvSpPr/>
            <p:nvPr/>
          </p:nvSpPr>
          <p:spPr>
            <a:xfrm>
              <a:off x="6655320" y="2514240"/>
              <a:ext cx="12600" cy="21240"/>
            </a:xfrm>
            <a:custGeom>
              <a:avLst/>
              <a:gdLst/>
              <a:ahLst/>
              <a:cxnLst/>
              <a:rect l="l" t="t" r="r" b="b"/>
              <a:pathLst>
                <a:path w="711" h="1182" extrusionOk="0">
                  <a:moveTo>
                    <a:pt x="357" y="1"/>
                  </a:moveTo>
                  <a:cubicBezTo>
                    <a:pt x="160" y="1"/>
                    <a:pt x="0" y="266"/>
                    <a:pt x="0" y="591"/>
                  </a:cubicBezTo>
                  <a:cubicBezTo>
                    <a:pt x="0" y="918"/>
                    <a:pt x="160" y="1182"/>
                    <a:pt x="357" y="1182"/>
                  </a:cubicBezTo>
                  <a:cubicBezTo>
                    <a:pt x="552" y="1182"/>
                    <a:pt x="711" y="918"/>
                    <a:pt x="711" y="591"/>
                  </a:cubicBezTo>
                  <a:cubicBezTo>
                    <a:pt x="711" y="266"/>
                    <a:pt x="552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2"/>
            <p:cNvSpPr/>
            <p:nvPr/>
          </p:nvSpPr>
          <p:spPr>
            <a:xfrm>
              <a:off x="6593400" y="2523240"/>
              <a:ext cx="12600" cy="21240"/>
            </a:xfrm>
            <a:custGeom>
              <a:avLst/>
              <a:gdLst/>
              <a:ahLst/>
              <a:cxnLst/>
              <a:rect l="l" t="t" r="r" b="b"/>
              <a:pathLst>
                <a:path w="711" h="1180" extrusionOk="0">
                  <a:moveTo>
                    <a:pt x="355" y="0"/>
                  </a:moveTo>
                  <a:cubicBezTo>
                    <a:pt x="159" y="0"/>
                    <a:pt x="0" y="264"/>
                    <a:pt x="0" y="591"/>
                  </a:cubicBezTo>
                  <a:cubicBezTo>
                    <a:pt x="0" y="916"/>
                    <a:pt x="159" y="1180"/>
                    <a:pt x="355" y="1180"/>
                  </a:cubicBezTo>
                  <a:cubicBezTo>
                    <a:pt x="552" y="1180"/>
                    <a:pt x="711" y="916"/>
                    <a:pt x="711" y="591"/>
                  </a:cubicBezTo>
                  <a:cubicBezTo>
                    <a:pt x="711" y="264"/>
                    <a:pt x="552" y="0"/>
                    <a:pt x="3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2"/>
            <p:cNvSpPr/>
            <p:nvPr/>
          </p:nvSpPr>
          <p:spPr>
            <a:xfrm>
              <a:off x="6560640" y="2485440"/>
              <a:ext cx="47160" cy="30600"/>
            </a:xfrm>
            <a:custGeom>
              <a:avLst/>
              <a:gdLst/>
              <a:ahLst/>
              <a:cxnLst/>
              <a:rect l="l" t="t" r="r" b="b"/>
              <a:pathLst>
                <a:path w="2547" h="1663" extrusionOk="0">
                  <a:moveTo>
                    <a:pt x="1334" y="0"/>
                  </a:moveTo>
                  <a:cubicBezTo>
                    <a:pt x="337" y="0"/>
                    <a:pt x="40" y="1340"/>
                    <a:pt x="27" y="1397"/>
                  </a:cubicBezTo>
                  <a:cubicBezTo>
                    <a:pt x="1" y="1515"/>
                    <a:pt x="77" y="1631"/>
                    <a:pt x="195" y="1656"/>
                  </a:cubicBezTo>
                  <a:cubicBezTo>
                    <a:pt x="210" y="1660"/>
                    <a:pt x="226" y="1661"/>
                    <a:pt x="241" y="1663"/>
                  </a:cubicBezTo>
                  <a:cubicBezTo>
                    <a:pt x="345" y="1663"/>
                    <a:pt x="434" y="1590"/>
                    <a:pt x="455" y="1489"/>
                  </a:cubicBezTo>
                  <a:cubicBezTo>
                    <a:pt x="459" y="1479"/>
                    <a:pt x="691" y="438"/>
                    <a:pt x="1334" y="438"/>
                  </a:cubicBezTo>
                  <a:cubicBezTo>
                    <a:pt x="1943" y="438"/>
                    <a:pt x="2095" y="577"/>
                    <a:pt x="2100" y="581"/>
                  </a:cubicBezTo>
                  <a:lnTo>
                    <a:pt x="2100" y="581"/>
                  </a:lnTo>
                  <a:cubicBezTo>
                    <a:pt x="2139" y="657"/>
                    <a:pt x="2217" y="701"/>
                    <a:pt x="2297" y="701"/>
                  </a:cubicBezTo>
                  <a:cubicBezTo>
                    <a:pt x="2330" y="701"/>
                    <a:pt x="2364" y="694"/>
                    <a:pt x="2395" y="678"/>
                  </a:cubicBezTo>
                  <a:cubicBezTo>
                    <a:pt x="2503" y="623"/>
                    <a:pt x="2546" y="492"/>
                    <a:pt x="2491" y="383"/>
                  </a:cubicBezTo>
                  <a:cubicBezTo>
                    <a:pt x="2448" y="293"/>
                    <a:pt x="2230" y="0"/>
                    <a:pt x="1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2"/>
            <p:cNvSpPr/>
            <p:nvPr/>
          </p:nvSpPr>
          <p:spPr>
            <a:xfrm>
              <a:off x="6626160" y="2464200"/>
              <a:ext cx="60120" cy="27720"/>
            </a:xfrm>
            <a:custGeom>
              <a:avLst/>
              <a:gdLst/>
              <a:ahLst/>
              <a:cxnLst/>
              <a:rect l="l" t="t" r="r" b="b"/>
              <a:pathLst>
                <a:path w="3221" h="1506" extrusionOk="0">
                  <a:moveTo>
                    <a:pt x="1489" y="0"/>
                  </a:moveTo>
                  <a:cubicBezTo>
                    <a:pt x="546" y="0"/>
                    <a:pt x="123" y="788"/>
                    <a:pt x="26" y="1240"/>
                  </a:cubicBezTo>
                  <a:cubicBezTo>
                    <a:pt x="1" y="1359"/>
                    <a:pt x="76" y="1475"/>
                    <a:pt x="194" y="1500"/>
                  </a:cubicBezTo>
                  <a:cubicBezTo>
                    <a:pt x="210" y="1504"/>
                    <a:pt x="226" y="1505"/>
                    <a:pt x="241" y="1505"/>
                  </a:cubicBezTo>
                  <a:cubicBezTo>
                    <a:pt x="345" y="1505"/>
                    <a:pt x="433" y="1433"/>
                    <a:pt x="455" y="1333"/>
                  </a:cubicBezTo>
                  <a:cubicBezTo>
                    <a:pt x="463" y="1293"/>
                    <a:pt x="655" y="440"/>
                    <a:pt x="1502" y="440"/>
                  </a:cubicBezTo>
                  <a:cubicBezTo>
                    <a:pt x="1563" y="440"/>
                    <a:pt x="1627" y="445"/>
                    <a:pt x="1696" y="454"/>
                  </a:cubicBezTo>
                  <a:cubicBezTo>
                    <a:pt x="2706" y="600"/>
                    <a:pt x="2774" y="1109"/>
                    <a:pt x="2775" y="1126"/>
                  </a:cubicBezTo>
                  <a:cubicBezTo>
                    <a:pt x="2783" y="1239"/>
                    <a:pt x="2866" y="1333"/>
                    <a:pt x="2984" y="1333"/>
                  </a:cubicBezTo>
                  <a:cubicBezTo>
                    <a:pt x="2991" y="1333"/>
                    <a:pt x="3000" y="1332"/>
                    <a:pt x="3008" y="1331"/>
                  </a:cubicBezTo>
                  <a:cubicBezTo>
                    <a:pt x="3129" y="1324"/>
                    <a:pt x="3220" y="1219"/>
                    <a:pt x="3213" y="1099"/>
                  </a:cubicBezTo>
                  <a:cubicBezTo>
                    <a:pt x="3212" y="1062"/>
                    <a:pt x="3143" y="218"/>
                    <a:pt x="1757" y="20"/>
                  </a:cubicBezTo>
                  <a:cubicBezTo>
                    <a:pt x="1663" y="7"/>
                    <a:pt x="1574" y="0"/>
                    <a:pt x="14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2"/>
            <p:cNvSpPr/>
            <p:nvPr/>
          </p:nvSpPr>
          <p:spPr>
            <a:xfrm>
              <a:off x="6589080" y="2267280"/>
              <a:ext cx="489960" cy="639720"/>
            </a:xfrm>
            <a:custGeom>
              <a:avLst/>
              <a:gdLst/>
              <a:ahLst/>
              <a:cxnLst/>
              <a:rect l="l" t="t" r="r" b="b"/>
              <a:pathLst>
                <a:path w="25836" h="33713" extrusionOk="0">
                  <a:moveTo>
                    <a:pt x="6244" y="1"/>
                  </a:moveTo>
                  <a:cubicBezTo>
                    <a:pt x="5595" y="1"/>
                    <a:pt x="5002" y="28"/>
                    <a:pt x="4497" y="71"/>
                  </a:cubicBezTo>
                  <a:cubicBezTo>
                    <a:pt x="1078" y="364"/>
                    <a:pt x="52" y="3127"/>
                    <a:pt x="42" y="3156"/>
                  </a:cubicBezTo>
                  <a:cubicBezTo>
                    <a:pt x="1" y="3270"/>
                    <a:pt x="61" y="3395"/>
                    <a:pt x="174" y="3436"/>
                  </a:cubicBezTo>
                  <a:cubicBezTo>
                    <a:pt x="199" y="3444"/>
                    <a:pt x="223" y="3448"/>
                    <a:pt x="248" y="3448"/>
                  </a:cubicBezTo>
                  <a:cubicBezTo>
                    <a:pt x="338" y="3448"/>
                    <a:pt x="422" y="3393"/>
                    <a:pt x="455" y="3303"/>
                  </a:cubicBezTo>
                  <a:cubicBezTo>
                    <a:pt x="492" y="3199"/>
                    <a:pt x="1403" y="777"/>
                    <a:pt x="4535" y="508"/>
                  </a:cubicBezTo>
                  <a:cubicBezTo>
                    <a:pt x="5055" y="463"/>
                    <a:pt x="5629" y="438"/>
                    <a:pt x="6235" y="438"/>
                  </a:cubicBezTo>
                  <a:cubicBezTo>
                    <a:pt x="9728" y="438"/>
                    <a:pt x="14297" y="1254"/>
                    <a:pt x="15961" y="3752"/>
                  </a:cubicBezTo>
                  <a:cubicBezTo>
                    <a:pt x="17056" y="5392"/>
                    <a:pt x="17849" y="6779"/>
                    <a:pt x="18855" y="8537"/>
                  </a:cubicBezTo>
                  <a:cubicBezTo>
                    <a:pt x="19762" y="10122"/>
                    <a:pt x="20790" y="11918"/>
                    <a:pt x="22320" y="14393"/>
                  </a:cubicBezTo>
                  <a:cubicBezTo>
                    <a:pt x="25369" y="19327"/>
                    <a:pt x="25309" y="25241"/>
                    <a:pt x="22168" y="29460"/>
                  </a:cubicBezTo>
                  <a:cubicBezTo>
                    <a:pt x="20309" y="31959"/>
                    <a:pt x="17899" y="33267"/>
                    <a:pt x="15440" y="33267"/>
                  </a:cubicBezTo>
                  <a:cubicBezTo>
                    <a:pt x="14037" y="33267"/>
                    <a:pt x="12617" y="32841"/>
                    <a:pt x="11274" y="31968"/>
                  </a:cubicBezTo>
                  <a:cubicBezTo>
                    <a:pt x="7882" y="29763"/>
                    <a:pt x="9009" y="26659"/>
                    <a:pt x="10315" y="23064"/>
                  </a:cubicBezTo>
                  <a:cubicBezTo>
                    <a:pt x="10411" y="22800"/>
                    <a:pt x="10508" y="22535"/>
                    <a:pt x="10603" y="22268"/>
                  </a:cubicBezTo>
                  <a:cubicBezTo>
                    <a:pt x="11986" y="18396"/>
                    <a:pt x="10230" y="15020"/>
                    <a:pt x="5384" y="12237"/>
                  </a:cubicBezTo>
                  <a:cubicBezTo>
                    <a:pt x="1083" y="9765"/>
                    <a:pt x="567" y="4963"/>
                    <a:pt x="562" y="4914"/>
                  </a:cubicBezTo>
                  <a:cubicBezTo>
                    <a:pt x="552" y="4802"/>
                    <a:pt x="451" y="4717"/>
                    <a:pt x="346" y="4717"/>
                  </a:cubicBezTo>
                  <a:cubicBezTo>
                    <a:pt x="339" y="4717"/>
                    <a:pt x="331" y="4717"/>
                    <a:pt x="323" y="4718"/>
                  </a:cubicBezTo>
                  <a:cubicBezTo>
                    <a:pt x="203" y="4729"/>
                    <a:pt x="114" y="4836"/>
                    <a:pt x="126" y="4957"/>
                  </a:cubicBezTo>
                  <a:cubicBezTo>
                    <a:pt x="132" y="5007"/>
                    <a:pt x="663" y="10030"/>
                    <a:pt x="5167" y="12617"/>
                  </a:cubicBezTo>
                  <a:cubicBezTo>
                    <a:pt x="9801" y="15280"/>
                    <a:pt x="11491" y="18477"/>
                    <a:pt x="10190" y="22121"/>
                  </a:cubicBezTo>
                  <a:cubicBezTo>
                    <a:pt x="10095" y="22388"/>
                    <a:pt x="9999" y="22653"/>
                    <a:pt x="9904" y="22915"/>
                  </a:cubicBezTo>
                  <a:cubicBezTo>
                    <a:pt x="8590" y="26528"/>
                    <a:pt x="7351" y="29940"/>
                    <a:pt x="11036" y="32336"/>
                  </a:cubicBezTo>
                  <a:cubicBezTo>
                    <a:pt x="12460" y="33263"/>
                    <a:pt x="13965" y="33713"/>
                    <a:pt x="15451" y="33713"/>
                  </a:cubicBezTo>
                  <a:cubicBezTo>
                    <a:pt x="18039" y="33713"/>
                    <a:pt x="20570" y="32343"/>
                    <a:pt x="22520" y="29721"/>
                  </a:cubicBezTo>
                  <a:cubicBezTo>
                    <a:pt x="25768" y="25357"/>
                    <a:pt x="25836" y="19249"/>
                    <a:pt x="22691" y="14163"/>
                  </a:cubicBezTo>
                  <a:cubicBezTo>
                    <a:pt x="21165" y="11694"/>
                    <a:pt x="20139" y="9902"/>
                    <a:pt x="19235" y="8319"/>
                  </a:cubicBezTo>
                  <a:cubicBezTo>
                    <a:pt x="18225" y="6554"/>
                    <a:pt x="17427" y="5162"/>
                    <a:pt x="16327" y="3508"/>
                  </a:cubicBezTo>
                  <a:cubicBezTo>
                    <a:pt x="14465" y="716"/>
                    <a:pt x="9606" y="1"/>
                    <a:pt x="6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2"/>
            <p:cNvSpPr/>
            <p:nvPr/>
          </p:nvSpPr>
          <p:spPr>
            <a:xfrm>
              <a:off x="6820200" y="2839680"/>
              <a:ext cx="22680" cy="24480"/>
            </a:xfrm>
            <a:custGeom>
              <a:avLst/>
              <a:gdLst/>
              <a:ahLst/>
              <a:cxnLst/>
              <a:rect l="l" t="t" r="r" b="b"/>
              <a:pathLst>
                <a:path w="1259" h="1354" extrusionOk="0">
                  <a:moveTo>
                    <a:pt x="250" y="1"/>
                  </a:moveTo>
                  <a:cubicBezTo>
                    <a:pt x="220" y="1"/>
                    <a:pt x="189" y="7"/>
                    <a:pt x="160" y="20"/>
                  </a:cubicBezTo>
                  <a:cubicBezTo>
                    <a:pt x="50" y="70"/>
                    <a:pt x="1" y="201"/>
                    <a:pt x="51" y="311"/>
                  </a:cubicBezTo>
                  <a:cubicBezTo>
                    <a:pt x="222" y="690"/>
                    <a:pt x="481" y="1025"/>
                    <a:pt x="820" y="1304"/>
                  </a:cubicBezTo>
                  <a:cubicBezTo>
                    <a:pt x="859" y="1336"/>
                    <a:pt x="909" y="1354"/>
                    <a:pt x="959" y="1354"/>
                  </a:cubicBezTo>
                  <a:cubicBezTo>
                    <a:pt x="959" y="1354"/>
                    <a:pt x="960" y="1354"/>
                    <a:pt x="960" y="1354"/>
                  </a:cubicBezTo>
                  <a:cubicBezTo>
                    <a:pt x="1166" y="1354"/>
                    <a:pt x="1259" y="1096"/>
                    <a:pt x="1099" y="965"/>
                  </a:cubicBezTo>
                  <a:cubicBezTo>
                    <a:pt x="808" y="726"/>
                    <a:pt x="596" y="452"/>
                    <a:pt x="450" y="129"/>
                  </a:cubicBezTo>
                  <a:cubicBezTo>
                    <a:pt x="413" y="49"/>
                    <a:pt x="333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2"/>
            <p:cNvSpPr/>
            <p:nvPr/>
          </p:nvSpPr>
          <p:spPr>
            <a:xfrm>
              <a:off x="6714360" y="2493000"/>
              <a:ext cx="138240" cy="314640"/>
            </a:xfrm>
            <a:custGeom>
              <a:avLst/>
              <a:gdLst/>
              <a:ahLst/>
              <a:cxnLst/>
              <a:rect l="l" t="t" r="r" b="b"/>
              <a:pathLst>
                <a:path w="7323" h="16618" extrusionOk="0">
                  <a:moveTo>
                    <a:pt x="251" y="0"/>
                  </a:moveTo>
                  <a:cubicBezTo>
                    <a:pt x="175" y="0"/>
                    <a:pt x="102" y="39"/>
                    <a:pt x="62" y="108"/>
                  </a:cubicBezTo>
                  <a:cubicBezTo>
                    <a:pt x="0" y="213"/>
                    <a:pt x="34" y="347"/>
                    <a:pt x="139" y="408"/>
                  </a:cubicBezTo>
                  <a:cubicBezTo>
                    <a:pt x="198" y="443"/>
                    <a:pt x="6029" y="3928"/>
                    <a:pt x="6621" y="8218"/>
                  </a:cubicBezTo>
                  <a:cubicBezTo>
                    <a:pt x="6877" y="10071"/>
                    <a:pt x="6383" y="12001"/>
                    <a:pt x="5948" y="13704"/>
                  </a:cubicBezTo>
                  <a:cubicBezTo>
                    <a:pt x="5705" y="14653"/>
                    <a:pt x="5477" y="15550"/>
                    <a:pt x="5384" y="16373"/>
                  </a:cubicBezTo>
                  <a:cubicBezTo>
                    <a:pt x="5370" y="16493"/>
                    <a:pt x="5457" y="16602"/>
                    <a:pt x="5578" y="16616"/>
                  </a:cubicBezTo>
                  <a:cubicBezTo>
                    <a:pt x="5585" y="16617"/>
                    <a:pt x="5594" y="16617"/>
                    <a:pt x="5603" y="16617"/>
                  </a:cubicBezTo>
                  <a:cubicBezTo>
                    <a:pt x="5714" y="16616"/>
                    <a:pt x="5808" y="16532"/>
                    <a:pt x="5819" y="16422"/>
                  </a:cubicBezTo>
                  <a:cubicBezTo>
                    <a:pt x="5908" y="15629"/>
                    <a:pt x="6134" y="14746"/>
                    <a:pt x="6372" y="13813"/>
                  </a:cubicBezTo>
                  <a:cubicBezTo>
                    <a:pt x="6819" y="12070"/>
                    <a:pt x="7323" y="10096"/>
                    <a:pt x="7055" y="8158"/>
                  </a:cubicBezTo>
                  <a:cubicBezTo>
                    <a:pt x="6436" y="3661"/>
                    <a:pt x="609" y="177"/>
                    <a:pt x="362" y="31"/>
                  </a:cubicBezTo>
                  <a:cubicBezTo>
                    <a:pt x="327" y="10"/>
                    <a:pt x="288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2"/>
            <p:cNvSpPr/>
            <p:nvPr/>
          </p:nvSpPr>
          <p:spPr>
            <a:xfrm>
              <a:off x="6595920" y="2313360"/>
              <a:ext cx="47520" cy="96840"/>
            </a:xfrm>
            <a:custGeom>
              <a:avLst/>
              <a:gdLst/>
              <a:ahLst/>
              <a:cxnLst/>
              <a:rect l="l" t="t" r="r" b="b"/>
              <a:pathLst>
                <a:path w="2563" h="5153" extrusionOk="0">
                  <a:moveTo>
                    <a:pt x="2317" y="0"/>
                  </a:moveTo>
                  <a:cubicBezTo>
                    <a:pt x="2266" y="0"/>
                    <a:pt x="2215" y="18"/>
                    <a:pt x="2173" y="54"/>
                  </a:cubicBezTo>
                  <a:cubicBezTo>
                    <a:pt x="0" y="1950"/>
                    <a:pt x="270" y="4835"/>
                    <a:pt x="284" y="4957"/>
                  </a:cubicBezTo>
                  <a:cubicBezTo>
                    <a:pt x="295" y="5068"/>
                    <a:pt x="389" y="5153"/>
                    <a:pt x="501" y="5153"/>
                  </a:cubicBezTo>
                  <a:cubicBezTo>
                    <a:pt x="509" y="5153"/>
                    <a:pt x="517" y="5153"/>
                    <a:pt x="524" y="5152"/>
                  </a:cubicBezTo>
                  <a:cubicBezTo>
                    <a:pt x="644" y="5139"/>
                    <a:pt x="732" y="5032"/>
                    <a:pt x="720" y="4912"/>
                  </a:cubicBezTo>
                  <a:cubicBezTo>
                    <a:pt x="717" y="4884"/>
                    <a:pt x="458" y="2132"/>
                    <a:pt x="2462" y="385"/>
                  </a:cubicBezTo>
                  <a:cubicBezTo>
                    <a:pt x="2553" y="305"/>
                    <a:pt x="2562" y="166"/>
                    <a:pt x="2482" y="76"/>
                  </a:cubicBezTo>
                  <a:cubicBezTo>
                    <a:pt x="2439" y="26"/>
                    <a:pt x="2378" y="0"/>
                    <a:pt x="2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2"/>
            <p:cNvSpPr/>
            <p:nvPr/>
          </p:nvSpPr>
          <p:spPr>
            <a:xfrm>
              <a:off x="6655680" y="2292120"/>
              <a:ext cx="26280" cy="14760"/>
            </a:xfrm>
            <a:custGeom>
              <a:avLst/>
              <a:gdLst/>
              <a:ahLst/>
              <a:cxnLst/>
              <a:rect l="l" t="t" r="r" b="b"/>
              <a:pathLst>
                <a:path w="1438" h="831" extrusionOk="0">
                  <a:moveTo>
                    <a:pt x="1191" y="0"/>
                  </a:moveTo>
                  <a:cubicBezTo>
                    <a:pt x="1169" y="0"/>
                    <a:pt x="1147" y="4"/>
                    <a:pt x="1125" y="10"/>
                  </a:cubicBezTo>
                  <a:cubicBezTo>
                    <a:pt x="784" y="119"/>
                    <a:pt x="454" y="254"/>
                    <a:pt x="137" y="417"/>
                  </a:cubicBezTo>
                  <a:cubicBezTo>
                    <a:pt x="46" y="463"/>
                    <a:pt x="0" y="565"/>
                    <a:pt x="24" y="663"/>
                  </a:cubicBezTo>
                  <a:cubicBezTo>
                    <a:pt x="47" y="761"/>
                    <a:pt x="134" y="831"/>
                    <a:pt x="235" y="831"/>
                  </a:cubicBezTo>
                  <a:cubicBezTo>
                    <a:pt x="236" y="831"/>
                    <a:pt x="237" y="831"/>
                    <a:pt x="238" y="831"/>
                  </a:cubicBezTo>
                  <a:cubicBezTo>
                    <a:pt x="272" y="831"/>
                    <a:pt x="307" y="822"/>
                    <a:pt x="338" y="806"/>
                  </a:cubicBezTo>
                  <a:cubicBezTo>
                    <a:pt x="633" y="656"/>
                    <a:pt x="941" y="530"/>
                    <a:pt x="1257" y="428"/>
                  </a:cubicBezTo>
                  <a:cubicBezTo>
                    <a:pt x="1374" y="392"/>
                    <a:pt x="1437" y="268"/>
                    <a:pt x="1400" y="153"/>
                  </a:cubicBezTo>
                  <a:cubicBezTo>
                    <a:pt x="1370" y="60"/>
                    <a:pt x="1284" y="0"/>
                    <a:pt x="1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2"/>
            <p:cNvSpPr/>
            <p:nvPr/>
          </p:nvSpPr>
          <p:spPr>
            <a:xfrm>
              <a:off x="5771520" y="1275120"/>
              <a:ext cx="1920960" cy="3462480"/>
            </a:xfrm>
            <a:custGeom>
              <a:avLst/>
              <a:gdLst/>
              <a:ahLst/>
              <a:cxnLst/>
              <a:rect l="l" t="t" r="r" b="b"/>
              <a:pathLst>
                <a:path w="101113" h="182228" extrusionOk="0">
                  <a:moveTo>
                    <a:pt x="105" y="1"/>
                  </a:moveTo>
                  <a:cubicBezTo>
                    <a:pt x="48" y="1"/>
                    <a:pt x="0" y="47"/>
                    <a:pt x="0" y="106"/>
                  </a:cubicBezTo>
                  <a:lnTo>
                    <a:pt x="0" y="182122"/>
                  </a:lnTo>
                  <a:cubicBezTo>
                    <a:pt x="0" y="182181"/>
                    <a:pt x="48" y="182227"/>
                    <a:pt x="105" y="182227"/>
                  </a:cubicBezTo>
                  <a:lnTo>
                    <a:pt x="101007" y="182227"/>
                  </a:lnTo>
                  <a:cubicBezTo>
                    <a:pt x="101066" y="182227"/>
                    <a:pt x="101112" y="182181"/>
                    <a:pt x="101112" y="182122"/>
                  </a:cubicBezTo>
                  <a:lnTo>
                    <a:pt x="101112" y="106"/>
                  </a:lnTo>
                  <a:cubicBezTo>
                    <a:pt x="101112" y="47"/>
                    <a:pt x="101066" y="1"/>
                    <a:pt x="101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8" name="Google Shape;2068;p12"/>
          <p:cNvSpPr/>
          <p:nvPr/>
        </p:nvSpPr>
        <p:spPr>
          <a:xfrm>
            <a:off x="916560" y="158760"/>
            <a:ext cx="7288200" cy="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0" i="0" u="none" strike="noStrike" cap="none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La Nostra Applicazione</a:t>
            </a:r>
            <a:br>
              <a:rPr lang="it-IT" sz="18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it-IT" sz="1200" b="0" i="0" u="none" strike="noStrike" cap="none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(Sidebar)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9" name="Google Shape;20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968000">
            <a:off x="1517400" y="42480"/>
            <a:ext cx="1161000" cy="116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2067;p12">
            <a:extLst>
              <a:ext uri="{FF2B5EF4-FFF2-40B4-BE49-F238E27FC236}">
                <a16:creationId xmlns:a16="http://schemas.microsoft.com/office/drawing/2014/main" id="{EDB018FA-6837-4566-9662-1B076E1D9C8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8680" y="1504800"/>
            <a:ext cx="1816920" cy="3185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4" name="Google Shape;2074;p13"/>
          <p:cNvGrpSpPr/>
          <p:nvPr/>
        </p:nvGrpSpPr>
        <p:grpSpPr>
          <a:xfrm>
            <a:off x="4572000" y="895320"/>
            <a:ext cx="4571280" cy="3981600"/>
            <a:chOff x="4572000" y="895320"/>
            <a:chExt cx="4571280" cy="3981600"/>
          </a:xfrm>
        </p:grpSpPr>
        <p:sp>
          <p:nvSpPr>
            <p:cNvPr id="2075" name="Google Shape;2075;p13"/>
            <p:cNvSpPr/>
            <p:nvPr/>
          </p:nvSpPr>
          <p:spPr>
            <a:xfrm>
              <a:off x="4624920" y="895320"/>
              <a:ext cx="4309920" cy="3981600"/>
            </a:xfrm>
            <a:custGeom>
              <a:avLst/>
              <a:gdLst/>
              <a:ahLst/>
              <a:cxnLst/>
              <a:rect l="l" t="t" r="r" b="b"/>
              <a:pathLst>
                <a:path w="226803" h="209527" extrusionOk="0">
                  <a:moveTo>
                    <a:pt x="137632" y="0"/>
                  </a:moveTo>
                  <a:cubicBezTo>
                    <a:pt x="124863" y="0"/>
                    <a:pt x="112381" y="4357"/>
                    <a:pt x="101957" y="12471"/>
                  </a:cubicBezTo>
                  <a:cubicBezTo>
                    <a:pt x="77673" y="31374"/>
                    <a:pt x="60263" y="57498"/>
                    <a:pt x="33597" y="73757"/>
                  </a:cubicBezTo>
                  <a:cubicBezTo>
                    <a:pt x="11332" y="87330"/>
                    <a:pt x="0" y="109793"/>
                    <a:pt x="8272" y="142071"/>
                  </a:cubicBezTo>
                  <a:cubicBezTo>
                    <a:pt x="16206" y="173036"/>
                    <a:pt x="40207" y="192021"/>
                    <a:pt x="66573" y="192021"/>
                  </a:cubicBezTo>
                  <a:cubicBezTo>
                    <a:pt x="67692" y="192021"/>
                    <a:pt x="68816" y="191987"/>
                    <a:pt x="69943" y="191918"/>
                  </a:cubicBezTo>
                  <a:cubicBezTo>
                    <a:pt x="73619" y="191693"/>
                    <a:pt x="77325" y="191569"/>
                    <a:pt x="81038" y="191569"/>
                  </a:cubicBezTo>
                  <a:cubicBezTo>
                    <a:pt x="100566" y="191569"/>
                    <a:pt x="120314" y="194985"/>
                    <a:pt x="137261" y="205019"/>
                  </a:cubicBezTo>
                  <a:cubicBezTo>
                    <a:pt x="142332" y="208022"/>
                    <a:pt x="148451" y="209527"/>
                    <a:pt x="155194" y="209527"/>
                  </a:cubicBezTo>
                  <a:cubicBezTo>
                    <a:pt x="172419" y="209527"/>
                    <a:pt x="193714" y="199704"/>
                    <a:pt x="211990" y="179913"/>
                  </a:cubicBezTo>
                  <a:cubicBezTo>
                    <a:pt x="226803" y="163874"/>
                    <a:pt x="224893" y="143028"/>
                    <a:pt x="219540" y="123456"/>
                  </a:cubicBezTo>
                  <a:cubicBezTo>
                    <a:pt x="216241" y="111390"/>
                    <a:pt x="213993" y="99058"/>
                    <a:pt x="211370" y="86818"/>
                  </a:cubicBezTo>
                  <a:cubicBezTo>
                    <a:pt x="209522" y="78192"/>
                    <a:pt x="207487" y="69612"/>
                    <a:pt x="204766" y="61204"/>
                  </a:cubicBezTo>
                  <a:cubicBezTo>
                    <a:pt x="196869" y="36799"/>
                    <a:pt x="181648" y="11947"/>
                    <a:pt x="156229" y="3150"/>
                  </a:cubicBezTo>
                  <a:cubicBezTo>
                    <a:pt x="150098" y="1027"/>
                    <a:pt x="143831" y="0"/>
                    <a:pt x="137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3"/>
            <p:cNvSpPr/>
            <p:nvPr/>
          </p:nvSpPr>
          <p:spPr>
            <a:xfrm>
              <a:off x="5184000" y="3335760"/>
              <a:ext cx="434880" cy="634680"/>
            </a:xfrm>
            <a:custGeom>
              <a:avLst/>
              <a:gdLst/>
              <a:ahLst/>
              <a:cxnLst/>
              <a:rect l="l" t="t" r="r" b="b"/>
              <a:pathLst>
                <a:path w="22943" h="33455" extrusionOk="0">
                  <a:moveTo>
                    <a:pt x="21735" y="0"/>
                  </a:moveTo>
                  <a:cubicBezTo>
                    <a:pt x="21735" y="0"/>
                    <a:pt x="10620" y="8829"/>
                    <a:pt x="5310" y="18025"/>
                  </a:cubicBezTo>
                  <a:cubicBezTo>
                    <a:pt x="0" y="27221"/>
                    <a:pt x="158" y="33454"/>
                    <a:pt x="158" y="33454"/>
                  </a:cubicBezTo>
                  <a:cubicBezTo>
                    <a:pt x="158" y="33454"/>
                    <a:pt x="15836" y="22237"/>
                    <a:pt x="19390" y="14663"/>
                  </a:cubicBezTo>
                  <a:cubicBezTo>
                    <a:pt x="22942" y="7088"/>
                    <a:pt x="21735" y="0"/>
                    <a:pt x="2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3"/>
            <p:cNvSpPr/>
            <p:nvPr/>
          </p:nvSpPr>
          <p:spPr>
            <a:xfrm>
              <a:off x="4658040" y="3101760"/>
              <a:ext cx="569520" cy="864000"/>
            </a:xfrm>
            <a:custGeom>
              <a:avLst/>
              <a:gdLst/>
              <a:ahLst/>
              <a:cxnLst/>
              <a:rect l="l" t="t" r="r" b="b"/>
              <a:pathLst>
                <a:path w="30021" h="45509" extrusionOk="0">
                  <a:moveTo>
                    <a:pt x="2436" y="0"/>
                  </a:moveTo>
                  <a:cubicBezTo>
                    <a:pt x="2436" y="0"/>
                    <a:pt x="1" y="15849"/>
                    <a:pt x="5832" y="25606"/>
                  </a:cubicBezTo>
                  <a:cubicBezTo>
                    <a:pt x="11665" y="35364"/>
                    <a:pt x="27713" y="45509"/>
                    <a:pt x="27713" y="45509"/>
                  </a:cubicBezTo>
                  <a:cubicBezTo>
                    <a:pt x="27713" y="45509"/>
                    <a:pt x="30020" y="38388"/>
                    <a:pt x="21608" y="27569"/>
                  </a:cubicBezTo>
                  <a:cubicBezTo>
                    <a:pt x="13197" y="16750"/>
                    <a:pt x="2436" y="0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3"/>
            <p:cNvSpPr/>
            <p:nvPr/>
          </p:nvSpPr>
          <p:spPr>
            <a:xfrm>
              <a:off x="4572000" y="2359800"/>
              <a:ext cx="627480" cy="1271880"/>
            </a:xfrm>
            <a:custGeom>
              <a:avLst/>
              <a:gdLst/>
              <a:ahLst/>
              <a:cxnLst/>
              <a:rect l="l" t="t" r="r" b="b"/>
              <a:pathLst>
                <a:path w="33075" h="66974" extrusionOk="0">
                  <a:moveTo>
                    <a:pt x="3152" y="1"/>
                  </a:moveTo>
                  <a:cubicBezTo>
                    <a:pt x="3151" y="1"/>
                    <a:pt x="1" y="10453"/>
                    <a:pt x="5898" y="24354"/>
                  </a:cubicBezTo>
                  <a:cubicBezTo>
                    <a:pt x="11795" y="38256"/>
                    <a:pt x="33075" y="66973"/>
                    <a:pt x="33075" y="66973"/>
                  </a:cubicBezTo>
                  <a:cubicBezTo>
                    <a:pt x="33075" y="66973"/>
                    <a:pt x="32921" y="54781"/>
                    <a:pt x="25352" y="42212"/>
                  </a:cubicBezTo>
                  <a:cubicBezTo>
                    <a:pt x="17783" y="29645"/>
                    <a:pt x="8712" y="16909"/>
                    <a:pt x="6580" y="11495"/>
                  </a:cubicBezTo>
                  <a:cubicBezTo>
                    <a:pt x="4448" y="6081"/>
                    <a:pt x="3152" y="1"/>
                    <a:pt x="3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3"/>
            <p:cNvSpPr/>
            <p:nvPr/>
          </p:nvSpPr>
          <p:spPr>
            <a:xfrm>
              <a:off x="5189760" y="2571120"/>
              <a:ext cx="403560" cy="965520"/>
            </a:xfrm>
            <a:custGeom>
              <a:avLst/>
              <a:gdLst/>
              <a:ahLst/>
              <a:cxnLst/>
              <a:rect l="l" t="t" r="r" b="b"/>
              <a:pathLst>
                <a:path w="21280" h="50852" extrusionOk="0">
                  <a:moveTo>
                    <a:pt x="20295" y="1"/>
                  </a:moveTo>
                  <a:cubicBezTo>
                    <a:pt x="20294" y="1"/>
                    <a:pt x="8709" y="15020"/>
                    <a:pt x="5023" y="26750"/>
                  </a:cubicBezTo>
                  <a:cubicBezTo>
                    <a:pt x="1336" y="38480"/>
                    <a:pt x="1" y="50852"/>
                    <a:pt x="1" y="50852"/>
                  </a:cubicBezTo>
                  <a:cubicBezTo>
                    <a:pt x="1" y="50852"/>
                    <a:pt x="8936" y="39484"/>
                    <a:pt x="15107" y="26488"/>
                  </a:cubicBezTo>
                  <a:cubicBezTo>
                    <a:pt x="21279" y="13491"/>
                    <a:pt x="20295" y="1"/>
                    <a:pt x="20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3"/>
            <p:cNvSpPr/>
            <p:nvPr/>
          </p:nvSpPr>
          <p:spPr>
            <a:xfrm>
              <a:off x="4704840" y="1996200"/>
              <a:ext cx="450000" cy="1051920"/>
            </a:xfrm>
            <a:custGeom>
              <a:avLst/>
              <a:gdLst/>
              <a:ahLst/>
              <a:cxnLst/>
              <a:rect l="l" t="t" r="r" b="b"/>
              <a:pathLst>
                <a:path w="23739" h="55406" extrusionOk="0">
                  <a:moveTo>
                    <a:pt x="1267" y="0"/>
                  </a:moveTo>
                  <a:lnTo>
                    <a:pt x="1267" y="0"/>
                  </a:lnTo>
                  <a:cubicBezTo>
                    <a:pt x="1267" y="1"/>
                    <a:pt x="0" y="17928"/>
                    <a:pt x="8101" y="32229"/>
                  </a:cubicBezTo>
                  <a:cubicBezTo>
                    <a:pt x="16201" y="46528"/>
                    <a:pt x="23739" y="55406"/>
                    <a:pt x="23739" y="55406"/>
                  </a:cubicBezTo>
                  <a:cubicBezTo>
                    <a:pt x="23739" y="55406"/>
                    <a:pt x="21639" y="36732"/>
                    <a:pt x="16604" y="26372"/>
                  </a:cubicBezTo>
                  <a:cubicBezTo>
                    <a:pt x="11568" y="16014"/>
                    <a:pt x="1268" y="1"/>
                    <a:pt x="1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3"/>
            <p:cNvSpPr/>
            <p:nvPr/>
          </p:nvSpPr>
          <p:spPr>
            <a:xfrm>
              <a:off x="5148000" y="1765800"/>
              <a:ext cx="354240" cy="1078560"/>
            </a:xfrm>
            <a:custGeom>
              <a:avLst/>
              <a:gdLst/>
              <a:ahLst/>
              <a:cxnLst/>
              <a:rect l="l" t="t" r="r" b="b"/>
              <a:pathLst>
                <a:path w="18702" h="56793" extrusionOk="0">
                  <a:moveTo>
                    <a:pt x="18701" y="0"/>
                  </a:moveTo>
                  <a:cubicBezTo>
                    <a:pt x="18701" y="1"/>
                    <a:pt x="6141" y="12854"/>
                    <a:pt x="3072" y="29000"/>
                  </a:cubicBezTo>
                  <a:cubicBezTo>
                    <a:pt x="1" y="45146"/>
                    <a:pt x="8" y="56793"/>
                    <a:pt x="8" y="56793"/>
                  </a:cubicBezTo>
                  <a:cubicBezTo>
                    <a:pt x="8" y="56793"/>
                    <a:pt x="10484" y="41191"/>
                    <a:pt x="13343" y="30033"/>
                  </a:cubicBezTo>
                  <a:cubicBezTo>
                    <a:pt x="16201" y="18876"/>
                    <a:pt x="18701" y="1"/>
                    <a:pt x="187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3"/>
            <p:cNvSpPr/>
            <p:nvPr/>
          </p:nvSpPr>
          <p:spPr>
            <a:xfrm>
              <a:off x="5060160" y="1565640"/>
              <a:ext cx="185760" cy="813240"/>
            </a:xfrm>
            <a:custGeom>
              <a:avLst/>
              <a:gdLst/>
              <a:ahLst/>
              <a:cxnLst/>
              <a:rect l="l" t="t" r="r" b="b"/>
              <a:pathLst>
                <a:path w="9835" h="42841" extrusionOk="0">
                  <a:moveTo>
                    <a:pt x="9834" y="0"/>
                  </a:moveTo>
                  <a:cubicBezTo>
                    <a:pt x="9834" y="0"/>
                    <a:pt x="0" y="7255"/>
                    <a:pt x="1557" y="22479"/>
                  </a:cubicBezTo>
                  <a:cubicBezTo>
                    <a:pt x="3113" y="37705"/>
                    <a:pt x="4601" y="42841"/>
                    <a:pt x="4601" y="42841"/>
                  </a:cubicBezTo>
                  <a:cubicBezTo>
                    <a:pt x="3055" y="32421"/>
                    <a:pt x="9834" y="1"/>
                    <a:pt x="9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3"/>
            <p:cNvSpPr/>
            <p:nvPr/>
          </p:nvSpPr>
          <p:spPr>
            <a:xfrm>
              <a:off x="5123880" y="2174400"/>
              <a:ext cx="79200" cy="1890000"/>
            </a:xfrm>
            <a:custGeom>
              <a:avLst/>
              <a:gdLst/>
              <a:ahLst/>
              <a:cxnLst/>
              <a:rect l="l" t="t" r="r" b="b"/>
              <a:pathLst>
                <a:path w="4217" h="99494" extrusionOk="0">
                  <a:moveTo>
                    <a:pt x="600" y="0"/>
                  </a:moveTo>
                  <a:lnTo>
                    <a:pt x="0" y="44"/>
                  </a:lnTo>
                  <a:cubicBezTo>
                    <a:pt x="13" y="212"/>
                    <a:pt x="1205" y="17102"/>
                    <a:pt x="1205" y="34950"/>
                  </a:cubicBezTo>
                  <a:cubicBezTo>
                    <a:pt x="1205" y="43962"/>
                    <a:pt x="1814" y="50396"/>
                    <a:pt x="2403" y="56618"/>
                  </a:cubicBezTo>
                  <a:cubicBezTo>
                    <a:pt x="2998" y="62903"/>
                    <a:pt x="3614" y="69404"/>
                    <a:pt x="3614" y="78612"/>
                  </a:cubicBezTo>
                  <a:cubicBezTo>
                    <a:pt x="3614" y="96525"/>
                    <a:pt x="2763" y="99182"/>
                    <a:pt x="2728" y="99286"/>
                  </a:cubicBezTo>
                  <a:lnTo>
                    <a:pt x="3011" y="99388"/>
                  </a:lnTo>
                  <a:lnTo>
                    <a:pt x="3011" y="99388"/>
                  </a:lnTo>
                  <a:lnTo>
                    <a:pt x="2729" y="99282"/>
                  </a:lnTo>
                  <a:lnTo>
                    <a:pt x="3294" y="99493"/>
                  </a:lnTo>
                  <a:cubicBezTo>
                    <a:pt x="3331" y="99393"/>
                    <a:pt x="4217" y="96824"/>
                    <a:pt x="4217" y="78612"/>
                  </a:cubicBezTo>
                  <a:cubicBezTo>
                    <a:pt x="4217" y="69375"/>
                    <a:pt x="3599" y="62861"/>
                    <a:pt x="3002" y="56561"/>
                  </a:cubicBezTo>
                  <a:cubicBezTo>
                    <a:pt x="2414" y="50352"/>
                    <a:pt x="1806" y="43932"/>
                    <a:pt x="1806" y="34950"/>
                  </a:cubicBezTo>
                  <a:cubicBezTo>
                    <a:pt x="1806" y="17079"/>
                    <a:pt x="613" y="169"/>
                    <a:pt x="600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3"/>
            <p:cNvSpPr/>
            <p:nvPr/>
          </p:nvSpPr>
          <p:spPr>
            <a:xfrm>
              <a:off x="4867200" y="2400840"/>
              <a:ext cx="291960" cy="615960"/>
            </a:xfrm>
            <a:custGeom>
              <a:avLst/>
              <a:gdLst/>
              <a:ahLst/>
              <a:cxnLst/>
              <a:rect l="l" t="t" r="r" b="b"/>
              <a:pathLst>
                <a:path w="15414" h="32466" extrusionOk="0">
                  <a:moveTo>
                    <a:pt x="565" y="0"/>
                  </a:moveTo>
                  <a:lnTo>
                    <a:pt x="1" y="210"/>
                  </a:lnTo>
                  <a:cubicBezTo>
                    <a:pt x="31" y="291"/>
                    <a:pt x="3012" y="8230"/>
                    <a:pt x="5556" y="13087"/>
                  </a:cubicBezTo>
                  <a:cubicBezTo>
                    <a:pt x="8291" y="18309"/>
                    <a:pt x="14802" y="32324"/>
                    <a:pt x="14867" y="32465"/>
                  </a:cubicBezTo>
                  <a:lnTo>
                    <a:pt x="15414" y="32210"/>
                  </a:lnTo>
                  <a:cubicBezTo>
                    <a:pt x="15348" y="32070"/>
                    <a:pt x="8832" y="18043"/>
                    <a:pt x="6090" y="12808"/>
                  </a:cubicBezTo>
                  <a:cubicBezTo>
                    <a:pt x="3563" y="7983"/>
                    <a:pt x="595" y="79"/>
                    <a:pt x="565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3"/>
            <p:cNvSpPr/>
            <p:nvPr/>
          </p:nvSpPr>
          <p:spPr>
            <a:xfrm>
              <a:off x="4877280" y="3055680"/>
              <a:ext cx="327240" cy="579240"/>
            </a:xfrm>
            <a:custGeom>
              <a:avLst/>
              <a:gdLst/>
              <a:ahLst/>
              <a:cxnLst/>
              <a:rect l="l" t="t" r="r" b="b"/>
              <a:pathLst>
                <a:path w="17266" h="30533" extrusionOk="0">
                  <a:moveTo>
                    <a:pt x="531" y="0"/>
                  </a:moveTo>
                  <a:lnTo>
                    <a:pt x="0" y="286"/>
                  </a:lnTo>
                  <a:cubicBezTo>
                    <a:pt x="597" y="1396"/>
                    <a:pt x="14655" y="27529"/>
                    <a:pt x="16773" y="30533"/>
                  </a:cubicBezTo>
                  <a:lnTo>
                    <a:pt x="17266" y="30186"/>
                  </a:lnTo>
                  <a:cubicBezTo>
                    <a:pt x="15168" y="27213"/>
                    <a:pt x="676" y="273"/>
                    <a:pt x="53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3"/>
            <p:cNvSpPr/>
            <p:nvPr/>
          </p:nvSpPr>
          <p:spPr>
            <a:xfrm>
              <a:off x="5193000" y="2955960"/>
              <a:ext cx="234360" cy="539280"/>
            </a:xfrm>
            <a:custGeom>
              <a:avLst/>
              <a:gdLst/>
              <a:ahLst/>
              <a:cxnLst/>
              <a:rect l="l" t="t" r="r" b="b"/>
              <a:pathLst>
                <a:path w="12388" h="28438" extrusionOk="0">
                  <a:moveTo>
                    <a:pt x="11832" y="0"/>
                  </a:moveTo>
                  <a:lnTo>
                    <a:pt x="0" y="28204"/>
                  </a:lnTo>
                  <a:lnTo>
                    <a:pt x="554" y="28437"/>
                  </a:lnTo>
                  <a:lnTo>
                    <a:pt x="12387" y="233"/>
                  </a:lnTo>
                  <a:lnTo>
                    <a:pt x="11832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087" name="Google Shape;2087;p13"/>
            <p:cNvSpPr/>
            <p:nvPr/>
          </p:nvSpPr>
          <p:spPr>
            <a:xfrm>
              <a:off x="4925160" y="3629880"/>
              <a:ext cx="511200" cy="321480"/>
            </a:xfrm>
            <a:custGeom>
              <a:avLst/>
              <a:gdLst/>
              <a:ahLst/>
              <a:cxnLst/>
              <a:rect l="l" t="t" r="r" b="b"/>
              <a:pathLst>
                <a:path w="26952" h="16964" extrusionOk="0">
                  <a:moveTo>
                    <a:pt x="515" y="1"/>
                  </a:moveTo>
                  <a:lnTo>
                    <a:pt x="1" y="315"/>
                  </a:lnTo>
                  <a:cubicBezTo>
                    <a:pt x="2756" y="4823"/>
                    <a:pt x="13679" y="16251"/>
                    <a:pt x="14143" y="16735"/>
                  </a:cubicBezTo>
                  <a:lnTo>
                    <a:pt x="14363" y="16964"/>
                  </a:lnTo>
                  <a:lnTo>
                    <a:pt x="14579" y="16732"/>
                  </a:lnTo>
                  <a:cubicBezTo>
                    <a:pt x="14656" y="16651"/>
                    <a:pt x="22207" y="8570"/>
                    <a:pt x="26952" y="1330"/>
                  </a:cubicBezTo>
                  <a:lnTo>
                    <a:pt x="26447" y="1000"/>
                  </a:lnTo>
                  <a:cubicBezTo>
                    <a:pt x="22183" y="7508"/>
                    <a:pt x="15628" y="14710"/>
                    <a:pt x="14357" y="16085"/>
                  </a:cubicBezTo>
                  <a:cubicBezTo>
                    <a:pt x="12763" y="14409"/>
                    <a:pt x="3024" y="4106"/>
                    <a:pt x="515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3"/>
            <p:cNvSpPr/>
            <p:nvPr/>
          </p:nvSpPr>
          <p:spPr>
            <a:xfrm>
              <a:off x="5149440" y="2324880"/>
              <a:ext cx="149040" cy="471240"/>
            </a:xfrm>
            <a:custGeom>
              <a:avLst/>
              <a:gdLst/>
              <a:ahLst/>
              <a:cxnLst/>
              <a:rect l="l" t="t" r="r" b="b"/>
              <a:pathLst>
                <a:path w="7893" h="24847" extrusionOk="0">
                  <a:moveTo>
                    <a:pt x="7315" y="1"/>
                  </a:moveTo>
                  <a:lnTo>
                    <a:pt x="1" y="24676"/>
                  </a:lnTo>
                  <a:lnTo>
                    <a:pt x="579" y="24846"/>
                  </a:lnTo>
                  <a:lnTo>
                    <a:pt x="7893" y="172"/>
                  </a:lnTo>
                  <a:lnTo>
                    <a:pt x="73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089" name="Google Shape;2089;p13"/>
            <p:cNvSpPr/>
            <p:nvPr/>
          </p:nvSpPr>
          <p:spPr>
            <a:xfrm>
              <a:off x="5020920" y="4003200"/>
              <a:ext cx="312120" cy="356760"/>
            </a:xfrm>
            <a:custGeom>
              <a:avLst/>
              <a:gdLst/>
              <a:ahLst/>
              <a:cxnLst/>
              <a:rect l="l" t="t" r="r" b="b"/>
              <a:pathLst>
                <a:path w="16481" h="18835" extrusionOk="0">
                  <a:moveTo>
                    <a:pt x="1" y="1"/>
                  </a:moveTo>
                  <a:lnTo>
                    <a:pt x="1" y="5886"/>
                  </a:lnTo>
                  <a:lnTo>
                    <a:pt x="1557" y="5886"/>
                  </a:lnTo>
                  <a:lnTo>
                    <a:pt x="3562" y="18835"/>
                  </a:lnTo>
                  <a:lnTo>
                    <a:pt x="12920" y="18835"/>
                  </a:lnTo>
                  <a:lnTo>
                    <a:pt x="14925" y="5886"/>
                  </a:lnTo>
                  <a:lnTo>
                    <a:pt x="16481" y="5886"/>
                  </a:lnTo>
                  <a:lnTo>
                    <a:pt x="16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90" name="Google Shape;2090;p13"/>
            <p:cNvSpPr/>
            <p:nvPr/>
          </p:nvSpPr>
          <p:spPr>
            <a:xfrm>
              <a:off x="5529960" y="2885760"/>
              <a:ext cx="296640" cy="299880"/>
            </a:xfrm>
            <a:custGeom>
              <a:avLst/>
              <a:gdLst/>
              <a:ahLst/>
              <a:cxnLst/>
              <a:rect l="l" t="t" r="r" b="b"/>
              <a:pathLst>
                <a:path w="15668" h="15833" extrusionOk="0">
                  <a:moveTo>
                    <a:pt x="14039" y="0"/>
                  </a:moveTo>
                  <a:cubicBezTo>
                    <a:pt x="14039" y="0"/>
                    <a:pt x="5015" y="502"/>
                    <a:pt x="2508" y="4637"/>
                  </a:cubicBezTo>
                  <a:cubicBezTo>
                    <a:pt x="0" y="8773"/>
                    <a:pt x="3260" y="13034"/>
                    <a:pt x="8022" y="14789"/>
                  </a:cubicBezTo>
                  <a:cubicBezTo>
                    <a:pt x="10060" y="15540"/>
                    <a:pt x="11524" y="15832"/>
                    <a:pt x="12581" y="15832"/>
                  </a:cubicBezTo>
                  <a:cubicBezTo>
                    <a:pt x="13995" y="15832"/>
                    <a:pt x="14682" y="15310"/>
                    <a:pt x="15040" y="14664"/>
                  </a:cubicBezTo>
                  <a:cubicBezTo>
                    <a:pt x="15667" y="13536"/>
                    <a:pt x="14039" y="0"/>
                    <a:pt x="14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3"/>
            <p:cNvSpPr/>
            <p:nvPr/>
          </p:nvSpPr>
          <p:spPr>
            <a:xfrm>
              <a:off x="5550480" y="2880000"/>
              <a:ext cx="281520" cy="311400"/>
            </a:xfrm>
            <a:custGeom>
              <a:avLst/>
              <a:gdLst/>
              <a:ahLst/>
              <a:cxnLst/>
              <a:rect l="l" t="t" r="r" b="b"/>
              <a:pathLst>
                <a:path w="14862" h="16431" extrusionOk="0">
                  <a:moveTo>
                    <a:pt x="12690" y="624"/>
                  </a:moveTo>
                  <a:cubicBezTo>
                    <a:pt x="13458" y="7064"/>
                    <a:pt x="14065" y="14153"/>
                    <a:pt x="13695" y="14820"/>
                  </a:cubicBezTo>
                  <a:cubicBezTo>
                    <a:pt x="13317" y="15500"/>
                    <a:pt x="12587" y="15839"/>
                    <a:pt x="11489" y="15839"/>
                  </a:cubicBezTo>
                  <a:cubicBezTo>
                    <a:pt x="10385" y="15839"/>
                    <a:pt x="8908" y="15496"/>
                    <a:pt x="7044" y="14810"/>
                  </a:cubicBezTo>
                  <a:cubicBezTo>
                    <a:pt x="4124" y="13734"/>
                    <a:pt x="1923" y="11779"/>
                    <a:pt x="1154" y="9580"/>
                  </a:cubicBezTo>
                  <a:cubicBezTo>
                    <a:pt x="631" y="8083"/>
                    <a:pt x="813" y="6532"/>
                    <a:pt x="1683" y="5096"/>
                  </a:cubicBezTo>
                  <a:cubicBezTo>
                    <a:pt x="3833" y="1546"/>
                    <a:pt x="11158" y="753"/>
                    <a:pt x="12690" y="624"/>
                  </a:cubicBezTo>
                  <a:close/>
                  <a:moveTo>
                    <a:pt x="12965" y="1"/>
                  </a:moveTo>
                  <a:cubicBezTo>
                    <a:pt x="12956" y="1"/>
                    <a:pt x="12947" y="1"/>
                    <a:pt x="12938" y="2"/>
                  </a:cubicBezTo>
                  <a:cubicBezTo>
                    <a:pt x="12564" y="22"/>
                    <a:pt x="3727" y="560"/>
                    <a:pt x="1167" y="4784"/>
                  </a:cubicBezTo>
                  <a:cubicBezTo>
                    <a:pt x="202" y="6378"/>
                    <a:pt x="0" y="8105"/>
                    <a:pt x="585" y="9778"/>
                  </a:cubicBezTo>
                  <a:cubicBezTo>
                    <a:pt x="1414" y="12145"/>
                    <a:pt x="3749" y="14237"/>
                    <a:pt x="6835" y="15374"/>
                  </a:cubicBezTo>
                  <a:cubicBezTo>
                    <a:pt x="8746" y="16078"/>
                    <a:pt x="10294" y="16431"/>
                    <a:pt x="11492" y="16431"/>
                  </a:cubicBezTo>
                  <a:cubicBezTo>
                    <a:pt x="12830" y="16431"/>
                    <a:pt x="13732" y="15992"/>
                    <a:pt x="14221" y="15113"/>
                  </a:cubicBezTo>
                  <a:cubicBezTo>
                    <a:pt x="14862" y="13958"/>
                    <a:pt x="13528" y="2543"/>
                    <a:pt x="13254" y="266"/>
                  </a:cubicBezTo>
                  <a:cubicBezTo>
                    <a:pt x="13237" y="118"/>
                    <a:pt x="13108" y="1"/>
                    <a:pt x="129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3"/>
            <p:cNvSpPr/>
            <p:nvPr/>
          </p:nvSpPr>
          <p:spPr>
            <a:xfrm>
              <a:off x="7272720" y="2311200"/>
              <a:ext cx="1864080" cy="2368800"/>
            </a:xfrm>
            <a:custGeom>
              <a:avLst/>
              <a:gdLst/>
              <a:ahLst/>
              <a:cxnLst/>
              <a:rect l="l" t="t" r="r" b="b"/>
              <a:pathLst>
                <a:path w="98136" h="124685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5" y="117675"/>
                  </a:cubicBezTo>
                  <a:cubicBezTo>
                    <a:pt x="4493" y="118599"/>
                    <a:pt x="7929" y="118993"/>
                    <a:pt x="12575" y="118993"/>
                  </a:cubicBezTo>
                  <a:cubicBezTo>
                    <a:pt x="20090" y="118993"/>
                    <a:pt x="30772" y="117961"/>
                    <a:pt x="39883" y="116467"/>
                  </a:cubicBezTo>
                  <a:cubicBezTo>
                    <a:pt x="45082" y="115615"/>
                    <a:pt x="50431" y="115273"/>
                    <a:pt x="55422" y="115273"/>
                  </a:cubicBezTo>
                  <a:cubicBezTo>
                    <a:pt x="64585" y="115273"/>
                    <a:pt x="72541" y="116424"/>
                    <a:pt x="76140" y="117675"/>
                  </a:cubicBezTo>
                  <a:cubicBezTo>
                    <a:pt x="81699" y="119609"/>
                    <a:pt x="98135" y="124685"/>
                    <a:pt x="98135" y="124685"/>
                  </a:cubicBezTo>
                  <a:lnTo>
                    <a:pt x="96201" y="56039"/>
                  </a:lnTo>
                  <a:cubicBezTo>
                    <a:pt x="96201" y="56039"/>
                    <a:pt x="96195" y="56039"/>
                    <a:pt x="96181" y="56039"/>
                  </a:cubicBezTo>
                  <a:cubicBezTo>
                    <a:pt x="95829" y="56039"/>
                    <a:pt x="90787" y="55815"/>
                    <a:pt x="75656" y="43712"/>
                  </a:cubicBezTo>
                  <a:cubicBezTo>
                    <a:pt x="59945" y="31143"/>
                    <a:pt x="58978" y="23892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3"/>
            <p:cNvSpPr/>
            <p:nvPr/>
          </p:nvSpPr>
          <p:spPr>
            <a:xfrm>
              <a:off x="7273080" y="2305440"/>
              <a:ext cx="1870200" cy="2380320"/>
            </a:xfrm>
            <a:custGeom>
              <a:avLst/>
              <a:gdLst/>
              <a:ahLst/>
              <a:cxnLst/>
              <a:rect l="l" t="t" r="r" b="b"/>
              <a:pathLst>
                <a:path w="98441" h="125287" extrusionOk="0">
                  <a:moveTo>
                    <a:pt x="3720" y="0"/>
                  </a:moveTo>
                  <a:cubicBezTo>
                    <a:pt x="2717" y="0"/>
                    <a:pt x="1952" y="129"/>
                    <a:pt x="1416" y="363"/>
                  </a:cubicBezTo>
                  <a:cubicBezTo>
                    <a:pt x="876" y="600"/>
                    <a:pt x="541" y="945"/>
                    <a:pt x="420" y="1391"/>
                  </a:cubicBezTo>
                  <a:cubicBezTo>
                    <a:pt x="21" y="2855"/>
                    <a:pt x="1" y="32341"/>
                    <a:pt x="379" y="59818"/>
                  </a:cubicBezTo>
                  <a:cubicBezTo>
                    <a:pt x="735" y="85689"/>
                    <a:pt x="1511" y="116819"/>
                    <a:pt x="3177" y="118206"/>
                  </a:cubicBezTo>
                  <a:cubicBezTo>
                    <a:pt x="4361" y="119193"/>
                    <a:pt x="7881" y="119592"/>
                    <a:pt x="12522" y="119592"/>
                  </a:cubicBezTo>
                  <a:cubicBezTo>
                    <a:pt x="20402" y="119592"/>
                    <a:pt x="31514" y="118442"/>
                    <a:pt x="39916" y="117064"/>
                  </a:cubicBezTo>
                  <a:cubicBezTo>
                    <a:pt x="45020" y="116229"/>
                    <a:pt x="50358" y="115890"/>
                    <a:pt x="55370" y="115890"/>
                  </a:cubicBezTo>
                  <a:cubicBezTo>
                    <a:pt x="64399" y="115890"/>
                    <a:pt x="72371" y="116989"/>
                    <a:pt x="76025" y="118260"/>
                  </a:cubicBezTo>
                  <a:cubicBezTo>
                    <a:pt x="81525" y="120173"/>
                    <a:pt x="97865" y="125223"/>
                    <a:pt x="98030" y="125273"/>
                  </a:cubicBezTo>
                  <a:cubicBezTo>
                    <a:pt x="98059" y="125281"/>
                    <a:pt x="98089" y="125286"/>
                    <a:pt x="98119" y="125286"/>
                  </a:cubicBezTo>
                  <a:lnTo>
                    <a:pt x="98121" y="125286"/>
                  </a:lnTo>
                  <a:cubicBezTo>
                    <a:pt x="98269" y="125286"/>
                    <a:pt x="98396" y="125178"/>
                    <a:pt x="98418" y="125030"/>
                  </a:cubicBezTo>
                  <a:cubicBezTo>
                    <a:pt x="98441" y="124884"/>
                    <a:pt x="98352" y="124742"/>
                    <a:pt x="98209" y="124698"/>
                  </a:cubicBezTo>
                  <a:cubicBezTo>
                    <a:pt x="98045" y="124647"/>
                    <a:pt x="81714" y="119601"/>
                    <a:pt x="76223" y="117691"/>
                  </a:cubicBezTo>
                  <a:cubicBezTo>
                    <a:pt x="73202" y="116640"/>
                    <a:pt x="67543" y="115777"/>
                    <a:pt x="61458" y="115440"/>
                  </a:cubicBezTo>
                  <a:cubicBezTo>
                    <a:pt x="59708" y="115343"/>
                    <a:pt x="57649" y="115272"/>
                    <a:pt x="55368" y="115272"/>
                  </a:cubicBezTo>
                  <a:cubicBezTo>
                    <a:pt x="50830" y="115272"/>
                    <a:pt x="45415" y="115553"/>
                    <a:pt x="39819" y="116470"/>
                  </a:cubicBezTo>
                  <a:cubicBezTo>
                    <a:pt x="30560" y="117989"/>
                    <a:pt x="19905" y="118998"/>
                    <a:pt x="12487" y="118998"/>
                  </a:cubicBezTo>
                  <a:cubicBezTo>
                    <a:pt x="7942" y="118998"/>
                    <a:pt x="4613" y="118619"/>
                    <a:pt x="3565" y="117746"/>
                  </a:cubicBezTo>
                  <a:cubicBezTo>
                    <a:pt x="2431" y="116657"/>
                    <a:pt x="1464" y="94946"/>
                    <a:pt x="980" y="59668"/>
                  </a:cubicBezTo>
                  <a:cubicBezTo>
                    <a:pt x="589" y="31207"/>
                    <a:pt x="661" y="2800"/>
                    <a:pt x="1002" y="1550"/>
                  </a:cubicBezTo>
                  <a:cubicBezTo>
                    <a:pt x="1073" y="1289"/>
                    <a:pt x="1294" y="1075"/>
                    <a:pt x="1658" y="916"/>
                  </a:cubicBezTo>
                  <a:cubicBezTo>
                    <a:pt x="2087" y="728"/>
                    <a:pt x="2751" y="613"/>
                    <a:pt x="3675" y="613"/>
                  </a:cubicBezTo>
                  <a:cubicBezTo>
                    <a:pt x="7952" y="613"/>
                    <a:pt x="17794" y="3089"/>
                    <a:pt x="35619" y="12373"/>
                  </a:cubicBezTo>
                  <a:cubicBezTo>
                    <a:pt x="50603" y="20177"/>
                    <a:pt x="56204" y="25874"/>
                    <a:pt x="62689" y="32470"/>
                  </a:cubicBezTo>
                  <a:cubicBezTo>
                    <a:pt x="66235" y="36076"/>
                    <a:pt x="69901" y="39806"/>
                    <a:pt x="75453" y="44247"/>
                  </a:cubicBezTo>
                  <a:cubicBezTo>
                    <a:pt x="90438" y="56235"/>
                    <a:pt x="95568" y="56642"/>
                    <a:pt x="96150" y="56642"/>
                  </a:cubicBezTo>
                  <a:cubicBezTo>
                    <a:pt x="96175" y="56642"/>
                    <a:pt x="96192" y="56641"/>
                    <a:pt x="96200" y="56641"/>
                  </a:cubicBezTo>
                  <a:cubicBezTo>
                    <a:pt x="96364" y="56631"/>
                    <a:pt x="96489" y="56493"/>
                    <a:pt x="96486" y="56330"/>
                  </a:cubicBezTo>
                  <a:cubicBezTo>
                    <a:pt x="96481" y="56168"/>
                    <a:pt x="96347" y="56039"/>
                    <a:pt x="96185" y="56039"/>
                  </a:cubicBezTo>
                  <a:cubicBezTo>
                    <a:pt x="96184" y="56039"/>
                    <a:pt x="96184" y="56039"/>
                    <a:pt x="96183" y="56039"/>
                  </a:cubicBezTo>
                  <a:lnTo>
                    <a:pt x="96173" y="56039"/>
                  </a:lnTo>
                  <a:cubicBezTo>
                    <a:pt x="96172" y="56039"/>
                    <a:pt x="96169" y="56039"/>
                    <a:pt x="96163" y="56039"/>
                  </a:cubicBezTo>
                  <a:cubicBezTo>
                    <a:pt x="95907" y="56039"/>
                    <a:pt x="90824" y="55774"/>
                    <a:pt x="75829" y="43777"/>
                  </a:cubicBezTo>
                  <a:cubicBezTo>
                    <a:pt x="70305" y="39359"/>
                    <a:pt x="66653" y="35642"/>
                    <a:pt x="63119" y="32049"/>
                  </a:cubicBezTo>
                  <a:cubicBezTo>
                    <a:pt x="56597" y="25415"/>
                    <a:pt x="50966" y="19688"/>
                    <a:pt x="35898" y="11840"/>
                  </a:cubicBezTo>
                  <a:cubicBezTo>
                    <a:pt x="18952" y="3013"/>
                    <a:pt x="8562" y="0"/>
                    <a:pt x="3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3"/>
            <p:cNvSpPr/>
            <p:nvPr/>
          </p:nvSpPr>
          <p:spPr>
            <a:xfrm>
              <a:off x="7272720" y="2311200"/>
              <a:ext cx="849600" cy="2260800"/>
            </a:xfrm>
            <a:custGeom>
              <a:avLst/>
              <a:gdLst/>
              <a:ahLst/>
              <a:cxnLst/>
              <a:rect l="l" t="t" r="r" b="b"/>
              <a:pathLst>
                <a:path w="44757" h="118994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4" y="117676"/>
                  </a:cubicBezTo>
                  <a:cubicBezTo>
                    <a:pt x="4492" y="118599"/>
                    <a:pt x="7926" y="118994"/>
                    <a:pt x="12571" y="118994"/>
                  </a:cubicBezTo>
                  <a:cubicBezTo>
                    <a:pt x="20086" y="118994"/>
                    <a:pt x="30769" y="117961"/>
                    <a:pt x="39883" y="116467"/>
                  </a:cubicBezTo>
                  <a:cubicBezTo>
                    <a:pt x="41498" y="116203"/>
                    <a:pt x="43128" y="115990"/>
                    <a:pt x="44756" y="115819"/>
                  </a:cubicBezTo>
                  <a:cubicBezTo>
                    <a:pt x="38544" y="114909"/>
                    <a:pt x="31667" y="113599"/>
                    <a:pt x="29651" y="112046"/>
                  </a:cubicBezTo>
                  <a:cubicBezTo>
                    <a:pt x="25727" y="109028"/>
                    <a:pt x="23009" y="96951"/>
                    <a:pt x="26934" y="90912"/>
                  </a:cubicBezTo>
                  <a:cubicBezTo>
                    <a:pt x="29243" y="87360"/>
                    <a:pt x="31969" y="86629"/>
                    <a:pt x="34683" y="86629"/>
                  </a:cubicBezTo>
                  <a:cubicBezTo>
                    <a:pt x="36583" y="86629"/>
                    <a:pt x="38477" y="86988"/>
                    <a:pt x="40218" y="86988"/>
                  </a:cubicBezTo>
                  <a:cubicBezTo>
                    <a:pt x="44445" y="86988"/>
                    <a:pt x="34180" y="81854"/>
                    <a:pt x="29954" y="74608"/>
                  </a:cubicBezTo>
                  <a:cubicBezTo>
                    <a:pt x="25726" y="67362"/>
                    <a:pt x="44143" y="28414"/>
                    <a:pt x="41728" y="18752"/>
                  </a:cubicBezTo>
                  <a:cubicBezTo>
                    <a:pt x="41300" y="17041"/>
                    <a:pt x="40307" y="15274"/>
                    <a:pt x="38974" y="13524"/>
                  </a:cubicBezTo>
                  <a:cubicBezTo>
                    <a:pt x="37950" y="12961"/>
                    <a:pt x="36896" y="12390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3"/>
            <p:cNvSpPr/>
            <p:nvPr/>
          </p:nvSpPr>
          <p:spPr>
            <a:xfrm>
              <a:off x="7272720" y="2311200"/>
              <a:ext cx="849600" cy="2260800"/>
            </a:xfrm>
            <a:custGeom>
              <a:avLst/>
              <a:gdLst/>
              <a:ahLst/>
              <a:cxnLst/>
              <a:rect l="l" t="t" r="r" b="b"/>
              <a:pathLst>
                <a:path w="44757" h="118994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4" y="117676"/>
                  </a:cubicBezTo>
                  <a:cubicBezTo>
                    <a:pt x="4492" y="118599"/>
                    <a:pt x="7926" y="118994"/>
                    <a:pt x="12571" y="118994"/>
                  </a:cubicBezTo>
                  <a:cubicBezTo>
                    <a:pt x="20086" y="118994"/>
                    <a:pt x="30769" y="117961"/>
                    <a:pt x="39883" y="116467"/>
                  </a:cubicBezTo>
                  <a:cubicBezTo>
                    <a:pt x="41498" y="116203"/>
                    <a:pt x="43128" y="115990"/>
                    <a:pt x="44756" y="115819"/>
                  </a:cubicBezTo>
                  <a:cubicBezTo>
                    <a:pt x="38544" y="114909"/>
                    <a:pt x="31667" y="113599"/>
                    <a:pt x="29651" y="112046"/>
                  </a:cubicBezTo>
                  <a:cubicBezTo>
                    <a:pt x="25727" y="109028"/>
                    <a:pt x="23009" y="96951"/>
                    <a:pt x="26934" y="90912"/>
                  </a:cubicBezTo>
                  <a:cubicBezTo>
                    <a:pt x="29243" y="87360"/>
                    <a:pt x="31969" y="86629"/>
                    <a:pt x="34683" y="86629"/>
                  </a:cubicBezTo>
                  <a:cubicBezTo>
                    <a:pt x="36583" y="86629"/>
                    <a:pt x="38477" y="86988"/>
                    <a:pt x="40218" y="86988"/>
                  </a:cubicBezTo>
                  <a:cubicBezTo>
                    <a:pt x="44445" y="86988"/>
                    <a:pt x="34180" y="81854"/>
                    <a:pt x="29954" y="74608"/>
                  </a:cubicBezTo>
                  <a:cubicBezTo>
                    <a:pt x="25726" y="67362"/>
                    <a:pt x="44143" y="28414"/>
                    <a:pt x="41728" y="18752"/>
                  </a:cubicBezTo>
                  <a:cubicBezTo>
                    <a:pt x="41300" y="17041"/>
                    <a:pt x="40307" y="15274"/>
                    <a:pt x="38974" y="13524"/>
                  </a:cubicBezTo>
                  <a:cubicBezTo>
                    <a:pt x="37950" y="12961"/>
                    <a:pt x="36896" y="12390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3"/>
            <p:cNvSpPr/>
            <p:nvPr/>
          </p:nvSpPr>
          <p:spPr>
            <a:xfrm>
              <a:off x="5479920" y="1961640"/>
              <a:ext cx="263520" cy="356040"/>
            </a:xfrm>
            <a:custGeom>
              <a:avLst/>
              <a:gdLst/>
              <a:ahLst/>
              <a:cxnLst/>
              <a:rect l="l" t="t" r="r" b="b"/>
              <a:pathLst>
                <a:path w="13913" h="18795" extrusionOk="0">
                  <a:moveTo>
                    <a:pt x="11421" y="1"/>
                  </a:moveTo>
                  <a:cubicBezTo>
                    <a:pt x="8968" y="1"/>
                    <a:pt x="5302" y="690"/>
                    <a:pt x="3260" y="4382"/>
                  </a:cubicBezTo>
                  <a:cubicBezTo>
                    <a:pt x="0" y="10272"/>
                    <a:pt x="8147" y="17166"/>
                    <a:pt x="13286" y="18794"/>
                  </a:cubicBezTo>
                  <a:lnTo>
                    <a:pt x="13912" y="245"/>
                  </a:lnTo>
                  <a:cubicBezTo>
                    <a:pt x="13912" y="245"/>
                    <a:pt x="12882" y="1"/>
                    <a:pt x="11421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5517000" y="1956240"/>
              <a:ext cx="232200" cy="367560"/>
            </a:xfrm>
            <a:custGeom>
              <a:avLst/>
              <a:gdLst/>
              <a:ahLst/>
              <a:cxnLst/>
              <a:rect l="l" t="t" r="r" b="b"/>
              <a:pathLst>
                <a:path w="12268" h="19385" extrusionOk="0">
                  <a:moveTo>
                    <a:pt x="9510" y="600"/>
                  </a:moveTo>
                  <a:cubicBezTo>
                    <a:pt x="10497" y="600"/>
                    <a:pt x="11278" y="713"/>
                    <a:pt x="11654" y="781"/>
                  </a:cubicBezTo>
                  <a:lnTo>
                    <a:pt x="11048" y="18669"/>
                  </a:lnTo>
                  <a:cubicBezTo>
                    <a:pt x="7483" y="17397"/>
                    <a:pt x="2894" y="13847"/>
                    <a:pt x="1382" y="10052"/>
                  </a:cubicBezTo>
                  <a:cubicBezTo>
                    <a:pt x="630" y="8166"/>
                    <a:pt x="694" y="6404"/>
                    <a:pt x="1572" y="4816"/>
                  </a:cubicBezTo>
                  <a:cubicBezTo>
                    <a:pt x="3541" y="1258"/>
                    <a:pt x="7126" y="600"/>
                    <a:pt x="9510" y="600"/>
                  </a:cubicBezTo>
                  <a:close/>
                  <a:moveTo>
                    <a:pt x="9513" y="0"/>
                  </a:moveTo>
                  <a:cubicBezTo>
                    <a:pt x="6980" y="0"/>
                    <a:pt x="3157" y="705"/>
                    <a:pt x="1045" y="4524"/>
                  </a:cubicBezTo>
                  <a:cubicBezTo>
                    <a:pt x="74" y="6278"/>
                    <a:pt x="1" y="8213"/>
                    <a:pt x="822" y="10275"/>
                  </a:cubicBezTo>
                  <a:cubicBezTo>
                    <a:pt x="2454" y="14369"/>
                    <a:pt x="7502" y="18184"/>
                    <a:pt x="11243" y="19371"/>
                  </a:cubicBezTo>
                  <a:cubicBezTo>
                    <a:pt x="11273" y="19380"/>
                    <a:pt x="11305" y="19385"/>
                    <a:pt x="11335" y="19385"/>
                  </a:cubicBezTo>
                  <a:cubicBezTo>
                    <a:pt x="11497" y="19385"/>
                    <a:pt x="11630" y="19256"/>
                    <a:pt x="11636" y="19093"/>
                  </a:cubicBezTo>
                  <a:lnTo>
                    <a:pt x="12263" y="544"/>
                  </a:lnTo>
                  <a:cubicBezTo>
                    <a:pt x="12268" y="402"/>
                    <a:pt x="12172" y="274"/>
                    <a:pt x="12031" y="241"/>
                  </a:cubicBezTo>
                  <a:cubicBezTo>
                    <a:pt x="12004" y="235"/>
                    <a:pt x="10972" y="0"/>
                    <a:pt x="9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5589000" y="1956600"/>
              <a:ext cx="249480" cy="394200"/>
            </a:xfrm>
            <a:custGeom>
              <a:avLst/>
              <a:gdLst/>
              <a:ahLst/>
              <a:cxnLst/>
              <a:rect l="l" t="t" r="r" b="b"/>
              <a:pathLst>
                <a:path w="13178" h="20789" extrusionOk="0">
                  <a:moveTo>
                    <a:pt x="10673" y="0"/>
                  </a:moveTo>
                  <a:cubicBezTo>
                    <a:pt x="9530" y="0"/>
                    <a:pt x="8184" y="251"/>
                    <a:pt x="7805" y="304"/>
                  </a:cubicBezTo>
                  <a:cubicBezTo>
                    <a:pt x="4097" y="835"/>
                    <a:pt x="1193" y="3668"/>
                    <a:pt x="708" y="7403"/>
                  </a:cubicBezTo>
                  <a:cubicBezTo>
                    <a:pt x="0" y="12838"/>
                    <a:pt x="5151" y="18782"/>
                    <a:pt x="10277" y="20063"/>
                  </a:cubicBezTo>
                  <a:lnTo>
                    <a:pt x="13178" y="20788"/>
                  </a:lnTo>
                  <a:cubicBezTo>
                    <a:pt x="13178" y="20788"/>
                    <a:pt x="12432" y="766"/>
                    <a:pt x="12431" y="747"/>
                  </a:cubicBezTo>
                  <a:cubicBezTo>
                    <a:pt x="12407" y="168"/>
                    <a:pt x="11608" y="0"/>
                    <a:pt x="10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5582520" y="1951200"/>
              <a:ext cx="261720" cy="405360"/>
            </a:xfrm>
            <a:custGeom>
              <a:avLst/>
              <a:gdLst/>
              <a:ahLst/>
              <a:cxnLst/>
              <a:rect l="l" t="t" r="r" b="b"/>
              <a:pathLst>
                <a:path w="13826" h="21390" extrusionOk="0">
                  <a:moveTo>
                    <a:pt x="11063" y="602"/>
                  </a:moveTo>
                  <a:cubicBezTo>
                    <a:pt x="11718" y="602"/>
                    <a:pt x="12154" y="688"/>
                    <a:pt x="12367" y="863"/>
                  </a:cubicBezTo>
                  <a:cubicBezTo>
                    <a:pt x="12437" y="921"/>
                    <a:pt x="12468" y="981"/>
                    <a:pt x="12472" y="1061"/>
                  </a:cubicBezTo>
                  <a:cubicBezTo>
                    <a:pt x="12474" y="1141"/>
                    <a:pt x="13097" y="17881"/>
                    <a:pt x="13202" y="20699"/>
                  </a:cubicBezTo>
                  <a:lnTo>
                    <a:pt x="10691" y="20071"/>
                  </a:lnTo>
                  <a:cubicBezTo>
                    <a:pt x="5889" y="18869"/>
                    <a:pt x="650" y="13103"/>
                    <a:pt x="1348" y="7742"/>
                  </a:cubicBezTo>
                  <a:cubicBezTo>
                    <a:pt x="1812" y="4170"/>
                    <a:pt x="4561" y="1421"/>
                    <a:pt x="8189" y="903"/>
                  </a:cubicBezTo>
                  <a:lnTo>
                    <a:pt x="8445" y="863"/>
                  </a:lnTo>
                  <a:cubicBezTo>
                    <a:pt x="9536" y="688"/>
                    <a:pt x="10408" y="602"/>
                    <a:pt x="11063" y="602"/>
                  </a:cubicBezTo>
                  <a:close/>
                  <a:moveTo>
                    <a:pt x="11013" y="0"/>
                  </a:moveTo>
                  <a:cubicBezTo>
                    <a:pt x="10185" y="0"/>
                    <a:pt x="9220" y="129"/>
                    <a:pt x="8349" y="268"/>
                  </a:cubicBezTo>
                  <a:lnTo>
                    <a:pt x="8103" y="307"/>
                  </a:lnTo>
                  <a:cubicBezTo>
                    <a:pt x="4205" y="864"/>
                    <a:pt x="1250" y="3820"/>
                    <a:pt x="750" y="7664"/>
                  </a:cubicBezTo>
                  <a:cubicBezTo>
                    <a:pt x="1" y="13414"/>
                    <a:pt x="5401" y="19368"/>
                    <a:pt x="10544" y="20654"/>
                  </a:cubicBezTo>
                  <a:lnTo>
                    <a:pt x="13445" y="21380"/>
                  </a:lnTo>
                  <a:cubicBezTo>
                    <a:pt x="13469" y="21386"/>
                    <a:pt x="13494" y="21389"/>
                    <a:pt x="13519" y="21389"/>
                  </a:cubicBezTo>
                  <a:lnTo>
                    <a:pt x="13519" y="21390"/>
                  </a:lnTo>
                  <a:cubicBezTo>
                    <a:pt x="13689" y="21390"/>
                    <a:pt x="13825" y="21247"/>
                    <a:pt x="13819" y="21077"/>
                  </a:cubicBezTo>
                  <a:cubicBezTo>
                    <a:pt x="13695" y="17750"/>
                    <a:pt x="13080" y="1216"/>
                    <a:pt x="13072" y="1035"/>
                  </a:cubicBezTo>
                  <a:lnTo>
                    <a:pt x="13072" y="1033"/>
                  </a:lnTo>
                  <a:cubicBezTo>
                    <a:pt x="13062" y="782"/>
                    <a:pt x="12950" y="562"/>
                    <a:pt x="12747" y="395"/>
                  </a:cubicBezTo>
                  <a:cubicBezTo>
                    <a:pt x="12390" y="104"/>
                    <a:pt x="11757" y="0"/>
                    <a:pt x="110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5535360" y="3407760"/>
              <a:ext cx="234000" cy="279720"/>
            </a:xfrm>
            <a:custGeom>
              <a:avLst/>
              <a:gdLst/>
              <a:ahLst/>
              <a:cxnLst/>
              <a:rect l="l" t="t" r="r" b="b"/>
              <a:pathLst>
                <a:path w="12359" h="14773" extrusionOk="0">
                  <a:moveTo>
                    <a:pt x="8770" y="0"/>
                  </a:moveTo>
                  <a:cubicBezTo>
                    <a:pt x="8770" y="0"/>
                    <a:pt x="2550" y="243"/>
                    <a:pt x="1275" y="5608"/>
                  </a:cubicBezTo>
                  <a:cubicBezTo>
                    <a:pt x="0" y="10973"/>
                    <a:pt x="7946" y="14619"/>
                    <a:pt x="12359" y="14773"/>
                  </a:cubicBezTo>
                  <a:lnTo>
                    <a:pt x="8770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5546520" y="3402000"/>
              <a:ext cx="228960" cy="291240"/>
            </a:xfrm>
            <a:custGeom>
              <a:avLst/>
              <a:gdLst/>
              <a:ahLst/>
              <a:cxnLst/>
              <a:rect l="l" t="t" r="r" b="b"/>
              <a:pathLst>
                <a:path w="12099" h="15377" extrusionOk="0">
                  <a:moveTo>
                    <a:pt x="7939" y="622"/>
                  </a:moveTo>
                  <a:lnTo>
                    <a:pt x="11372" y="14751"/>
                  </a:lnTo>
                  <a:cubicBezTo>
                    <a:pt x="8296" y="14511"/>
                    <a:pt x="3965" y="12734"/>
                    <a:pt x="1963" y="10108"/>
                  </a:cubicBezTo>
                  <a:cubicBezTo>
                    <a:pt x="965" y="8798"/>
                    <a:pt x="631" y="7410"/>
                    <a:pt x="970" y="5980"/>
                  </a:cubicBezTo>
                  <a:cubicBezTo>
                    <a:pt x="2035" y="1497"/>
                    <a:pt x="6802" y="740"/>
                    <a:pt x="7939" y="622"/>
                  </a:cubicBezTo>
                  <a:close/>
                  <a:moveTo>
                    <a:pt x="8160" y="1"/>
                  </a:moveTo>
                  <a:cubicBezTo>
                    <a:pt x="8096" y="3"/>
                    <a:pt x="1696" y="317"/>
                    <a:pt x="384" y="5841"/>
                  </a:cubicBezTo>
                  <a:cubicBezTo>
                    <a:pt x="0" y="7455"/>
                    <a:pt x="371" y="9013"/>
                    <a:pt x="1484" y="10473"/>
                  </a:cubicBezTo>
                  <a:cubicBezTo>
                    <a:pt x="3682" y="13356"/>
                    <a:pt x="8525" y="15262"/>
                    <a:pt x="11750" y="15376"/>
                  </a:cubicBezTo>
                  <a:lnTo>
                    <a:pt x="11761" y="15376"/>
                  </a:lnTo>
                  <a:cubicBezTo>
                    <a:pt x="11956" y="15376"/>
                    <a:pt x="12099" y="15194"/>
                    <a:pt x="12052" y="15004"/>
                  </a:cubicBezTo>
                  <a:lnTo>
                    <a:pt x="8465" y="231"/>
                  </a:lnTo>
                  <a:cubicBezTo>
                    <a:pt x="8431" y="92"/>
                    <a:pt x="8305" y="8"/>
                    <a:pt x="81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5610600" y="3376080"/>
              <a:ext cx="250200" cy="315000"/>
            </a:xfrm>
            <a:custGeom>
              <a:avLst/>
              <a:gdLst/>
              <a:ahLst/>
              <a:cxnLst/>
              <a:rect l="l" t="t" r="r" b="b"/>
              <a:pathLst>
                <a:path w="13225" h="16632" extrusionOk="0">
                  <a:moveTo>
                    <a:pt x="9428" y="0"/>
                  </a:moveTo>
                  <a:cubicBezTo>
                    <a:pt x="8058" y="0"/>
                    <a:pt x="4897" y="1400"/>
                    <a:pt x="4476" y="1585"/>
                  </a:cubicBezTo>
                  <a:cubicBezTo>
                    <a:pt x="1667" y="2820"/>
                    <a:pt x="0" y="5694"/>
                    <a:pt x="439" y="8747"/>
                  </a:cubicBezTo>
                  <a:cubicBezTo>
                    <a:pt x="1067" y="13120"/>
                    <a:pt x="6278" y="16632"/>
                    <a:pt x="10566" y="16632"/>
                  </a:cubicBezTo>
                  <a:cubicBezTo>
                    <a:pt x="10637" y="16632"/>
                    <a:pt x="10706" y="16631"/>
                    <a:pt x="10776" y="16629"/>
                  </a:cubicBezTo>
                  <a:lnTo>
                    <a:pt x="13224" y="16562"/>
                  </a:lnTo>
                  <a:cubicBezTo>
                    <a:pt x="13224" y="16562"/>
                    <a:pt x="10046" y="287"/>
                    <a:pt x="10041" y="272"/>
                  </a:cubicBezTo>
                  <a:cubicBezTo>
                    <a:pt x="9978" y="79"/>
                    <a:pt x="9754" y="0"/>
                    <a:pt x="94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5604480" y="3370320"/>
              <a:ext cx="262440" cy="326520"/>
            </a:xfrm>
            <a:custGeom>
              <a:avLst/>
              <a:gdLst/>
              <a:ahLst/>
              <a:cxnLst/>
              <a:rect l="l" t="t" r="r" b="b"/>
              <a:pathLst>
                <a:path w="13869" h="17229" extrusionOk="0">
                  <a:moveTo>
                    <a:pt x="9777" y="591"/>
                  </a:moveTo>
                  <a:cubicBezTo>
                    <a:pt x="9939" y="591"/>
                    <a:pt x="10033" y="616"/>
                    <a:pt x="10066" y="656"/>
                  </a:cubicBezTo>
                  <a:cubicBezTo>
                    <a:pt x="10200" y="1334"/>
                    <a:pt x="12724" y="14262"/>
                    <a:pt x="13174" y="16568"/>
                  </a:cubicBezTo>
                  <a:lnTo>
                    <a:pt x="11081" y="16624"/>
                  </a:lnTo>
                  <a:cubicBezTo>
                    <a:pt x="11017" y="16626"/>
                    <a:pt x="10952" y="16627"/>
                    <a:pt x="10887" y="16627"/>
                  </a:cubicBezTo>
                  <a:cubicBezTo>
                    <a:pt x="6888" y="16627"/>
                    <a:pt x="1666" y="13287"/>
                    <a:pt x="1051" y="9001"/>
                  </a:cubicBezTo>
                  <a:cubicBezTo>
                    <a:pt x="636" y="6104"/>
                    <a:pt x="2187" y="3354"/>
                    <a:pt x="4935" y="2146"/>
                  </a:cubicBezTo>
                  <a:cubicBezTo>
                    <a:pt x="7708" y="929"/>
                    <a:pt x="9191" y="591"/>
                    <a:pt x="9777" y="591"/>
                  </a:cubicBezTo>
                  <a:close/>
                  <a:moveTo>
                    <a:pt x="9749" y="0"/>
                  </a:moveTo>
                  <a:cubicBezTo>
                    <a:pt x="8587" y="0"/>
                    <a:pt x="6429" y="831"/>
                    <a:pt x="4670" y="1604"/>
                  </a:cubicBezTo>
                  <a:cubicBezTo>
                    <a:pt x="1694" y="2913"/>
                    <a:pt x="0" y="5918"/>
                    <a:pt x="455" y="9087"/>
                  </a:cubicBezTo>
                  <a:cubicBezTo>
                    <a:pt x="1123" y="13738"/>
                    <a:pt x="6552" y="17229"/>
                    <a:pt x="10883" y="17229"/>
                  </a:cubicBezTo>
                  <a:cubicBezTo>
                    <a:pt x="10955" y="17229"/>
                    <a:pt x="11026" y="17229"/>
                    <a:pt x="11098" y="17227"/>
                  </a:cubicBezTo>
                  <a:lnTo>
                    <a:pt x="13546" y="17161"/>
                  </a:lnTo>
                  <a:cubicBezTo>
                    <a:pt x="13732" y="17155"/>
                    <a:pt x="13868" y="16983"/>
                    <a:pt x="13832" y="16801"/>
                  </a:cubicBezTo>
                  <a:cubicBezTo>
                    <a:pt x="10651" y="510"/>
                    <a:pt x="10649" y="501"/>
                    <a:pt x="10642" y="480"/>
                  </a:cubicBezTo>
                  <a:cubicBezTo>
                    <a:pt x="10641" y="478"/>
                    <a:pt x="10641" y="477"/>
                    <a:pt x="10641" y="476"/>
                  </a:cubicBezTo>
                  <a:cubicBezTo>
                    <a:pt x="10602" y="357"/>
                    <a:pt x="10509" y="192"/>
                    <a:pt x="10282" y="91"/>
                  </a:cubicBezTo>
                  <a:cubicBezTo>
                    <a:pt x="10144" y="28"/>
                    <a:pt x="9964" y="0"/>
                    <a:pt x="9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5529960" y="2466360"/>
              <a:ext cx="296640" cy="299880"/>
            </a:xfrm>
            <a:custGeom>
              <a:avLst/>
              <a:gdLst/>
              <a:ahLst/>
              <a:cxnLst/>
              <a:rect l="l" t="t" r="r" b="b"/>
              <a:pathLst>
                <a:path w="15667" h="15833" extrusionOk="0">
                  <a:moveTo>
                    <a:pt x="14038" y="0"/>
                  </a:moveTo>
                  <a:cubicBezTo>
                    <a:pt x="14038" y="0"/>
                    <a:pt x="5014" y="502"/>
                    <a:pt x="2507" y="4639"/>
                  </a:cubicBezTo>
                  <a:cubicBezTo>
                    <a:pt x="0" y="8774"/>
                    <a:pt x="3259" y="13036"/>
                    <a:pt x="8021" y="14791"/>
                  </a:cubicBezTo>
                  <a:cubicBezTo>
                    <a:pt x="10058" y="15541"/>
                    <a:pt x="11522" y="15832"/>
                    <a:pt x="12580" y="15832"/>
                  </a:cubicBezTo>
                  <a:cubicBezTo>
                    <a:pt x="13994" y="15832"/>
                    <a:pt x="14681" y="15310"/>
                    <a:pt x="15039" y="14666"/>
                  </a:cubicBezTo>
                  <a:cubicBezTo>
                    <a:pt x="15666" y="13537"/>
                    <a:pt x="14038" y="0"/>
                    <a:pt x="140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5550480" y="2460600"/>
              <a:ext cx="281520" cy="311400"/>
            </a:xfrm>
            <a:custGeom>
              <a:avLst/>
              <a:gdLst/>
              <a:ahLst/>
              <a:cxnLst/>
              <a:rect l="l" t="t" r="r" b="b"/>
              <a:pathLst>
                <a:path w="14863" h="16432" extrusionOk="0">
                  <a:moveTo>
                    <a:pt x="12691" y="625"/>
                  </a:moveTo>
                  <a:cubicBezTo>
                    <a:pt x="13459" y="7065"/>
                    <a:pt x="14066" y="14153"/>
                    <a:pt x="13696" y="14820"/>
                  </a:cubicBezTo>
                  <a:cubicBezTo>
                    <a:pt x="13319" y="15500"/>
                    <a:pt x="12589" y="15840"/>
                    <a:pt x="11490" y="15840"/>
                  </a:cubicBezTo>
                  <a:cubicBezTo>
                    <a:pt x="10386" y="15840"/>
                    <a:pt x="8909" y="15497"/>
                    <a:pt x="7045" y="14810"/>
                  </a:cubicBezTo>
                  <a:cubicBezTo>
                    <a:pt x="4125" y="13734"/>
                    <a:pt x="1924" y="11779"/>
                    <a:pt x="1155" y="9579"/>
                  </a:cubicBezTo>
                  <a:cubicBezTo>
                    <a:pt x="632" y="8082"/>
                    <a:pt x="814" y="6532"/>
                    <a:pt x="1684" y="5097"/>
                  </a:cubicBezTo>
                  <a:cubicBezTo>
                    <a:pt x="3834" y="1546"/>
                    <a:pt x="11159" y="753"/>
                    <a:pt x="12691" y="625"/>
                  </a:cubicBezTo>
                  <a:close/>
                  <a:moveTo>
                    <a:pt x="12949" y="1"/>
                  </a:moveTo>
                  <a:cubicBezTo>
                    <a:pt x="12946" y="1"/>
                    <a:pt x="12942" y="1"/>
                    <a:pt x="12939" y="1"/>
                  </a:cubicBezTo>
                  <a:cubicBezTo>
                    <a:pt x="12565" y="22"/>
                    <a:pt x="3728" y="560"/>
                    <a:pt x="1168" y="4783"/>
                  </a:cubicBezTo>
                  <a:cubicBezTo>
                    <a:pt x="202" y="6378"/>
                    <a:pt x="0" y="8104"/>
                    <a:pt x="586" y="9778"/>
                  </a:cubicBezTo>
                  <a:cubicBezTo>
                    <a:pt x="1414" y="12146"/>
                    <a:pt x="3750" y="14237"/>
                    <a:pt x="6836" y="15375"/>
                  </a:cubicBezTo>
                  <a:cubicBezTo>
                    <a:pt x="8747" y="16078"/>
                    <a:pt x="10295" y="16431"/>
                    <a:pt x="11493" y="16431"/>
                  </a:cubicBezTo>
                  <a:cubicBezTo>
                    <a:pt x="12831" y="16431"/>
                    <a:pt x="13733" y="15992"/>
                    <a:pt x="14222" y="15113"/>
                  </a:cubicBezTo>
                  <a:cubicBezTo>
                    <a:pt x="14863" y="13957"/>
                    <a:pt x="13529" y="2543"/>
                    <a:pt x="13255" y="266"/>
                  </a:cubicBezTo>
                  <a:cubicBezTo>
                    <a:pt x="13237" y="112"/>
                    <a:pt x="13098" y="1"/>
                    <a:pt x="129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5510880" y="2943000"/>
              <a:ext cx="265680" cy="462240"/>
            </a:xfrm>
            <a:custGeom>
              <a:avLst/>
              <a:gdLst/>
              <a:ahLst/>
              <a:cxnLst/>
              <a:rect l="l" t="t" r="r" b="b"/>
              <a:pathLst>
                <a:path w="14038" h="24374" extrusionOk="0">
                  <a:moveTo>
                    <a:pt x="6894" y="1"/>
                  </a:moveTo>
                  <a:cubicBezTo>
                    <a:pt x="6894" y="1"/>
                    <a:pt x="3510" y="376"/>
                    <a:pt x="1755" y="4888"/>
                  </a:cubicBezTo>
                  <a:cubicBezTo>
                    <a:pt x="0" y="9401"/>
                    <a:pt x="1128" y="22936"/>
                    <a:pt x="3760" y="24065"/>
                  </a:cubicBezTo>
                  <a:cubicBezTo>
                    <a:pt x="4234" y="24268"/>
                    <a:pt x="4854" y="24373"/>
                    <a:pt x="5554" y="24373"/>
                  </a:cubicBezTo>
                  <a:cubicBezTo>
                    <a:pt x="8741" y="24373"/>
                    <a:pt x="13581" y="22183"/>
                    <a:pt x="13787" y="17045"/>
                  </a:cubicBezTo>
                  <a:cubicBezTo>
                    <a:pt x="14037" y="10779"/>
                    <a:pt x="10654" y="3008"/>
                    <a:pt x="10654" y="3008"/>
                  </a:cubicBezTo>
                  <a:lnTo>
                    <a:pt x="6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5515560" y="2937240"/>
              <a:ext cx="266760" cy="473760"/>
            </a:xfrm>
            <a:custGeom>
              <a:avLst/>
              <a:gdLst/>
              <a:ahLst/>
              <a:cxnLst/>
              <a:rect l="l" t="t" r="r" b="b"/>
              <a:pathLst>
                <a:path w="14098" h="24974" extrusionOk="0">
                  <a:moveTo>
                    <a:pt x="6647" y="0"/>
                  </a:moveTo>
                  <a:cubicBezTo>
                    <a:pt x="6638" y="0"/>
                    <a:pt x="6628" y="1"/>
                    <a:pt x="6619" y="2"/>
                  </a:cubicBezTo>
                  <a:cubicBezTo>
                    <a:pt x="6474" y="18"/>
                    <a:pt x="3034" y="451"/>
                    <a:pt x="1234" y="5079"/>
                  </a:cubicBezTo>
                  <a:cubicBezTo>
                    <a:pt x="398" y="7228"/>
                    <a:pt x="138" y="11543"/>
                    <a:pt x="572" y="16074"/>
                  </a:cubicBezTo>
                  <a:cubicBezTo>
                    <a:pt x="745" y="17873"/>
                    <a:pt x="1458" y="23808"/>
                    <a:pt x="3400" y="24641"/>
                  </a:cubicBezTo>
                  <a:cubicBezTo>
                    <a:pt x="3901" y="24855"/>
                    <a:pt x="4570" y="24974"/>
                    <a:pt x="5334" y="24974"/>
                  </a:cubicBezTo>
                  <a:cubicBezTo>
                    <a:pt x="6797" y="24974"/>
                    <a:pt x="8607" y="24539"/>
                    <a:pt x="10244" y="23505"/>
                  </a:cubicBezTo>
                  <a:cubicBezTo>
                    <a:pt x="11815" y="22515"/>
                    <a:pt x="13716" y="20642"/>
                    <a:pt x="13848" y="17357"/>
                  </a:cubicBezTo>
                  <a:cubicBezTo>
                    <a:pt x="14098" y="11094"/>
                    <a:pt x="10723" y="3266"/>
                    <a:pt x="10689" y="3188"/>
                  </a:cubicBezTo>
                  <a:cubicBezTo>
                    <a:pt x="10638" y="3078"/>
                    <a:pt x="10529" y="3013"/>
                    <a:pt x="10415" y="3013"/>
                  </a:cubicBezTo>
                  <a:cubicBezTo>
                    <a:pt x="10375" y="3013"/>
                    <a:pt x="10334" y="3021"/>
                    <a:pt x="10295" y="3038"/>
                  </a:cubicBezTo>
                  <a:cubicBezTo>
                    <a:pt x="10145" y="3103"/>
                    <a:pt x="10074" y="3276"/>
                    <a:pt x="10136" y="3428"/>
                  </a:cubicBezTo>
                  <a:cubicBezTo>
                    <a:pt x="10170" y="3505"/>
                    <a:pt x="13490" y="11206"/>
                    <a:pt x="13245" y="17334"/>
                  </a:cubicBezTo>
                  <a:cubicBezTo>
                    <a:pt x="13125" y="20357"/>
                    <a:pt x="11371" y="22082"/>
                    <a:pt x="9921" y="22996"/>
                  </a:cubicBezTo>
                  <a:cubicBezTo>
                    <a:pt x="8414" y="23948"/>
                    <a:pt x="6688" y="24373"/>
                    <a:pt x="5316" y="24373"/>
                  </a:cubicBezTo>
                  <a:cubicBezTo>
                    <a:pt x="4653" y="24373"/>
                    <a:pt x="4072" y="24274"/>
                    <a:pt x="3638" y="24087"/>
                  </a:cubicBezTo>
                  <a:cubicBezTo>
                    <a:pt x="1293" y="23083"/>
                    <a:pt x="1" y="9911"/>
                    <a:pt x="1794" y="5298"/>
                  </a:cubicBezTo>
                  <a:cubicBezTo>
                    <a:pt x="3457" y="1025"/>
                    <a:pt x="6555" y="616"/>
                    <a:pt x="6686" y="600"/>
                  </a:cubicBezTo>
                  <a:cubicBezTo>
                    <a:pt x="6849" y="578"/>
                    <a:pt x="6964" y="431"/>
                    <a:pt x="6947" y="268"/>
                  </a:cubicBezTo>
                  <a:cubicBezTo>
                    <a:pt x="6929" y="114"/>
                    <a:pt x="6799" y="0"/>
                    <a:pt x="66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5529960" y="3124800"/>
              <a:ext cx="80640" cy="269640"/>
            </a:xfrm>
            <a:custGeom>
              <a:avLst/>
              <a:gdLst/>
              <a:ahLst/>
              <a:cxnLst/>
              <a:rect l="l" t="t" r="r" b="b"/>
              <a:pathLst>
                <a:path w="4307" h="14239" extrusionOk="0">
                  <a:moveTo>
                    <a:pt x="2353" y="0"/>
                  </a:moveTo>
                  <a:cubicBezTo>
                    <a:pt x="1986" y="0"/>
                    <a:pt x="1538" y="252"/>
                    <a:pt x="1002" y="828"/>
                  </a:cubicBezTo>
                  <a:cubicBezTo>
                    <a:pt x="1002" y="828"/>
                    <a:pt x="0" y="8724"/>
                    <a:pt x="0" y="12108"/>
                  </a:cubicBezTo>
                  <a:cubicBezTo>
                    <a:pt x="0" y="13548"/>
                    <a:pt x="137" y="14239"/>
                    <a:pt x="428" y="14239"/>
                  </a:cubicBezTo>
                  <a:cubicBezTo>
                    <a:pt x="822" y="14239"/>
                    <a:pt x="1499" y="12980"/>
                    <a:pt x="2507" y="10603"/>
                  </a:cubicBezTo>
                  <a:cubicBezTo>
                    <a:pt x="3983" y="7123"/>
                    <a:pt x="4306" y="0"/>
                    <a:pt x="235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5524200" y="3119400"/>
              <a:ext cx="93240" cy="281160"/>
            </a:xfrm>
            <a:custGeom>
              <a:avLst/>
              <a:gdLst/>
              <a:ahLst/>
              <a:cxnLst/>
              <a:rect l="l" t="t" r="r" b="b"/>
              <a:pathLst>
                <a:path w="4966" h="14843" extrusionOk="0">
                  <a:moveTo>
                    <a:pt x="2654" y="605"/>
                  </a:moveTo>
                  <a:cubicBezTo>
                    <a:pt x="2743" y="605"/>
                    <a:pt x="2828" y="627"/>
                    <a:pt x="2907" y="677"/>
                  </a:cubicBezTo>
                  <a:cubicBezTo>
                    <a:pt x="4139" y="1477"/>
                    <a:pt x="3916" y="7523"/>
                    <a:pt x="2531" y="10786"/>
                  </a:cubicBezTo>
                  <a:cubicBezTo>
                    <a:pt x="1453" y="13329"/>
                    <a:pt x="975" y="14032"/>
                    <a:pt x="769" y="14201"/>
                  </a:cubicBezTo>
                  <a:cubicBezTo>
                    <a:pt x="708" y="14058"/>
                    <a:pt x="603" y="13636"/>
                    <a:pt x="603" y="12408"/>
                  </a:cubicBezTo>
                  <a:cubicBezTo>
                    <a:pt x="603" y="9285"/>
                    <a:pt x="1477" y="2180"/>
                    <a:pt x="1591" y="1263"/>
                  </a:cubicBezTo>
                  <a:cubicBezTo>
                    <a:pt x="1912" y="932"/>
                    <a:pt x="2313" y="605"/>
                    <a:pt x="2654" y="605"/>
                  </a:cubicBezTo>
                  <a:close/>
                  <a:moveTo>
                    <a:pt x="2661" y="1"/>
                  </a:moveTo>
                  <a:cubicBezTo>
                    <a:pt x="2261" y="1"/>
                    <a:pt x="1737" y="222"/>
                    <a:pt x="1084" y="923"/>
                  </a:cubicBezTo>
                  <a:cubicBezTo>
                    <a:pt x="1042" y="969"/>
                    <a:pt x="1014" y="1028"/>
                    <a:pt x="1005" y="1089"/>
                  </a:cubicBezTo>
                  <a:cubicBezTo>
                    <a:pt x="995" y="1169"/>
                    <a:pt x="1" y="9043"/>
                    <a:pt x="1" y="12408"/>
                  </a:cubicBezTo>
                  <a:cubicBezTo>
                    <a:pt x="1" y="14079"/>
                    <a:pt x="172" y="14736"/>
                    <a:pt x="635" y="14830"/>
                  </a:cubicBezTo>
                  <a:cubicBezTo>
                    <a:pt x="670" y="14838"/>
                    <a:pt x="706" y="14842"/>
                    <a:pt x="743" y="14842"/>
                  </a:cubicBezTo>
                  <a:cubicBezTo>
                    <a:pt x="1222" y="14842"/>
                    <a:pt x="1763" y="14138"/>
                    <a:pt x="3086" y="11021"/>
                  </a:cubicBezTo>
                  <a:cubicBezTo>
                    <a:pt x="4390" y="7945"/>
                    <a:pt x="4966" y="1295"/>
                    <a:pt x="3233" y="172"/>
                  </a:cubicBezTo>
                  <a:cubicBezTo>
                    <a:pt x="3083" y="74"/>
                    <a:pt x="2892" y="1"/>
                    <a:pt x="26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5510880" y="2523600"/>
              <a:ext cx="265680" cy="462240"/>
            </a:xfrm>
            <a:custGeom>
              <a:avLst/>
              <a:gdLst/>
              <a:ahLst/>
              <a:cxnLst/>
              <a:rect l="l" t="t" r="r" b="b"/>
              <a:pathLst>
                <a:path w="14038" h="24374" extrusionOk="0">
                  <a:moveTo>
                    <a:pt x="6894" y="1"/>
                  </a:moveTo>
                  <a:cubicBezTo>
                    <a:pt x="6894" y="1"/>
                    <a:pt x="3510" y="377"/>
                    <a:pt x="1755" y="4889"/>
                  </a:cubicBezTo>
                  <a:cubicBezTo>
                    <a:pt x="0" y="9401"/>
                    <a:pt x="1128" y="22937"/>
                    <a:pt x="3760" y="24065"/>
                  </a:cubicBezTo>
                  <a:cubicBezTo>
                    <a:pt x="4234" y="24268"/>
                    <a:pt x="4854" y="24373"/>
                    <a:pt x="5554" y="24373"/>
                  </a:cubicBezTo>
                  <a:cubicBezTo>
                    <a:pt x="8741" y="24373"/>
                    <a:pt x="13581" y="22185"/>
                    <a:pt x="13787" y="17046"/>
                  </a:cubicBezTo>
                  <a:cubicBezTo>
                    <a:pt x="14037" y="10779"/>
                    <a:pt x="10654" y="3009"/>
                    <a:pt x="10654" y="3009"/>
                  </a:cubicBezTo>
                  <a:lnTo>
                    <a:pt x="6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5515560" y="2517840"/>
              <a:ext cx="266760" cy="473760"/>
            </a:xfrm>
            <a:custGeom>
              <a:avLst/>
              <a:gdLst/>
              <a:ahLst/>
              <a:cxnLst/>
              <a:rect l="l" t="t" r="r" b="b"/>
              <a:pathLst>
                <a:path w="14098" h="24974" extrusionOk="0">
                  <a:moveTo>
                    <a:pt x="6649" y="0"/>
                  </a:moveTo>
                  <a:cubicBezTo>
                    <a:pt x="6639" y="0"/>
                    <a:pt x="6629" y="1"/>
                    <a:pt x="6619" y="2"/>
                  </a:cubicBezTo>
                  <a:cubicBezTo>
                    <a:pt x="6474" y="18"/>
                    <a:pt x="3034" y="452"/>
                    <a:pt x="1234" y="5080"/>
                  </a:cubicBezTo>
                  <a:cubicBezTo>
                    <a:pt x="398" y="7228"/>
                    <a:pt x="138" y="11545"/>
                    <a:pt x="572" y="16074"/>
                  </a:cubicBezTo>
                  <a:cubicBezTo>
                    <a:pt x="745" y="17874"/>
                    <a:pt x="1458" y="23808"/>
                    <a:pt x="3400" y="24641"/>
                  </a:cubicBezTo>
                  <a:cubicBezTo>
                    <a:pt x="3901" y="24855"/>
                    <a:pt x="4570" y="24974"/>
                    <a:pt x="5334" y="24974"/>
                  </a:cubicBezTo>
                  <a:cubicBezTo>
                    <a:pt x="6797" y="24974"/>
                    <a:pt x="8607" y="24540"/>
                    <a:pt x="10244" y="23508"/>
                  </a:cubicBezTo>
                  <a:cubicBezTo>
                    <a:pt x="11815" y="22516"/>
                    <a:pt x="13716" y="20643"/>
                    <a:pt x="13848" y="17359"/>
                  </a:cubicBezTo>
                  <a:cubicBezTo>
                    <a:pt x="14098" y="11096"/>
                    <a:pt x="10723" y="3268"/>
                    <a:pt x="10689" y="3189"/>
                  </a:cubicBezTo>
                  <a:cubicBezTo>
                    <a:pt x="10640" y="3076"/>
                    <a:pt x="10530" y="3008"/>
                    <a:pt x="10414" y="3008"/>
                  </a:cubicBezTo>
                  <a:cubicBezTo>
                    <a:pt x="10373" y="3008"/>
                    <a:pt x="10332" y="3016"/>
                    <a:pt x="10293" y="3034"/>
                  </a:cubicBezTo>
                  <a:cubicBezTo>
                    <a:pt x="10140" y="3100"/>
                    <a:pt x="10070" y="3278"/>
                    <a:pt x="10136" y="3430"/>
                  </a:cubicBezTo>
                  <a:cubicBezTo>
                    <a:pt x="10170" y="3507"/>
                    <a:pt x="13490" y="11208"/>
                    <a:pt x="13245" y="17335"/>
                  </a:cubicBezTo>
                  <a:cubicBezTo>
                    <a:pt x="13125" y="20358"/>
                    <a:pt x="11371" y="22083"/>
                    <a:pt x="9921" y="22999"/>
                  </a:cubicBezTo>
                  <a:cubicBezTo>
                    <a:pt x="8415" y="23949"/>
                    <a:pt x="6689" y="24373"/>
                    <a:pt x="5316" y="24373"/>
                  </a:cubicBezTo>
                  <a:cubicBezTo>
                    <a:pt x="4653" y="24373"/>
                    <a:pt x="4072" y="24275"/>
                    <a:pt x="3638" y="24088"/>
                  </a:cubicBezTo>
                  <a:cubicBezTo>
                    <a:pt x="1293" y="23083"/>
                    <a:pt x="1" y="9912"/>
                    <a:pt x="1794" y="5298"/>
                  </a:cubicBezTo>
                  <a:cubicBezTo>
                    <a:pt x="3457" y="1026"/>
                    <a:pt x="6555" y="616"/>
                    <a:pt x="6686" y="601"/>
                  </a:cubicBezTo>
                  <a:cubicBezTo>
                    <a:pt x="6852" y="581"/>
                    <a:pt x="6970" y="432"/>
                    <a:pt x="6952" y="267"/>
                  </a:cubicBezTo>
                  <a:cubicBezTo>
                    <a:pt x="6933" y="113"/>
                    <a:pt x="6802" y="0"/>
                    <a:pt x="66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5529960" y="2705760"/>
              <a:ext cx="80640" cy="269640"/>
            </a:xfrm>
            <a:custGeom>
              <a:avLst/>
              <a:gdLst/>
              <a:ahLst/>
              <a:cxnLst/>
              <a:rect l="l" t="t" r="r" b="b"/>
              <a:pathLst>
                <a:path w="4307" h="14239" extrusionOk="0">
                  <a:moveTo>
                    <a:pt x="2353" y="0"/>
                  </a:moveTo>
                  <a:cubicBezTo>
                    <a:pt x="1986" y="0"/>
                    <a:pt x="1538" y="252"/>
                    <a:pt x="1002" y="827"/>
                  </a:cubicBezTo>
                  <a:cubicBezTo>
                    <a:pt x="1002" y="827"/>
                    <a:pt x="0" y="8724"/>
                    <a:pt x="0" y="12107"/>
                  </a:cubicBezTo>
                  <a:cubicBezTo>
                    <a:pt x="0" y="13547"/>
                    <a:pt x="137" y="14238"/>
                    <a:pt x="428" y="14238"/>
                  </a:cubicBezTo>
                  <a:cubicBezTo>
                    <a:pt x="822" y="14238"/>
                    <a:pt x="1499" y="12979"/>
                    <a:pt x="2507" y="10604"/>
                  </a:cubicBezTo>
                  <a:cubicBezTo>
                    <a:pt x="3983" y="7122"/>
                    <a:pt x="4306" y="0"/>
                    <a:pt x="235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5524200" y="2700000"/>
              <a:ext cx="93240" cy="281160"/>
            </a:xfrm>
            <a:custGeom>
              <a:avLst/>
              <a:gdLst/>
              <a:ahLst/>
              <a:cxnLst/>
              <a:rect l="l" t="t" r="r" b="b"/>
              <a:pathLst>
                <a:path w="4966" h="14843" extrusionOk="0">
                  <a:moveTo>
                    <a:pt x="2655" y="605"/>
                  </a:moveTo>
                  <a:cubicBezTo>
                    <a:pt x="2744" y="605"/>
                    <a:pt x="2829" y="627"/>
                    <a:pt x="2907" y="678"/>
                  </a:cubicBezTo>
                  <a:cubicBezTo>
                    <a:pt x="4139" y="1478"/>
                    <a:pt x="3916" y="7525"/>
                    <a:pt x="2531" y="10787"/>
                  </a:cubicBezTo>
                  <a:cubicBezTo>
                    <a:pt x="1453" y="13330"/>
                    <a:pt x="975" y="14032"/>
                    <a:pt x="769" y="14201"/>
                  </a:cubicBezTo>
                  <a:cubicBezTo>
                    <a:pt x="708" y="14059"/>
                    <a:pt x="603" y="13636"/>
                    <a:pt x="603" y="12408"/>
                  </a:cubicBezTo>
                  <a:cubicBezTo>
                    <a:pt x="603" y="9284"/>
                    <a:pt x="1477" y="2180"/>
                    <a:pt x="1591" y="1264"/>
                  </a:cubicBezTo>
                  <a:cubicBezTo>
                    <a:pt x="1912" y="932"/>
                    <a:pt x="2314" y="605"/>
                    <a:pt x="2655" y="605"/>
                  </a:cubicBezTo>
                  <a:close/>
                  <a:moveTo>
                    <a:pt x="2661" y="0"/>
                  </a:moveTo>
                  <a:cubicBezTo>
                    <a:pt x="2260" y="0"/>
                    <a:pt x="1737" y="222"/>
                    <a:pt x="1084" y="923"/>
                  </a:cubicBezTo>
                  <a:cubicBezTo>
                    <a:pt x="1042" y="969"/>
                    <a:pt x="1014" y="1028"/>
                    <a:pt x="1005" y="1090"/>
                  </a:cubicBezTo>
                  <a:cubicBezTo>
                    <a:pt x="995" y="1169"/>
                    <a:pt x="1" y="9043"/>
                    <a:pt x="1" y="12408"/>
                  </a:cubicBezTo>
                  <a:cubicBezTo>
                    <a:pt x="1" y="14081"/>
                    <a:pt x="172" y="14737"/>
                    <a:pt x="635" y="14831"/>
                  </a:cubicBezTo>
                  <a:cubicBezTo>
                    <a:pt x="670" y="14839"/>
                    <a:pt x="706" y="14842"/>
                    <a:pt x="743" y="14842"/>
                  </a:cubicBezTo>
                  <a:cubicBezTo>
                    <a:pt x="1222" y="14842"/>
                    <a:pt x="1763" y="14139"/>
                    <a:pt x="3086" y="11021"/>
                  </a:cubicBezTo>
                  <a:cubicBezTo>
                    <a:pt x="4390" y="7945"/>
                    <a:pt x="4966" y="1296"/>
                    <a:pt x="3233" y="172"/>
                  </a:cubicBezTo>
                  <a:cubicBezTo>
                    <a:pt x="3082" y="74"/>
                    <a:pt x="2892" y="0"/>
                    <a:pt x="26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8388360" y="4160880"/>
              <a:ext cx="57240" cy="327240"/>
            </a:xfrm>
            <a:custGeom>
              <a:avLst/>
              <a:gdLst/>
              <a:ahLst/>
              <a:cxnLst/>
              <a:rect l="l" t="t" r="r" b="b"/>
              <a:pathLst>
                <a:path w="3062" h="17281" extrusionOk="0">
                  <a:moveTo>
                    <a:pt x="550" y="0"/>
                  </a:moveTo>
                  <a:cubicBezTo>
                    <a:pt x="387" y="7"/>
                    <a:pt x="244" y="127"/>
                    <a:pt x="239" y="293"/>
                  </a:cubicBezTo>
                  <a:cubicBezTo>
                    <a:pt x="1" y="8704"/>
                    <a:pt x="2403" y="16982"/>
                    <a:pt x="2427" y="17065"/>
                  </a:cubicBezTo>
                  <a:cubicBezTo>
                    <a:pt x="2465" y="17192"/>
                    <a:pt x="2582" y="17281"/>
                    <a:pt x="2716" y="17281"/>
                  </a:cubicBezTo>
                  <a:cubicBezTo>
                    <a:pt x="2918" y="17280"/>
                    <a:pt x="3061" y="17087"/>
                    <a:pt x="3005" y="16894"/>
                  </a:cubicBezTo>
                  <a:cubicBezTo>
                    <a:pt x="2981" y="16813"/>
                    <a:pt x="605" y="8623"/>
                    <a:pt x="842" y="311"/>
                  </a:cubicBezTo>
                  <a:cubicBezTo>
                    <a:pt x="847" y="144"/>
                    <a:pt x="716" y="5"/>
                    <a:pt x="5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8475840" y="4078080"/>
              <a:ext cx="38880" cy="276840"/>
            </a:xfrm>
            <a:custGeom>
              <a:avLst/>
              <a:gdLst/>
              <a:ahLst/>
              <a:cxnLst/>
              <a:rect l="l" t="t" r="r" b="b"/>
              <a:pathLst>
                <a:path w="2095" h="14623" extrusionOk="0">
                  <a:moveTo>
                    <a:pt x="534" y="1"/>
                  </a:moveTo>
                  <a:cubicBezTo>
                    <a:pt x="353" y="10"/>
                    <a:pt x="230" y="128"/>
                    <a:pt x="227" y="295"/>
                  </a:cubicBezTo>
                  <a:cubicBezTo>
                    <a:pt x="217" y="721"/>
                    <a:pt x="0" y="10792"/>
                    <a:pt x="1457" y="14433"/>
                  </a:cubicBezTo>
                  <a:cubicBezTo>
                    <a:pt x="1502" y="14547"/>
                    <a:pt x="1613" y="14622"/>
                    <a:pt x="1736" y="14622"/>
                  </a:cubicBezTo>
                  <a:cubicBezTo>
                    <a:pt x="1949" y="14621"/>
                    <a:pt x="2094" y="14407"/>
                    <a:pt x="2015" y="14209"/>
                  </a:cubicBezTo>
                  <a:cubicBezTo>
                    <a:pt x="604" y="10682"/>
                    <a:pt x="826" y="412"/>
                    <a:pt x="828" y="309"/>
                  </a:cubicBezTo>
                  <a:cubicBezTo>
                    <a:pt x="832" y="142"/>
                    <a:pt x="701" y="5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7877520" y="3899160"/>
              <a:ext cx="424440" cy="138960"/>
            </a:xfrm>
            <a:custGeom>
              <a:avLst/>
              <a:gdLst/>
              <a:ahLst/>
              <a:cxnLst/>
              <a:rect l="l" t="t" r="r" b="b"/>
              <a:pathLst>
                <a:path w="22395" h="7370" extrusionOk="0">
                  <a:moveTo>
                    <a:pt x="343" y="0"/>
                  </a:moveTo>
                  <a:cubicBezTo>
                    <a:pt x="247" y="0"/>
                    <a:pt x="152" y="46"/>
                    <a:pt x="93" y="132"/>
                  </a:cubicBezTo>
                  <a:cubicBezTo>
                    <a:pt x="1" y="268"/>
                    <a:pt x="35" y="455"/>
                    <a:pt x="170" y="549"/>
                  </a:cubicBezTo>
                  <a:cubicBezTo>
                    <a:pt x="270" y="617"/>
                    <a:pt x="10293" y="7369"/>
                    <a:pt x="22094" y="7369"/>
                  </a:cubicBezTo>
                  <a:cubicBezTo>
                    <a:pt x="22260" y="7369"/>
                    <a:pt x="22395" y="7234"/>
                    <a:pt x="22395" y="7068"/>
                  </a:cubicBezTo>
                  <a:cubicBezTo>
                    <a:pt x="22395" y="6902"/>
                    <a:pt x="22260" y="6767"/>
                    <a:pt x="22094" y="6767"/>
                  </a:cubicBezTo>
                  <a:cubicBezTo>
                    <a:pt x="10484" y="6767"/>
                    <a:pt x="608" y="118"/>
                    <a:pt x="510" y="51"/>
                  </a:cubicBezTo>
                  <a:cubicBezTo>
                    <a:pt x="459" y="17"/>
                    <a:pt x="401" y="0"/>
                    <a:pt x="3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7606440" y="1314720"/>
              <a:ext cx="1179720" cy="2616480"/>
            </a:xfrm>
            <a:custGeom>
              <a:avLst/>
              <a:gdLst/>
              <a:ahLst/>
              <a:cxnLst/>
              <a:rect l="l" t="t" r="r" b="b"/>
              <a:pathLst>
                <a:path w="62121" h="137721" extrusionOk="0">
                  <a:moveTo>
                    <a:pt x="13842" y="0"/>
                  </a:moveTo>
                  <a:cubicBezTo>
                    <a:pt x="10706" y="0"/>
                    <a:pt x="6982" y="1638"/>
                    <a:pt x="4835" y="11788"/>
                  </a:cubicBezTo>
                  <a:cubicBezTo>
                    <a:pt x="2175" y="24357"/>
                    <a:pt x="7010" y="42002"/>
                    <a:pt x="8702" y="50221"/>
                  </a:cubicBezTo>
                  <a:cubicBezTo>
                    <a:pt x="10395" y="58440"/>
                    <a:pt x="10395" y="65691"/>
                    <a:pt x="7010" y="74392"/>
                  </a:cubicBezTo>
                  <a:cubicBezTo>
                    <a:pt x="3626" y="83094"/>
                    <a:pt x="0" y="94696"/>
                    <a:pt x="3385" y="111858"/>
                  </a:cubicBezTo>
                  <a:cubicBezTo>
                    <a:pt x="6769" y="129018"/>
                    <a:pt x="17646" y="134094"/>
                    <a:pt x="26105" y="137721"/>
                  </a:cubicBezTo>
                  <a:lnTo>
                    <a:pt x="62120" y="99531"/>
                  </a:lnTo>
                  <a:cubicBezTo>
                    <a:pt x="62120" y="99531"/>
                    <a:pt x="57286" y="96146"/>
                    <a:pt x="51485" y="86719"/>
                  </a:cubicBezTo>
                  <a:cubicBezTo>
                    <a:pt x="45684" y="77293"/>
                    <a:pt x="31664" y="56989"/>
                    <a:pt x="29248" y="46837"/>
                  </a:cubicBezTo>
                  <a:cubicBezTo>
                    <a:pt x="26831" y="36685"/>
                    <a:pt x="26588" y="33301"/>
                    <a:pt x="25139" y="27500"/>
                  </a:cubicBezTo>
                  <a:cubicBezTo>
                    <a:pt x="23689" y="21700"/>
                    <a:pt x="20063" y="18799"/>
                    <a:pt x="20788" y="11548"/>
                  </a:cubicBezTo>
                  <a:cubicBezTo>
                    <a:pt x="21514" y="4297"/>
                    <a:pt x="19337" y="670"/>
                    <a:pt x="15954" y="186"/>
                  </a:cubicBezTo>
                  <a:cubicBezTo>
                    <a:pt x="15302" y="93"/>
                    <a:pt x="14589" y="0"/>
                    <a:pt x="13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7603560" y="1309320"/>
              <a:ext cx="1189440" cy="2627640"/>
            </a:xfrm>
            <a:custGeom>
              <a:avLst/>
              <a:gdLst/>
              <a:ahLst/>
              <a:cxnLst/>
              <a:rect l="l" t="t" r="r" b="b"/>
              <a:pathLst>
                <a:path w="62625" h="138305" extrusionOk="0">
                  <a:moveTo>
                    <a:pt x="14076" y="1"/>
                  </a:moveTo>
                  <a:cubicBezTo>
                    <a:pt x="10480" y="1"/>
                    <a:pt x="6840" y="1905"/>
                    <a:pt x="4703" y="12009"/>
                  </a:cubicBezTo>
                  <a:cubicBezTo>
                    <a:pt x="2402" y="22882"/>
                    <a:pt x="5721" y="37731"/>
                    <a:pt x="7705" y="46604"/>
                  </a:cubicBezTo>
                  <a:cubicBezTo>
                    <a:pt x="8035" y="48081"/>
                    <a:pt x="8333" y="49414"/>
                    <a:pt x="8569" y="50564"/>
                  </a:cubicBezTo>
                  <a:cubicBezTo>
                    <a:pt x="10452" y="59706"/>
                    <a:pt x="9966" y="66660"/>
                    <a:pt x="6892" y="74565"/>
                  </a:cubicBezTo>
                  <a:cubicBezTo>
                    <a:pt x="3079" y="84368"/>
                    <a:pt x="1" y="95714"/>
                    <a:pt x="3252" y="112197"/>
                  </a:cubicBezTo>
                  <a:cubicBezTo>
                    <a:pt x="6755" y="129968"/>
                    <a:pt x="18427" y="134969"/>
                    <a:pt x="26149" y="138279"/>
                  </a:cubicBezTo>
                  <a:cubicBezTo>
                    <a:pt x="26186" y="138295"/>
                    <a:pt x="26226" y="138304"/>
                    <a:pt x="26267" y="138304"/>
                  </a:cubicBezTo>
                  <a:cubicBezTo>
                    <a:pt x="26268" y="138304"/>
                    <a:pt x="26269" y="138304"/>
                    <a:pt x="26270" y="138304"/>
                  </a:cubicBezTo>
                  <a:cubicBezTo>
                    <a:pt x="26413" y="138304"/>
                    <a:pt x="26537" y="138203"/>
                    <a:pt x="26565" y="138064"/>
                  </a:cubicBezTo>
                  <a:cubicBezTo>
                    <a:pt x="26594" y="137923"/>
                    <a:pt x="26519" y="137781"/>
                    <a:pt x="26388" y="137726"/>
                  </a:cubicBezTo>
                  <a:cubicBezTo>
                    <a:pt x="18780" y="134465"/>
                    <a:pt x="7286" y="129539"/>
                    <a:pt x="3842" y="112081"/>
                  </a:cubicBezTo>
                  <a:cubicBezTo>
                    <a:pt x="621" y="95747"/>
                    <a:pt x="3675" y="84502"/>
                    <a:pt x="7453" y="74783"/>
                  </a:cubicBezTo>
                  <a:cubicBezTo>
                    <a:pt x="10573" y="66761"/>
                    <a:pt x="11068" y="59709"/>
                    <a:pt x="9160" y="50443"/>
                  </a:cubicBezTo>
                  <a:cubicBezTo>
                    <a:pt x="8922" y="49291"/>
                    <a:pt x="8623" y="47955"/>
                    <a:pt x="8293" y="46472"/>
                  </a:cubicBezTo>
                  <a:cubicBezTo>
                    <a:pt x="6320" y="37648"/>
                    <a:pt x="3019" y="22879"/>
                    <a:pt x="5292" y="12134"/>
                  </a:cubicBezTo>
                  <a:cubicBezTo>
                    <a:pt x="7407" y="2138"/>
                    <a:pt x="11072" y="579"/>
                    <a:pt x="14015" y="579"/>
                  </a:cubicBezTo>
                  <a:cubicBezTo>
                    <a:pt x="14760" y="579"/>
                    <a:pt x="15459" y="679"/>
                    <a:pt x="16074" y="767"/>
                  </a:cubicBezTo>
                  <a:cubicBezTo>
                    <a:pt x="19633" y="1275"/>
                    <a:pt x="21302" y="5297"/>
                    <a:pt x="20651" y="11800"/>
                  </a:cubicBezTo>
                  <a:cubicBezTo>
                    <a:pt x="20176" y="16551"/>
                    <a:pt x="21522" y="19435"/>
                    <a:pt x="22946" y="22488"/>
                  </a:cubicBezTo>
                  <a:cubicBezTo>
                    <a:pt x="23709" y="24126"/>
                    <a:pt x="24500" y="25818"/>
                    <a:pt x="25009" y="27856"/>
                  </a:cubicBezTo>
                  <a:cubicBezTo>
                    <a:pt x="25672" y="30506"/>
                    <a:pt x="26085" y="32670"/>
                    <a:pt x="26564" y="35176"/>
                  </a:cubicBezTo>
                  <a:cubicBezTo>
                    <a:pt x="27146" y="38227"/>
                    <a:pt x="27806" y="41683"/>
                    <a:pt x="29117" y="47189"/>
                  </a:cubicBezTo>
                  <a:cubicBezTo>
                    <a:pt x="31072" y="55398"/>
                    <a:pt x="40381" y="69915"/>
                    <a:pt x="47179" y="80516"/>
                  </a:cubicBezTo>
                  <a:cubicBezTo>
                    <a:pt x="48829" y="83089"/>
                    <a:pt x="50254" y="85311"/>
                    <a:pt x="51391" y="87159"/>
                  </a:cubicBezTo>
                  <a:cubicBezTo>
                    <a:pt x="57159" y="96532"/>
                    <a:pt x="61911" y="99919"/>
                    <a:pt x="62110" y="100059"/>
                  </a:cubicBezTo>
                  <a:cubicBezTo>
                    <a:pt x="62162" y="100096"/>
                    <a:pt x="62223" y="100114"/>
                    <a:pt x="62282" y="100114"/>
                  </a:cubicBezTo>
                  <a:cubicBezTo>
                    <a:pt x="62377" y="100114"/>
                    <a:pt x="62471" y="100069"/>
                    <a:pt x="62530" y="99985"/>
                  </a:cubicBezTo>
                  <a:cubicBezTo>
                    <a:pt x="62625" y="99849"/>
                    <a:pt x="62592" y="99661"/>
                    <a:pt x="62456" y="99566"/>
                  </a:cubicBezTo>
                  <a:cubicBezTo>
                    <a:pt x="62407" y="99532"/>
                    <a:pt x="57598" y="96095"/>
                    <a:pt x="51904" y="86844"/>
                  </a:cubicBezTo>
                  <a:cubicBezTo>
                    <a:pt x="50764" y="84991"/>
                    <a:pt x="49337" y="82767"/>
                    <a:pt x="47686" y="80190"/>
                  </a:cubicBezTo>
                  <a:cubicBezTo>
                    <a:pt x="40913" y="69627"/>
                    <a:pt x="31634" y="55160"/>
                    <a:pt x="29704" y="47049"/>
                  </a:cubicBezTo>
                  <a:cubicBezTo>
                    <a:pt x="28395" y="41556"/>
                    <a:pt x="27736" y="38107"/>
                    <a:pt x="27154" y="35063"/>
                  </a:cubicBezTo>
                  <a:cubicBezTo>
                    <a:pt x="26675" y="32548"/>
                    <a:pt x="26260" y="30376"/>
                    <a:pt x="25593" y="27709"/>
                  </a:cubicBezTo>
                  <a:cubicBezTo>
                    <a:pt x="25070" y="25616"/>
                    <a:pt x="24267" y="23897"/>
                    <a:pt x="23492" y="22233"/>
                  </a:cubicBezTo>
                  <a:cubicBezTo>
                    <a:pt x="22103" y="19257"/>
                    <a:pt x="20791" y="16447"/>
                    <a:pt x="21249" y="11860"/>
                  </a:cubicBezTo>
                  <a:cubicBezTo>
                    <a:pt x="21937" y="4991"/>
                    <a:pt x="20081" y="731"/>
                    <a:pt x="16158" y="171"/>
                  </a:cubicBezTo>
                  <a:cubicBezTo>
                    <a:pt x="15473" y="73"/>
                    <a:pt x="14776" y="1"/>
                    <a:pt x="14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7606440" y="1324080"/>
              <a:ext cx="299160" cy="2349000"/>
            </a:xfrm>
            <a:custGeom>
              <a:avLst/>
              <a:gdLst/>
              <a:ahLst/>
              <a:cxnLst/>
              <a:rect l="l" t="t" r="r" b="b"/>
              <a:pathLst>
                <a:path w="15799" h="123631" extrusionOk="0">
                  <a:moveTo>
                    <a:pt x="11230" y="1"/>
                  </a:moveTo>
                  <a:lnTo>
                    <a:pt x="11230" y="1"/>
                  </a:lnTo>
                  <a:cubicBezTo>
                    <a:pt x="8820" y="1007"/>
                    <a:pt x="6406" y="3875"/>
                    <a:pt x="4835" y="11301"/>
                  </a:cubicBezTo>
                  <a:cubicBezTo>
                    <a:pt x="2177" y="23870"/>
                    <a:pt x="7010" y="41514"/>
                    <a:pt x="8702" y="49734"/>
                  </a:cubicBezTo>
                  <a:cubicBezTo>
                    <a:pt x="10395" y="57952"/>
                    <a:pt x="10395" y="65203"/>
                    <a:pt x="7010" y="73904"/>
                  </a:cubicBezTo>
                  <a:cubicBezTo>
                    <a:pt x="3626" y="82606"/>
                    <a:pt x="0" y="94208"/>
                    <a:pt x="3385" y="111370"/>
                  </a:cubicBezTo>
                  <a:cubicBezTo>
                    <a:pt x="4379" y="116413"/>
                    <a:pt x="6023" y="120406"/>
                    <a:pt x="8059" y="123631"/>
                  </a:cubicBezTo>
                  <a:cubicBezTo>
                    <a:pt x="172" y="99485"/>
                    <a:pt x="15798" y="69444"/>
                    <a:pt x="14690" y="55871"/>
                  </a:cubicBezTo>
                  <a:cubicBezTo>
                    <a:pt x="13553" y="41943"/>
                    <a:pt x="9005" y="28586"/>
                    <a:pt x="7868" y="18352"/>
                  </a:cubicBezTo>
                  <a:cubicBezTo>
                    <a:pt x="6980" y="10361"/>
                    <a:pt x="9907" y="2890"/>
                    <a:pt x="11230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7606440" y="1324080"/>
              <a:ext cx="299160" cy="2349000"/>
            </a:xfrm>
            <a:custGeom>
              <a:avLst/>
              <a:gdLst/>
              <a:ahLst/>
              <a:cxnLst/>
              <a:rect l="l" t="t" r="r" b="b"/>
              <a:pathLst>
                <a:path w="15799" h="123631" extrusionOk="0">
                  <a:moveTo>
                    <a:pt x="11230" y="1"/>
                  </a:moveTo>
                  <a:lnTo>
                    <a:pt x="11230" y="1"/>
                  </a:lnTo>
                  <a:cubicBezTo>
                    <a:pt x="8820" y="1007"/>
                    <a:pt x="6406" y="3875"/>
                    <a:pt x="4835" y="11301"/>
                  </a:cubicBezTo>
                  <a:cubicBezTo>
                    <a:pt x="2177" y="23870"/>
                    <a:pt x="7010" y="41514"/>
                    <a:pt x="8702" y="49734"/>
                  </a:cubicBezTo>
                  <a:cubicBezTo>
                    <a:pt x="10395" y="57952"/>
                    <a:pt x="10395" y="65203"/>
                    <a:pt x="7010" y="73904"/>
                  </a:cubicBezTo>
                  <a:cubicBezTo>
                    <a:pt x="3626" y="82606"/>
                    <a:pt x="0" y="94208"/>
                    <a:pt x="3385" y="111370"/>
                  </a:cubicBezTo>
                  <a:cubicBezTo>
                    <a:pt x="4379" y="116413"/>
                    <a:pt x="6023" y="120406"/>
                    <a:pt x="8059" y="123631"/>
                  </a:cubicBezTo>
                  <a:cubicBezTo>
                    <a:pt x="172" y="99485"/>
                    <a:pt x="15798" y="69444"/>
                    <a:pt x="14690" y="55871"/>
                  </a:cubicBezTo>
                  <a:cubicBezTo>
                    <a:pt x="13553" y="41943"/>
                    <a:pt x="9005" y="28586"/>
                    <a:pt x="7868" y="18352"/>
                  </a:cubicBezTo>
                  <a:cubicBezTo>
                    <a:pt x="6980" y="10361"/>
                    <a:pt x="9907" y="2890"/>
                    <a:pt x="11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7926120" y="1816200"/>
              <a:ext cx="136800" cy="35280"/>
            </a:xfrm>
            <a:custGeom>
              <a:avLst/>
              <a:gdLst/>
              <a:ahLst/>
              <a:cxnLst/>
              <a:rect l="l" t="t" r="r" b="b"/>
              <a:pathLst>
                <a:path w="7245" h="1904" extrusionOk="0">
                  <a:moveTo>
                    <a:pt x="4534" y="1"/>
                  </a:moveTo>
                  <a:cubicBezTo>
                    <a:pt x="3469" y="1"/>
                    <a:pt x="2040" y="323"/>
                    <a:pt x="182" y="1336"/>
                  </a:cubicBezTo>
                  <a:cubicBezTo>
                    <a:pt x="62" y="1403"/>
                    <a:pt x="0" y="1543"/>
                    <a:pt x="34" y="1675"/>
                  </a:cubicBezTo>
                  <a:cubicBezTo>
                    <a:pt x="68" y="1809"/>
                    <a:pt x="188" y="1902"/>
                    <a:pt x="326" y="1903"/>
                  </a:cubicBezTo>
                  <a:cubicBezTo>
                    <a:pt x="376" y="1902"/>
                    <a:pt x="426" y="1889"/>
                    <a:pt x="469" y="1866"/>
                  </a:cubicBezTo>
                  <a:cubicBezTo>
                    <a:pt x="2246" y="896"/>
                    <a:pt x="3575" y="598"/>
                    <a:pt x="4537" y="598"/>
                  </a:cubicBezTo>
                  <a:cubicBezTo>
                    <a:pt x="6017" y="598"/>
                    <a:pt x="6630" y="1303"/>
                    <a:pt x="6671" y="1353"/>
                  </a:cubicBezTo>
                  <a:cubicBezTo>
                    <a:pt x="6730" y="1427"/>
                    <a:pt x="6817" y="1465"/>
                    <a:pt x="6905" y="1465"/>
                  </a:cubicBezTo>
                  <a:cubicBezTo>
                    <a:pt x="6972" y="1465"/>
                    <a:pt x="7038" y="1443"/>
                    <a:pt x="7094" y="1398"/>
                  </a:cubicBezTo>
                  <a:cubicBezTo>
                    <a:pt x="7224" y="1294"/>
                    <a:pt x="7244" y="1104"/>
                    <a:pt x="7140" y="975"/>
                  </a:cubicBezTo>
                  <a:cubicBezTo>
                    <a:pt x="7091" y="914"/>
                    <a:pt x="6328" y="1"/>
                    <a:pt x="4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7934400" y="1866960"/>
              <a:ext cx="132480" cy="30240"/>
            </a:xfrm>
            <a:custGeom>
              <a:avLst/>
              <a:gdLst/>
              <a:ahLst/>
              <a:cxnLst/>
              <a:rect l="l" t="t" r="r" b="b"/>
              <a:pathLst>
                <a:path w="7030" h="1652" extrusionOk="0">
                  <a:moveTo>
                    <a:pt x="3960" y="0"/>
                  </a:moveTo>
                  <a:cubicBezTo>
                    <a:pt x="1955" y="0"/>
                    <a:pt x="269" y="1031"/>
                    <a:pt x="168" y="1095"/>
                  </a:cubicBezTo>
                  <a:cubicBezTo>
                    <a:pt x="53" y="1166"/>
                    <a:pt x="0" y="1305"/>
                    <a:pt x="38" y="1434"/>
                  </a:cubicBezTo>
                  <a:cubicBezTo>
                    <a:pt x="74" y="1563"/>
                    <a:pt x="193" y="1652"/>
                    <a:pt x="328" y="1652"/>
                  </a:cubicBezTo>
                  <a:cubicBezTo>
                    <a:pt x="383" y="1652"/>
                    <a:pt x="438" y="1635"/>
                    <a:pt x="486" y="1607"/>
                  </a:cubicBezTo>
                  <a:cubicBezTo>
                    <a:pt x="509" y="1592"/>
                    <a:pt x="2109" y="614"/>
                    <a:pt x="3971" y="614"/>
                  </a:cubicBezTo>
                  <a:cubicBezTo>
                    <a:pt x="4806" y="614"/>
                    <a:pt x="5693" y="811"/>
                    <a:pt x="6515" y="1379"/>
                  </a:cubicBezTo>
                  <a:cubicBezTo>
                    <a:pt x="6567" y="1416"/>
                    <a:pt x="6627" y="1434"/>
                    <a:pt x="6687" y="1434"/>
                  </a:cubicBezTo>
                  <a:cubicBezTo>
                    <a:pt x="6783" y="1434"/>
                    <a:pt x="6876" y="1389"/>
                    <a:pt x="6935" y="1304"/>
                  </a:cubicBezTo>
                  <a:cubicBezTo>
                    <a:pt x="7030" y="1166"/>
                    <a:pt x="6995" y="977"/>
                    <a:pt x="6857" y="884"/>
                  </a:cubicBezTo>
                  <a:cubicBezTo>
                    <a:pt x="5908" y="226"/>
                    <a:pt x="4899" y="0"/>
                    <a:pt x="39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7988760" y="1924200"/>
              <a:ext cx="98640" cy="14400"/>
            </a:xfrm>
            <a:custGeom>
              <a:avLst/>
              <a:gdLst/>
              <a:ahLst/>
              <a:cxnLst/>
              <a:rect l="l" t="t" r="r" b="b"/>
              <a:pathLst>
                <a:path w="5241" h="823" extrusionOk="0">
                  <a:moveTo>
                    <a:pt x="4920" y="0"/>
                  </a:moveTo>
                  <a:cubicBezTo>
                    <a:pt x="4904" y="0"/>
                    <a:pt x="4887" y="2"/>
                    <a:pt x="4870" y="4"/>
                  </a:cubicBezTo>
                  <a:cubicBezTo>
                    <a:pt x="4855" y="7"/>
                    <a:pt x="3315" y="221"/>
                    <a:pt x="308" y="221"/>
                  </a:cubicBezTo>
                  <a:cubicBezTo>
                    <a:pt x="306" y="221"/>
                    <a:pt x="304" y="221"/>
                    <a:pt x="301" y="221"/>
                  </a:cubicBezTo>
                  <a:cubicBezTo>
                    <a:pt x="136" y="221"/>
                    <a:pt x="1" y="354"/>
                    <a:pt x="1" y="521"/>
                  </a:cubicBezTo>
                  <a:cubicBezTo>
                    <a:pt x="1" y="688"/>
                    <a:pt x="136" y="823"/>
                    <a:pt x="302" y="823"/>
                  </a:cubicBezTo>
                  <a:cubicBezTo>
                    <a:pt x="304" y="823"/>
                    <a:pt x="306" y="823"/>
                    <a:pt x="308" y="822"/>
                  </a:cubicBezTo>
                  <a:cubicBezTo>
                    <a:pt x="3364" y="822"/>
                    <a:pt x="4891" y="610"/>
                    <a:pt x="4955" y="600"/>
                  </a:cubicBezTo>
                  <a:cubicBezTo>
                    <a:pt x="5123" y="580"/>
                    <a:pt x="5240" y="426"/>
                    <a:pt x="5217" y="258"/>
                  </a:cubicBezTo>
                  <a:cubicBezTo>
                    <a:pt x="5195" y="109"/>
                    <a:pt x="5067" y="0"/>
                    <a:pt x="49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7862040" y="1267920"/>
              <a:ext cx="150840" cy="358560"/>
            </a:xfrm>
            <a:custGeom>
              <a:avLst/>
              <a:gdLst/>
              <a:ahLst/>
              <a:cxnLst/>
              <a:rect l="l" t="t" r="r" b="b"/>
              <a:pathLst>
                <a:path w="8001" h="18919" extrusionOk="0">
                  <a:moveTo>
                    <a:pt x="3533" y="0"/>
                  </a:moveTo>
                  <a:cubicBezTo>
                    <a:pt x="1665" y="0"/>
                    <a:pt x="1387" y="2277"/>
                    <a:pt x="506" y="7558"/>
                  </a:cubicBezTo>
                  <a:cubicBezTo>
                    <a:pt x="266" y="9004"/>
                    <a:pt x="126" y="10465"/>
                    <a:pt x="88" y="11930"/>
                  </a:cubicBezTo>
                  <a:cubicBezTo>
                    <a:pt x="1" y="15201"/>
                    <a:pt x="2312" y="18046"/>
                    <a:pt x="5531" y="18641"/>
                  </a:cubicBezTo>
                  <a:lnTo>
                    <a:pt x="7032" y="18919"/>
                  </a:lnTo>
                  <a:cubicBezTo>
                    <a:pt x="7032" y="18919"/>
                    <a:pt x="8000" y="7558"/>
                    <a:pt x="8000" y="4416"/>
                  </a:cubicBezTo>
                  <a:cubicBezTo>
                    <a:pt x="8000" y="1274"/>
                    <a:pt x="6549" y="549"/>
                    <a:pt x="4132" y="66"/>
                  </a:cubicBezTo>
                  <a:cubicBezTo>
                    <a:pt x="3916" y="22"/>
                    <a:pt x="3717" y="0"/>
                    <a:pt x="353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7856280" y="1262160"/>
              <a:ext cx="162360" cy="370080"/>
            </a:xfrm>
            <a:custGeom>
              <a:avLst/>
              <a:gdLst/>
              <a:ahLst/>
              <a:cxnLst/>
              <a:rect l="l" t="t" r="r" b="b"/>
              <a:pathLst>
                <a:path w="8606" h="19521" extrusionOk="0">
                  <a:moveTo>
                    <a:pt x="3839" y="601"/>
                  </a:moveTo>
                  <a:lnTo>
                    <a:pt x="3839" y="602"/>
                  </a:lnTo>
                  <a:cubicBezTo>
                    <a:pt x="4020" y="603"/>
                    <a:pt x="4201" y="623"/>
                    <a:pt x="4377" y="661"/>
                  </a:cubicBezTo>
                  <a:cubicBezTo>
                    <a:pt x="6834" y="1153"/>
                    <a:pt x="8002" y="1886"/>
                    <a:pt x="8002" y="4717"/>
                  </a:cubicBezTo>
                  <a:cubicBezTo>
                    <a:pt x="8002" y="7511"/>
                    <a:pt x="7223" y="16968"/>
                    <a:pt x="7064" y="18863"/>
                  </a:cubicBezTo>
                  <a:lnTo>
                    <a:pt x="5890" y="18646"/>
                  </a:lnTo>
                  <a:cubicBezTo>
                    <a:pt x="2795" y="18073"/>
                    <a:pt x="610" y="15377"/>
                    <a:pt x="694" y="12239"/>
                  </a:cubicBezTo>
                  <a:cubicBezTo>
                    <a:pt x="731" y="10787"/>
                    <a:pt x="870" y="9339"/>
                    <a:pt x="1108" y="7907"/>
                  </a:cubicBezTo>
                  <a:lnTo>
                    <a:pt x="1235" y="7140"/>
                  </a:lnTo>
                  <a:cubicBezTo>
                    <a:pt x="1824" y="3583"/>
                    <a:pt x="2181" y="1435"/>
                    <a:pt x="3079" y="815"/>
                  </a:cubicBezTo>
                  <a:cubicBezTo>
                    <a:pt x="3285" y="672"/>
                    <a:pt x="3534" y="601"/>
                    <a:pt x="3839" y="601"/>
                  </a:cubicBezTo>
                  <a:close/>
                  <a:moveTo>
                    <a:pt x="3841" y="0"/>
                  </a:moveTo>
                  <a:cubicBezTo>
                    <a:pt x="3410" y="0"/>
                    <a:pt x="3045" y="106"/>
                    <a:pt x="2736" y="319"/>
                  </a:cubicBezTo>
                  <a:cubicBezTo>
                    <a:pt x="1628" y="1085"/>
                    <a:pt x="1278" y="3201"/>
                    <a:pt x="641" y="7042"/>
                  </a:cubicBezTo>
                  <a:lnTo>
                    <a:pt x="513" y="7810"/>
                  </a:lnTo>
                  <a:cubicBezTo>
                    <a:pt x="272" y="9268"/>
                    <a:pt x="131" y="10743"/>
                    <a:pt x="92" y="12221"/>
                  </a:cubicBezTo>
                  <a:cubicBezTo>
                    <a:pt x="1" y="15659"/>
                    <a:pt x="2394" y="18610"/>
                    <a:pt x="5781" y="19237"/>
                  </a:cubicBezTo>
                  <a:lnTo>
                    <a:pt x="7282" y="19515"/>
                  </a:lnTo>
                  <a:cubicBezTo>
                    <a:pt x="7301" y="19519"/>
                    <a:pt x="7318" y="19520"/>
                    <a:pt x="7337" y="19520"/>
                  </a:cubicBezTo>
                  <a:cubicBezTo>
                    <a:pt x="7493" y="19520"/>
                    <a:pt x="7623" y="19400"/>
                    <a:pt x="7637" y="19245"/>
                  </a:cubicBezTo>
                  <a:cubicBezTo>
                    <a:pt x="7647" y="19131"/>
                    <a:pt x="8605" y="7836"/>
                    <a:pt x="8605" y="4716"/>
                  </a:cubicBezTo>
                  <a:cubicBezTo>
                    <a:pt x="8605" y="1502"/>
                    <a:pt x="7161" y="603"/>
                    <a:pt x="4495" y="71"/>
                  </a:cubicBezTo>
                  <a:cubicBezTo>
                    <a:pt x="4262" y="24"/>
                    <a:pt x="4044" y="0"/>
                    <a:pt x="38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5771520" y="1340280"/>
              <a:ext cx="1920960" cy="3462480"/>
            </a:xfrm>
            <a:custGeom>
              <a:avLst/>
              <a:gdLst/>
              <a:ahLst/>
              <a:cxnLst/>
              <a:rect l="l" t="t" r="r" b="b"/>
              <a:pathLst>
                <a:path w="101113" h="182227" extrusionOk="0">
                  <a:moveTo>
                    <a:pt x="105" y="0"/>
                  </a:moveTo>
                  <a:cubicBezTo>
                    <a:pt x="48" y="0"/>
                    <a:pt x="0" y="47"/>
                    <a:pt x="0" y="105"/>
                  </a:cubicBezTo>
                  <a:lnTo>
                    <a:pt x="0" y="182121"/>
                  </a:lnTo>
                  <a:cubicBezTo>
                    <a:pt x="0" y="182180"/>
                    <a:pt x="48" y="182227"/>
                    <a:pt x="105" y="182227"/>
                  </a:cubicBezTo>
                  <a:lnTo>
                    <a:pt x="101007" y="182227"/>
                  </a:lnTo>
                  <a:cubicBezTo>
                    <a:pt x="101066" y="182227"/>
                    <a:pt x="101112" y="182180"/>
                    <a:pt x="101112" y="182121"/>
                  </a:cubicBezTo>
                  <a:lnTo>
                    <a:pt x="101112" y="105"/>
                  </a:lnTo>
                  <a:cubicBezTo>
                    <a:pt x="101112" y="47"/>
                    <a:pt x="101066" y="0"/>
                    <a:pt x="101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5765760" y="1334520"/>
              <a:ext cx="1932120" cy="3474000"/>
            </a:xfrm>
            <a:custGeom>
              <a:avLst/>
              <a:gdLst/>
              <a:ahLst/>
              <a:cxnLst/>
              <a:rect l="l" t="t" r="r" b="b"/>
              <a:pathLst>
                <a:path w="101714" h="182831" extrusionOk="0">
                  <a:moveTo>
                    <a:pt x="97349" y="604"/>
                  </a:moveTo>
                  <a:cubicBezTo>
                    <a:pt x="99422" y="604"/>
                    <a:pt x="101111" y="2291"/>
                    <a:pt x="101111" y="4365"/>
                  </a:cubicBezTo>
                  <a:lnTo>
                    <a:pt x="101111" y="178466"/>
                  </a:lnTo>
                  <a:cubicBezTo>
                    <a:pt x="101111" y="180541"/>
                    <a:pt x="99423" y="182228"/>
                    <a:pt x="97349" y="182228"/>
                  </a:cubicBezTo>
                  <a:lnTo>
                    <a:pt x="4363" y="182228"/>
                  </a:lnTo>
                  <a:cubicBezTo>
                    <a:pt x="2289" y="182228"/>
                    <a:pt x="602" y="180541"/>
                    <a:pt x="602" y="178466"/>
                  </a:cubicBezTo>
                  <a:lnTo>
                    <a:pt x="602" y="4365"/>
                  </a:lnTo>
                  <a:cubicBezTo>
                    <a:pt x="602" y="2291"/>
                    <a:pt x="2289" y="604"/>
                    <a:pt x="4363" y="604"/>
                  </a:cubicBezTo>
                  <a:close/>
                  <a:moveTo>
                    <a:pt x="4363" y="1"/>
                  </a:moveTo>
                  <a:cubicBezTo>
                    <a:pt x="1958" y="1"/>
                    <a:pt x="0" y="1958"/>
                    <a:pt x="0" y="4365"/>
                  </a:cubicBezTo>
                  <a:lnTo>
                    <a:pt x="0" y="178466"/>
                  </a:lnTo>
                  <a:cubicBezTo>
                    <a:pt x="0" y="180872"/>
                    <a:pt x="1958" y="182830"/>
                    <a:pt x="4363" y="182830"/>
                  </a:cubicBezTo>
                  <a:lnTo>
                    <a:pt x="97349" y="182830"/>
                  </a:lnTo>
                  <a:cubicBezTo>
                    <a:pt x="99756" y="182830"/>
                    <a:pt x="101713" y="180872"/>
                    <a:pt x="101713" y="178466"/>
                  </a:cubicBezTo>
                  <a:lnTo>
                    <a:pt x="101713" y="4365"/>
                  </a:lnTo>
                  <a:cubicBezTo>
                    <a:pt x="101713" y="1958"/>
                    <a:pt x="99756" y="1"/>
                    <a:pt x="973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5765760" y="1269720"/>
              <a:ext cx="1932120" cy="3474000"/>
            </a:xfrm>
            <a:custGeom>
              <a:avLst/>
              <a:gdLst/>
              <a:ahLst/>
              <a:cxnLst/>
              <a:rect l="l" t="t" r="r" b="b"/>
              <a:pathLst>
                <a:path w="101714" h="182830" extrusionOk="0">
                  <a:moveTo>
                    <a:pt x="97349" y="602"/>
                  </a:moveTo>
                  <a:cubicBezTo>
                    <a:pt x="99422" y="602"/>
                    <a:pt x="101111" y="2290"/>
                    <a:pt x="101111" y="4365"/>
                  </a:cubicBezTo>
                  <a:lnTo>
                    <a:pt x="101111" y="178465"/>
                  </a:lnTo>
                  <a:cubicBezTo>
                    <a:pt x="101111" y="180541"/>
                    <a:pt x="99423" y="182227"/>
                    <a:pt x="97349" y="182227"/>
                  </a:cubicBezTo>
                  <a:lnTo>
                    <a:pt x="4363" y="182227"/>
                  </a:lnTo>
                  <a:cubicBezTo>
                    <a:pt x="2289" y="182227"/>
                    <a:pt x="602" y="180541"/>
                    <a:pt x="602" y="178465"/>
                  </a:cubicBezTo>
                  <a:lnTo>
                    <a:pt x="602" y="4365"/>
                  </a:lnTo>
                  <a:cubicBezTo>
                    <a:pt x="602" y="2290"/>
                    <a:pt x="2289" y="602"/>
                    <a:pt x="4363" y="602"/>
                  </a:cubicBezTo>
                  <a:close/>
                  <a:moveTo>
                    <a:pt x="4363" y="1"/>
                  </a:moveTo>
                  <a:cubicBezTo>
                    <a:pt x="1958" y="1"/>
                    <a:pt x="0" y="1958"/>
                    <a:pt x="0" y="4365"/>
                  </a:cubicBezTo>
                  <a:lnTo>
                    <a:pt x="0" y="178465"/>
                  </a:lnTo>
                  <a:cubicBezTo>
                    <a:pt x="0" y="180872"/>
                    <a:pt x="1958" y="182830"/>
                    <a:pt x="4363" y="182830"/>
                  </a:cubicBezTo>
                  <a:lnTo>
                    <a:pt x="97349" y="182830"/>
                  </a:lnTo>
                  <a:cubicBezTo>
                    <a:pt x="99756" y="182830"/>
                    <a:pt x="101713" y="180872"/>
                    <a:pt x="101713" y="178465"/>
                  </a:cubicBezTo>
                  <a:lnTo>
                    <a:pt x="101713" y="4365"/>
                  </a:lnTo>
                  <a:cubicBezTo>
                    <a:pt x="101713" y="1958"/>
                    <a:pt x="99756" y="1"/>
                    <a:pt x="973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6601680" y="1433160"/>
              <a:ext cx="287280" cy="47880"/>
            </a:xfrm>
            <a:custGeom>
              <a:avLst/>
              <a:gdLst/>
              <a:ahLst/>
              <a:cxnLst/>
              <a:rect l="l" t="t" r="r" b="b"/>
              <a:pathLst>
                <a:path w="15171" h="2584" extrusionOk="0">
                  <a:moveTo>
                    <a:pt x="1292" y="1"/>
                  </a:moveTo>
                  <a:cubicBezTo>
                    <a:pt x="579" y="1"/>
                    <a:pt x="1" y="579"/>
                    <a:pt x="1" y="1292"/>
                  </a:cubicBezTo>
                  <a:cubicBezTo>
                    <a:pt x="1" y="2005"/>
                    <a:pt x="579" y="2584"/>
                    <a:pt x="1292" y="2584"/>
                  </a:cubicBezTo>
                  <a:lnTo>
                    <a:pt x="13879" y="2584"/>
                  </a:lnTo>
                  <a:cubicBezTo>
                    <a:pt x="14592" y="2584"/>
                    <a:pt x="15170" y="2005"/>
                    <a:pt x="15170" y="1292"/>
                  </a:cubicBezTo>
                  <a:cubicBezTo>
                    <a:pt x="15170" y="579"/>
                    <a:pt x="14592" y="1"/>
                    <a:pt x="13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5887440" y="1479240"/>
              <a:ext cx="1689480" cy="2954880"/>
            </a:xfrm>
            <a:custGeom>
              <a:avLst/>
              <a:gdLst/>
              <a:ahLst/>
              <a:cxnLst/>
              <a:rect l="l" t="t" r="r" b="b"/>
              <a:pathLst>
                <a:path w="88937" h="155507" extrusionOk="0">
                  <a:moveTo>
                    <a:pt x="88333" y="602"/>
                  </a:moveTo>
                  <a:lnTo>
                    <a:pt x="88333" y="154905"/>
                  </a:lnTo>
                  <a:lnTo>
                    <a:pt x="603" y="154905"/>
                  </a:lnTo>
                  <a:lnTo>
                    <a:pt x="603" y="603"/>
                  </a:lnTo>
                  <a:lnTo>
                    <a:pt x="21131" y="603"/>
                  </a:lnTo>
                  <a:lnTo>
                    <a:pt x="23403" y="2488"/>
                  </a:lnTo>
                  <a:cubicBezTo>
                    <a:pt x="24279" y="3215"/>
                    <a:pt x="25384" y="3613"/>
                    <a:pt x="26523" y="3614"/>
                  </a:cubicBezTo>
                  <a:lnTo>
                    <a:pt x="63464" y="3614"/>
                  </a:lnTo>
                  <a:cubicBezTo>
                    <a:pt x="64651" y="3614"/>
                    <a:pt x="65798" y="3181"/>
                    <a:pt x="66690" y="2398"/>
                  </a:cubicBezTo>
                  <a:lnTo>
                    <a:pt x="68734" y="602"/>
                  </a:lnTo>
                  <a:close/>
                  <a:moveTo>
                    <a:pt x="302" y="0"/>
                  </a:moveTo>
                  <a:cubicBezTo>
                    <a:pt x="135" y="0"/>
                    <a:pt x="0" y="135"/>
                    <a:pt x="2" y="302"/>
                  </a:cubicBezTo>
                  <a:lnTo>
                    <a:pt x="2" y="155206"/>
                  </a:lnTo>
                  <a:cubicBezTo>
                    <a:pt x="0" y="155372"/>
                    <a:pt x="135" y="155507"/>
                    <a:pt x="302" y="155507"/>
                  </a:cubicBezTo>
                  <a:lnTo>
                    <a:pt x="88635" y="155507"/>
                  </a:lnTo>
                  <a:cubicBezTo>
                    <a:pt x="88801" y="155507"/>
                    <a:pt x="88936" y="155372"/>
                    <a:pt x="88936" y="155206"/>
                  </a:cubicBezTo>
                  <a:lnTo>
                    <a:pt x="88936" y="302"/>
                  </a:lnTo>
                  <a:cubicBezTo>
                    <a:pt x="88936" y="135"/>
                    <a:pt x="88801" y="0"/>
                    <a:pt x="88635" y="0"/>
                  </a:cubicBezTo>
                  <a:lnTo>
                    <a:pt x="68620" y="0"/>
                  </a:lnTo>
                  <a:cubicBezTo>
                    <a:pt x="68547" y="0"/>
                    <a:pt x="68476" y="27"/>
                    <a:pt x="68421" y="75"/>
                  </a:cubicBezTo>
                  <a:lnTo>
                    <a:pt x="66292" y="1945"/>
                  </a:lnTo>
                  <a:cubicBezTo>
                    <a:pt x="65510" y="2632"/>
                    <a:pt x="64504" y="3011"/>
                    <a:pt x="63464" y="3011"/>
                  </a:cubicBezTo>
                  <a:lnTo>
                    <a:pt x="26523" y="3011"/>
                  </a:lnTo>
                  <a:cubicBezTo>
                    <a:pt x="25524" y="3011"/>
                    <a:pt x="24557" y="2661"/>
                    <a:pt x="23787" y="2024"/>
                  </a:cubicBezTo>
                  <a:lnTo>
                    <a:pt x="21431" y="69"/>
                  </a:lnTo>
                  <a:cubicBezTo>
                    <a:pt x="21377" y="24"/>
                    <a:pt x="21310" y="0"/>
                    <a:pt x="212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6270840" y="3249000"/>
              <a:ext cx="922320" cy="219600"/>
            </a:xfrm>
            <a:custGeom>
              <a:avLst/>
              <a:gdLst/>
              <a:ahLst/>
              <a:cxnLst/>
              <a:rect l="l" t="t" r="r" b="b"/>
              <a:pathLst>
                <a:path w="48582" h="11601" extrusionOk="0">
                  <a:moveTo>
                    <a:pt x="44329" y="603"/>
                  </a:moveTo>
                  <a:cubicBezTo>
                    <a:pt x="46343" y="603"/>
                    <a:pt x="47980" y="2241"/>
                    <a:pt x="47980" y="4253"/>
                  </a:cubicBezTo>
                  <a:lnTo>
                    <a:pt x="47980" y="7348"/>
                  </a:lnTo>
                  <a:cubicBezTo>
                    <a:pt x="47980" y="9361"/>
                    <a:pt x="46343" y="10999"/>
                    <a:pt x="44329" y="10999"/>
                  </a:cubicBezTo>
                  <a:lnTo>
                    <a:pt x="4254" y="10999"/>
                  </a:lnTo>
                  <a:cubicBezTo>
                    <a:pt x="2241" y="10999"/>
                    <a:pt x="602" y="9361"/>
                    <a:pt x="602" y="7348"/>
                  </a:cubicBezTo>
                  <a:lnTo>
                    <a:pt x="602" y="4253"/>
                  </a:lnTo>
                  <a:cubicBezTo>
                    <a:pt x="602" y="2241"/>
                    <a:pt x="2241" y="603"/>
                    <a:pt x="4254" y="603"/>
                  </a:cubicBezTo>
                  <a:close/>
                  <a:moveTo>
                    <a:pt x="4254" y="0"/>
                  </a:moveTo>
                  <a:cubicBezTo>
                    <a:pt x="1908" y="0"/>
                    <a:pt x="1" y="1908"/>
                    <a:pt x="1" y="4253"/>
                  </a:cubicBezTo>
                  <a:lnTo>
                    <a:pt x="1" y="7348"/>
                  </a:lnTo>
                  <a:cubicBezTo>
                    <a:pt x="1" y="9693"/>
                    <a:pt x="1908" y="11601"/>
                    <a:pt x="4254" y="11601"/>
                  </a:cubicBezTo>
                  <a:lnTo>
                    <a:pt x="44329" y="11601"/>
                  </a:lnTo>
                  <a:cubicBezTo>
                    <a:pt x="46674" y="11601"/>
                    <a:pt x="48582" y="9693"/>
                    <a:pt x="48582" y="7348"/>
                  </a:cubicBezTo>
                  <a:lnTo>
                    <a:pt x="48582" y="4253"/>
                  </a:lnTo>
                  <a:cubicBezTo>
                    <a:pt x="48582" y="1908"/>
                    <a:pt x="46674" y="0"/>
                    <a:pt x="44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6270840" y="3596040"/>
              <a:ext cx="922320" cy="219600"/>
            </a:xfrm>
            <a:custGeom>
              <a:avLst/>
              <a:gdLst/>
              <a:ahLst/>
              <a:cxnLst/>
              <a:rect l="l" t="t" r="r" b="b"/>
              <a:pathLst>
                <a:path w="48582" h="11601" extrusionOk="0">
                  <a:moveTo>
                    <a:pt x="44329" y="602"/>
                  </a:moveTo>
                  <a:cubicBezTo>
                    <a:pt x="46343" y="602"/>
                    <a:pt x="47980" y="2240"/>
                    <a:pt x="47980" y="4253"/>
                  </a:cubicBezTo>
                  <a:lnTo>
                    <a:pt x="47980" y="7348"/>
                  </a:lnTo>
                  <a:cubicBezTo>
                    <a:pt x="47980" y="9361"/>
                    <a:pt x="46343" y="10998"/>
                    <a:pt x="44329" y="10998"/>
                  </a:cubicBezTo>
                  <a:lnTo>
                    <a:pt x="4254" y="10998"/>
                  </a:lnTo>
                  <a:cubicBezTo>
                    <a:pt x="2241" y="10998"/>
                    <a:pt x="602" y="9361"/>
                    <a:pt x="602" y="7348"/>
                  </a:cubicBezTo>
                  <a:lnTo>
                    <a:pt x="602" y="4253"/>
                  </a:lnTo>
                  <a:cubicBezTo>
                    <a:pt x="602" y="2241"/>
                    <a:pt x="2241" y="602"/>
                    <a:pt x="4254" y="602"/>
                  </a:cubicBezTo>
                  <a:close/>
                  <a:moveTo>
                    <a:pt x="4254" y="0"/>
                  </a:moveTo>
                  <a:cubicBezTo>
                    <a:pt x="1908" y="0"/>
                    <a:pt x="1" y="1908"/>
                    <a:pt x="1" y="4253"/>
                  </a:cubicBezTo>
                  <a:lnTo>
                    <a:pt x="1" y="7348"/>
                  </a:lnTo>
                  <a:cubicBezTo>
                    <a:pt x="1" y="9693"/>
                    <a:pt x="1908" y="11601"/>
                    <a:pt x="4254" y="11601"/>
                  </a:cubicBezTo>
                  <a:lnTo>
                    <a:pt x="44329" y="11601"/>
                  </a:lnTo>
                  <a:cubicBezTo>
                    <a:pt x="46674" y="11601"/>
                    <a:pt x="48582" y="9693"/>
                    <a:pt x="48582" y="7347"/>
                  </a:cubicBezTo>
                  <a:lnTo>
                    <a:pt x="48582" y="4253"/>
                  </a:lnTo>
                  <a:cubicBezTo>
                    <a:pt x="48582" y="1908"/>
                    <a:pt x="46674" y="0"/>
                    <a:pt x="44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6276600" y="3948480"/>
              <a:ext cx="910800" cy="208080"/>
            </a:xfrm>
            <a:custGeom>
              <a:avLst/>
              <a:gdLst/>
              <a:ahLst/>
              <a:cxnLst/>
              <a:rect l="l" t="t" r="r" b="b"/>
              <a:pathLst>
                <a:path w="47981" h="10999" extrusionOk="0">
                  <a:moveTo>
                    <a:pt x="103" y="1"/>
                  </a:moveTo>
                  <a:cubicBezTo>
                    <a:pt x="46" y="1"/>
                    <a:pt x="0" y="46"/>
                    <a:pt x="0" y="103"/>
                  </a:cubicBezTo>
                  <a:lnTo>
                    <a:pt x="0" y="10896"/>
                  </a:lnTo>
                  <a:cubicBezTo>
                    <a:pt x="0" y="10952"/>
                    <a:pt x="46" y="10998"/>
                    <a:pt x="103" y="10998"/>
                  </a:cubicBezTo>
                  <a:lnTo>
                    <a:pt x="47878" y="10998"/>
                  </a:lnTo>
                  <a:cubicBezTo>
                    <a:pt x="47934" y="10998"/>
                    <a:pt x="47980" y="10952"/>
                    <a:pt x="47980" y="10896"/>
                  </a:cubicBezTo>
                  <a:lnTo>
                    <a:pt x="47980" y="103"/>
                  </a:lnTo>
                  <a:cubicBezTo>
                    <a:pt x="47980" y="46"/>
                    <a:pt x="47934" y="1"/>
                    <a:pt x="478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6811200" y="1690920"/>
              <a:ext cx="304560" cy="304560"/>
            </a:xfrm>
            <a:custGeom>
              <a:avLst/>
              <a:gdLst/>
              <a:ahLst/>
              <a:cxnLst/>
              <a:rect l="l" t="t" r="r" b="b"/>
              <a:pathLst>
                <a:path w="16074" h="16075" extrusionOk="0">
                  <a:moveTo>
                    <a:pt x="8037" y="1"/>
                  </a:moveTo>
                  <a:cubicBezTo>
                    <a:pt x="3598" y="1"/>
                    <a:pt x="0" y="3599"/>
                    <a:pt x="0" y="8037"/>
                  </a:cubicBezTo>
                  <a:cubicBezTo>
                    <a:pt x="0" y="12477"/>
                    <a:pt x="3598" y="16074"/>
                    <a:pt x="8037" y="16074"/>
                  </a:cubicBezTo>
                  <a:cubicBezTo>
                    <a:pt x="12475" y="16074"/>
                    <a:pt x="16074" y="12477"/>
                    <a:pt x="16074" y="8037"/>
                  </a:cubicBezTo>
                  <a:cubicBezTo>
                    <a:pt x="16074" y="3599"/>
                    <a:pt x="12475" y="1"/>
                    <a:pt x="8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6342840" y="1690920"/>
              <a:ext cx="304560" cy="304560"/>
            </a:xfrm>
            <a:custGeom>
              <a:avLst/>
              <a:gdLst/>
              <a:ahLst/>
              <a:cxnLst/>
              <a:rect l="l" t="t" r="r" b="b"/>
              <a:pathLst>
                <a:path w="16076" h="16075" extrusionOk="0">
                  <a:moveTo>
                    <a:pt x="8037" y="1"/>
                  </a:moveTo>
                  <a:cubicBezTo>
                    <a:pt x="3599" y="1"/>
                    <a:pt x="0" y="3598"/>
                    <a:pt x="0" y="8038"/>
                  </a:cubicBezTo>
                  <a:cubicBezTo>
                    <a:pt x="0" y="12476"/>
                    <a:pt x="3599" y="16074"/>
                    <a:pt x="8037" y="16074"/>
                  </a:cubicBezTo>
                  <a:cubicBezTo>
                    <a:pt x="12476" y="16074"/>
                    <a:pt x="16075" y="12476"/>
                    <a:pt x="16074" y="8038"/>
                  </a:cubicBezTo>
                  <a:cubicBezTo>
                    <a:pt x="16074" y="3598"/>
                    <a:pt x="12476" y="1"/>
                    <a:pt x="8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6706800" y="4482000"/>
              <a:ext cx="78120" cy="75240"/>
            </a:xfrm>
            <a:custGeom>
              <a:avLst/>
              <a:gdLst/>
              <a:ahLst/>
              <a:cxnLst/>
              <a:rect l="l" t="t" r="r" b="b"/>
              <a:pathLst>
                <a:path w="4174" h="4016" extrusionOk="0">
                  <a:moveTo>
                    <a:pt x="2166" y="0"/>
                  </a:moveTo>
                  <a:cubicBezTo>
                    <a:pt x="1643" y="0"/>
                    <a:pt x="1130" y="204"/>
                    <a:pt x="746" y="588"/>
                  </a:cubicBezTo>
                  <a:cubicBezTo>
                    <a:pt x="172" y="1162"/>
                    <a:pt x="0" y="2026"/>
                    <a:pt x="310" y="2776"/>
                  </a:cubicBezTo>
                  <a:cubicBezTo>
                    <a:pt x="622" y="3527"/>
                    <a:pt x="1354" y="4016"/>
                    <a:pt x="2165" y="4016"/>
                  </a:cubicBezTo>
                  <a:cubicBezTo>
                    <a:pt x="3274" y="4016"/>
                    <a:pt x="4173" y="3116"/>
                    <a:pt x="4173" y="2008"/>
                  </a:cubicBezTo>
                  <a:cubicBezTo>
                    <a:pt x="4173" y="1196"/>
                    <a:pt x="3684" y="463"/>
                    <a:pt x="2934" y="153"/>
                  </a:cubicBezTo>
                  <a:cubicBezTo>
                    <a:pt x="2685" y="50"/>
                    <a:pt x="2424" y="0"/>
                    <a:pt x="2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6263640" y="2177280"/>
              <a:ext cx="891360" cy="891360"/>
            </a:xfrm>
            <a:custGeom>
              <a:avLst/>
              <a:gdLst/>
              <a:ahLst/>
              <a:cxnLst/>
              <a:rect l="l" t="t" r="r" b="b"/>
              <a:pathLst>
                <a:path w="46958" h="46959" extrusionOk="0">
                  <a:moveTo>
                    <a:pt x="23479" y="554"/>
                  </a:moveTo>
                  <a:cubicBezTo>
                    <a:pt x="36120" y="554"/>
                    <a:pt x="46405" y="10837"/>
                    <a:pt x="46405" y="23479"/>
                  </a:cubicBezTo>
                  <a:cubicBezTo>
                    <a:pt x="46405" y="36121"/>
                    <a:pt x="36120" y="46404"/>
                    <a:pt x="23479" y="46404"/>
                  </a:cubicBezTo>
                  <a:cubicBezTo>
                    <a:pt x="10838" y="46404"/>
                    <a:pt x="553" y="36120"/>
                    <a:pt x="553" y="23479"/>
                  </a:cubicBezTo>
                  <a:cubicBezTo>
                    <a:pt x="553" y="10837"/>
                    <a:pt x="10838" y="554"/>
                    <a:pt x="23479" y="554"/>
                  </a:cubicBezTo>
                  <a:close/>
                  <a:moveTo>
                    <a:pt x="23479" y="0"/>
                  </a:moveTo>
                  <a:cubicBezTo>
                    <a:pt x="10533" y="0"/>
                    <a:pt x="0" y="10532"/>
                    <a:pt x="0" y="23479"/>
                  </a:cubicBezTo>
                  <a:cubicBezTo>
                    <a:pt x="0" y="36426"/>
                    <a:pt x="10533" y="46958"/>
                    <a:pt x="23479" y="46958"/>
                  </a:cubicBezTo>
                  <a:cubicBezTo>
                    <a:pt x="36425" y="46958"/>
                    <a:pt x="46957" y="36425"/>
                    <a:pt x="46957" y="23479"/>
                  </a:cubicBezTo>
                  <a:cubicBezTo>
                    <a:pt x="46957" y="10532"/>
                    <a:pt x="36425" y="0"/>
                    <a:pt x="234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6416640" y="2273400"/>
              <a:ext cx="369000" cy="622440"/>
            </a:xfrm>
            <a:custGeom>
              <a:avLst/>
              <a:gdLst/>
              <a:ahLst/>
              <a:cxnLst/>
              <a:rect l="l" t="t" r="r" b="b"/>
              <a:pathLst>
                <a:path w="19474" h="32805" extrusionOk="0">
                  <a:moveTo>
                    <a:pt x="11781" y="443"/>
                  </a:moveTo>
                  <a:cubicBezTo>
                    <a:pt x="12079" y="443"/>
                    <a:pt x="12297" y="470"/>
                    <a:pt x="12443" y="495"/>
                  </a:cubicBezTo>
                  <a:cubicBezTo>
                    <a:pt x="12191" y="1201"/>
                    <a:pt x="11642" y="3357"/>
                    <a:pt x="12918" y="6307"/>
                  </a:cubicBezTo>
                  <a:cubicBezTo>
                    <a:pt x="13074" y="6669"/>
                    <a:pt x="13267" y="7094"/>
                    <a:pt x="13483" y="7569"/>
                  </a:cubicBezTo>
                  <a:cubicBezTo>
                    <a:pt x="15405" y="11797"/>
                    <a:pt x="18980" y="19669"/>
                    <a:pt x="16061" y="24505"/>
                  </a:cubicBezTo>
                  <a:cubicBezTo>
                    <a:pt x="15094" y="26107"/>
                    <a:pt x="14379" y="27538"/>
                    <a:pt x="13804" y="28689"/>
                  </a:cubicBezTo>
                  <a:cubicBezTo>
                    <a:pt x="12616" y="31064"/>
                    <a:pt x="11968" y="32360"/>
                    <a:pt x="10671" y="32360"/>
                  </a:cubicBezTo>
                  <a:cubicBezTo>
                    <a:pt x="10417" y="32360"/>
                    <a:pt x="10139" y="32311"/>
                    <a:pt x="9827" y="32210"/>
                  </a:cubicBezTo>
                  <a:cubicBezTo>
                    <a:pt x="8759" y="31866"/>
                    <a:pt x="6176" y="30837"/>
                    <a:pt x="5265" y="28721"/>
                  </a:cubicBezTo>
                  <a:cubicBezTo>
                    <a:pt x="4777" y="27588"/>
                    <a:pt x="4862" y="26319"/>
                    <a:pt x="5517" y="24946"/>
                  </a:cubicBezTo>
                  <a:cubicBezTo>
                    <a:pt x="6012" y="23908"/>
                    <a:pt x="6535" y="22979"/>
                    <a:pt x="7040" y="22082"/>
                  </a:cubicBezTo>
                  <a:cubicBezTo>
                    <a:pt x="8529" y="19436"/>
                    <a:pt x="9704" y="17346"/>
                    <a:pt x="8270" y="15385"/>
                  </a:cubicBezTo>
                  <a:cubicBezTo>
                    <a:pt x="7377" y="14161"/>
                    <a:pt x="6127" y="13516"/>
                    <a:pt x="4917" y="12891"/>
                  </a:cubicBezTo>
                  <a:cubicBezTo>
                    <a:pt x="3613" y="12214"/>
                    <a:pt x="2262" y="11517"/>
                    <a:pt x="1256" y="10079"/>
                  </a:cubicBezTo>
                  <a:cubicBezTo>
                    <a:pt x="642" y="9202"/>
                    <a:pt x="458" y="8266"/>
                    <a:pt x="708" y="7297"/>
                  </a:cubicBezTo>
                  <a:cubicBezTo>
                    <a:pt x="1177" y="5474"/>
                    <a:pt x="3214" y="3564"/>
                    <a:pt x="6292" y="2056"/>
                  </a:cubicBezTo>
                  <a:cubicBezTo>
                    <a:pt x="9053" y="703"/>
                    <a:pt x="10825" y="443"/>
                    <a:pt x="11781" y="443"/>
                  </a:cubicBezTo>
                  <a:close/>
                  <a:moveTo>
                    <a:pt x="11775" y="0"/>
                  </a:moveTo>
                  <a:cubicBezTo>
                    <a:pt x="10744" y="0"/>
                    <a:pt x="8913" y="284"/>
                    <a:pt x="6099" y="1663"/>
                  </a:cubicBezTo>
                  <a:cubicBezTo>
                    <a:pt x="2859" y="3250"/>
                    <a:pt x="792" y="5212"/>
                    <a:pt x="283" y="7187"/>
                  </a:cubicBezTo>
                  <a:cubicBezTo>
                    <a:pt x="0" y="8286"/>
                    <a:pt x="205" y="9344"/>
                    <a:pt x="896" y="10330"/>
                  </a:cubicBezTo>
                  <a:cubicBezTo>
                    <a:pt x="1964" y="11856"/>
                    <a:pt x="3363" y="12580"/>
                    <a:pt x="4716" y="13280"/>
                  </a:cubicBezTo>
                  <a:cubicBezTo>
                    <a:pt x="5933" y="13909"/>
                    <a:pt x="7083" y="14504"/>
                    <a:pt x="7916" y="15644"/>
                  </a:cubicBezTo>
                  <a:cubicBezTo>
                    <a:pt x="9183" y="17377"/>
                    <a:pt x="8123" y="19260"/>
                    <a:pt x="6656" y="21867"/>
                  </a:cubicBezTo>
                  <a:cubicBezTo>
                    <a:pt x="6172" y="22729"/>
                    <a:pt x="5622" y="23706"/>
                    <a:pt x="5120" y="24757"/>
                  </a:cubicBezTo>
                  <a:cubicBezTo>
                    <a:pt x="4408" y="26248"/>
                    <a:pt x="4322" y="27641"/>
                    <a:pt x="4862" y="28895"/>
                  </a:cubicBezTo>
                  <a:cubicBezTo>
                    <a:pt x="5844" y="31174"/>
                    <a:pt x="8566" y="32265"/>
                    <a:pt x="9692" y="32627"/>
                  </a:cubicBezTo>
                  <a:cubicBezTo>
                    <a:pt x="10062" y="32747"/>
                    <a:pt x="10394" y="32804"/>
                    <a:pt x="10695" y="32804"/>
                  </a:cubicBezTo>
                  <a:cubicBezTo>
                    <a:pt x="12235" y="32804"/>
                    <a:pt x="12988" y="31298"/>
                    <a:pt x="14195" y="28885"/>
                  </a:cubicBezTo>
                  <a:cubicBezTo>
                    <a:pt x="14767" y="27742"/>
                    <a:pt x="15478" y="26319"/>
                    <a:pt x="16435" y="24731"/>
                  </a:cubicBezTo>
                  <a:cubicBezTo>
                    <a:pt x="19474" y="19698"/>
                    <a:pt x="15836" y="11690"/>
                    <a:pt x="13882" y="7389"/>
                  </a:cubicBezTo>
                  <a:cubicBezTo>
                    <a:pt x="13667" y="6916"/>
                    <a:pt x="13476" y="6494"/>
                    <a:pt x="13321" y="6135"/>
                  </a:cubicBezTo>
                  <a:cubicBezTo>
                    <a:pt x="11865" y="2770"/>
                    <a:pt x="12927" y="460"/>
                    <a:pt x="12938" y="437"/>
                  </a:cubicBezTo>
                  <a:cubicBezTo>
                    <a:pt x="12992" y="322"/>
                    <a:pt x="12938" y="186"/>
                    <a:pt x="12820" y="138"/>
                  </a:cubicBezTo>
                  <a:cubicBezTo>
                    <a:pt x="12788" y="125"/>
                    <a:pt x="12458" y="0"/>
                    <a:pt x="11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6521040" y="2403000"/>
              <a:ext cx="87840" cy="62640"/>
            </a:xfrm>
            <a:custGeom>
              <a:avLst/>
              <a:gdLst/>
              <a:ahLst/>
              <a:cxnLst/>
              <a:rect l="l" t="t" r="r" b="b"/>
              <a:pathLst>
                <a:path w="4672" h="3352" extrusionOk="0">
                  <a:moveTo>
                    <a:pt x="4432" y="1"/>
                  </a:moveTo>
                  <a:cubicBezTo>
                    <a:pt x="4428" y="1"/>
                    <a:pt x="4424" y="1"/>
                    <a:pt x="4420" y="1"/>
                  </a:cubicBezTo>
                  <a:cubicBezTo>
                    <a:pt x="4285" y="15"/>
                    <a:pt x="1085" y="334"/>
                    <a:pt x="271" y="1636"/>
                  </a:cubicBezTo>
                  <a:cubicBezTo>
                    <a:pt x="43" y="2001"/>
                    <a:pt x="0" y="2332"/>
                    <a:pt x="145" y="2618"/>
                  </a:cubicBezTo>
                  <a:cubicBezTo>
                    <a:pt x="459" y="3241"/>
                    <a:pt x="1543" y="3341"/>
                    <a:pt x="1665" y="3350"/>
                  </a:cubicBezTo>
                  <a:cubicBezTo>
                    <a:pt x="1671" y="3351"/>
                    <a:pt x="1678" y="3351"/>
                    <a:pt x="1683" y="3351"/>
                  </a:cubicBezTo>
                  <a:cubicBezTo>
                    <a:pt x="1686" y="3351"/>
                    <a:pt x="1689" y="3351"/>
                    <a:pt x="1692" y="3351"/>
                  </a:cubicBezTo>
                  <a:cubicBezTo>
                    <a:pt x="1809" y="3351"/>
                    <a:pt x="1906" y="3258"/>
                    <a:pt x="1910" y="3141"/>
                  </a:cubicBezTo>
                  <a:cubicBezTo>
                    <a:pt x="1915" y="3019"/>
                    <a:pt x="1820" y="2918"/>
                    <a:pt x="1700" y="2913"/>
                  </a:cubicBezTo>
                  <a:cubicBezTo>
                    <a:pt x="1453" y="2893"/>
                    <a:pt x="708" y="2762"/>
                    <a:pt x="537" y="2420"/>
                  </a:cubicBezTo>
                  <a:cubicBezTo>
                    <a:pt x="466" y="2280"/>
                    <a:pt x="502" y="2094"/>
                    <a:pt x="642" y="1869"/>
                  </a:cubicBezTo>
                  <a:cubicBezTo>
                    <a:pt x="1224" y="939"/>
                    <a:pt x="3597" y="522"/>
                    <a:pt x="4462" y="439"/>
                  </a:cubicBezTo>
                  <a:cubicBezTo>
                    <a:pt x="4582" y="428"/>
                    <a:pt x="4671" y="320"/>
                    <a:pt x="4659" y="199"/>
                  </a:cubicBezTo>
                  <a:cubicBezTo>
                    <a:pt x="4648" y="83"/>
                    <a:pt x="4546" y="1"/>
                    <a:pt x="4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6458040" y="2353320"/>
              <a:ext cx="151200" cy="138240"/>
            </a:xfrm>
            <a:custGeom>
              <a:avLst/>
              <a:gdLst/>
              <a:ahLst/>
              <a:cxnLst/>
              <a:rect l="l" t="t" r="r" b="b"/>
              <a:pathLst>
                <a:path w="8010" h="7335" extrusionOk="0">
                  <a:moveTo>
                    <a:pt x="7761" y="1"/>
                  </a:moveTo>
                  <a:cubicBezTo>
                    <a:pt x="7735" y="1"/>
                    <a:pt x="7709" y="5"/>
                    <a:pt x="7684" y="15"/>
                  </a:cubicBezTo>
                  <a:cubicBezTo>
                    <a:pt x="6919" y="302"/>
                    <a:pt x="194" y="2882"/>
                    <a:pt x="34" y="4953"/>
                  </a:cubicBezTo>
                  <a:cubicBezTo>
                    <a:pt x="0" y="5397"/>
                    <a:pt x="135" y="5792"/>
                    <a:pt x="436" y="6130"/>
                  </a:cubicBezTo>
                  <a:cubicBezTo>
                    <a:pt x="1408" y="7221"/>
                    <a:pt x="3820" y="7330"/>
                    <a:pt x="3923" y="7335"/>
                  </a:cubicBezTo>
                  <a:lnTo>
                    <a:pt x="3930" y="7335"/>
                  </a:lnTo>
                  <a:lnTo>
                    <a:pt x="3930" y="7333"/>
                  </a:lnTo>
                  <a:cubicBezTo>
                    <a:pt x="3932" y="7333"/>
                    <a:pt x="3934" y="7333"/>
                    <a:pt x="3935" y="7333"/>
                  </a:cubicBezTo>
                  <a:cubicBezTo>
                    <a:pt x="4054" y="7333"/>
                    <a:pt x="4152" y="7238"/>
                    <a:pt x="4154" y="7120"/>
                  </a:cubicBezTo>
                  <a:cubicBezTo>
                    <a:pt x="4157" y="6998"/>
                    <a:pt x="4061" y="6898"/>
                    <a:pt x="3939" y="6896"/>
                  </a:cubicBezTo>
                  <a:cubicBezTo>
                    <a:pt x="3917" y="6896"/>
                    <a:pt x="1610" y="6791"/>
                    <a:pt x="763" y="5839"/>
                  </a:cubicBezTo>
                  <a:cubicBezTo>
                    <a:pt x="542" y="5590"/>
                    <a:pt x="447" y="5311"/>
                    <a:pt x="472" y="4987"/>
                  </a:cubicBezTo>
                  <a:cubicBezTo>
                    <a:pt x="588" y="3467"/>
                    <a:pt x="5829" y="1179"/>
                    <a:pt x="7838" y="425"/>
                  </a:cubicBezTo>
                  <a:cubicBezTo>
                    <a:pt x="7952" y="382"/>
                    <a:pt x="8010" y="256"/>
                    <a:pt x="7966" y="143"/>
                  </a:cubicBezTo>
                  <a:cubicBezTo>
                    <a:pt x="7933" y="55"/>
                    <a:pt x="7849" y="1"/>
                    <a:pt x="7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6492600" y="2713680"/>
              <a:ext cx="471960" cy="290880"/>
            </a:xfrm>
            <a:custGeom>
              <a:avLst/>
              <a:gdLst/>
              <a:ahLst/>
              <a:cxnLst/>
              <a:rect l="l" t="t" r="r" b="b"/>
              <a:pathLst>
                <a:path w="24895" h="15368" extrusionOk="0">
                  <a:moveTo>
                    <a:pt x="13959" y="441"/>
                  </a:moveTo>
                  <a:cubicBezTo>
                    <a:pt x="16805" y="441"/>
                    <a:pt x="24455" y="4705"/>
                    <a:pt x="24455" y="6290"/>
                  </a:cubicBezTo>
                  <a:cubicBezTo>
                    <a:pt x="24455" y="7964"/>
                    <a:pt x="23423" y="9699"/>
                    <a:pt x="21109" y="11917"/>
                  </a:cubicBezTo>
                  <a:cubicBezTo>
                    <a:pt x="18988" y="13951"/>
                    <a:pt x="15867" y="14930"/>
                    <a:pt x="11413" y="14930"/>
                  </a:cubicBezTo>
                  <a:cubicBezTo>
                    <a:pt x="10464" y="14930"/>
                    <a:pt x="9455" y="14885"/>
                    <a:pt x="8382" y="14797"/>
                  </a:cubicBezTo>
                  <a:cubicBezTo>
                    <a:pt x="2160" y="14286"/>
                    <a:pt x="2040" y="14158"/>
                    <a:pt x="1258" y="13334"/>
                  </a:cubicBezTo>
                  <a:cubicBezTo>
                    <a:pt x="1175" y="13246"/>
                    <a:pt x="1087" y="13151"/>
                    <a:pt x="983" y="13049"/>
                  </a:cubicBezTo>
                  <a:cubicBezTo>
                    <a:pt x="617" y="12683"/>
                    <a:pt x="447" y="12185"/>
                    <a:pt x="490" y="11611"/>
                  </a:cubicBezTo>
                  <a:cubicBezTo>
                    <a:pt x="569" y="10548"/>
                    <a:pt x="1359" y="9365"/>
                    <a:pt x="2604" y="8445"/>
                  </a:cubicBezTo>
                  <a:cubicBezTo>
                    <a:pt x="4708" y="6889"/>
                    <a:pt x="8306" y="2317"/>
                    <a:pt x="8697" y="1817"/>
                  </a:cubicBezTo>
                  <a:cubicBezTo>
                    <a:pt x="9037" y="1643"/>
                    <a:pt x="11479" y="441"/>
                    <a:pt x="13959" y="441"/>
                  </a:cubicBezTo>
                  <a:close/>
                  <a:moveTo>
                    <a:pt x="13959" y="1"/>
                  </a:moveTo>
                  <a:cubicBezTo>
                    <a:pt x="11187" y="1"/>
                    <a:pt x="8562" y="1392"/>
                    <a:pt x="8450" y="1451"/>
                  </a:cubicBezTo>
                  <a:cubicBezTo>
                    <a:pt x="8423" y="1464"/>
                    <a:pt x="8400" y="1484"/>
                    <a:pt x="8382" y="1509"/>
                  </a:cubicBezTo>
                  <a:cubicBezTo>
                    <a:pt x="8343" y="1558"/>
                    <a:pt x="4475" y="6515"/>
                    <a:pt x="2344" y="8091"/>
                  </a:cubicBezTo>
                  <a:cubicBezTo>
                    <a:pt x="998" y="9087"/>
                    <a:pt x="142" y="10391"/>
                    <a:pt x="53" y="11579"/>
                  </a:cubicBezTo>
                  <a:cubicBezTo>
                    <a:pt x="1" y="12284"/>
                    <a:pt x="215" y="12900"/>
                    <a:pt x="674" y="13359"/>
                  </a:cubicBezTo>
                  <a:cubicBezTo>
                    <a:pt x="773" y="13459"/>
                    <a:pt x="860" y="13550"/>
                    <a:pt x="940" y="13634"/>
                  </a:cubicBezTo>
                  <a:cubicBezTo>
                    <a:pt x="1821" y="14565"/>
                    <a:pt x="1956" y="14708"/>
                    <a:pt x="8347" y="15234"/>
                  </a:cubicBezTo>
                  <a:cubicBezTo>
                    <a:pt x="9428" y="15323"/>
                    <a:pt x="10449" y="15368"/>
                    <a:pt x="11411" y="15368"/>
                  </a:cubicBezTo>
                  <a:cubicBezTo>
                    <a:pt x="15985" y="15368"/>
                    <a:pt x="19205" y="14349"/>
                    <a:pt x="21413" y="12233"/>
                  </a:cubicBezTo>
                  <a:cubicBezTo>
                    <a:pt x="23821" y="9925"/>
                    <a:pt x="24894" y="8093"/>
                    <a:pt x="24894" y="6289"/>
                  </a:cubicBezTo>
                  <a:cubicBezTo>
                    <a:pt x="24894" y="4310"/>
                    <a:pt x="16841" y="1"/>
                    <a:pt x="139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6593040" y="2820240"/>
              <a:ext cx="76320" cy="106920"/>
            </a:xfrm>
            <a:custGeom>
              <a:avLst/>
              <a:gdLst/>
              <a:ahLst/>
              <a:cxnLst/>
              <a:rect l="l" t="t" r="r" b="b"/>
              <a:pathLst>
                <a:path w="4076" h="5675" extrusionOk="0">
                  <a:moveTo>
                    <a:pt x="3829" y="0"/>
                  </a:moveTo>
                  <a:cubicBezTo>
                    <a:pt x="3765" y="0"/>
                    <a:pt x="3701" y="28"/>
                    <a:pt x="3658" y="82"/>
                  </a:cubicBezTo>
                  <a:lnTo>
                    <a:pt x="54" y="4538"/>
                  </a:lnTo>
                  <a:cubicBezTo>
                    <a:pt x="17" y="4585"/>
                    <a:pt x="0" y="4645"/>
                    <a:pt x="8" y="4703"/>
                  </a:cubicBezTo>
                  <a:cubicBezTo>
                    <a:pt x="15" y="4762"/>
                    <a:pt x="45" y="4816"/>
                    <a:pt x="93" y="4852"/>
                  </a:cubicBezTo>
                  <a:cubicBezTo>
                    <a:pt x="286" y="4996"/>
                    <a:pt x="1220" y="5674"/>
                    <a:pt x="1792" y="5674"/>
                  </a:cubicBezTo>
                  <a:cubicBezTo>
                    <a:pt x="1830" y="5674"/>
                    <a:pt x="1868" y="5672"/>
                    <a:pt x="1905" y="5664"/>
                  </a:cubicBezTo>
                  <a:cubicBezTo>
                    <a:pt x="2034" y="5643"/>
                    <a:pt x="2147" y="5565"/>
                    <a:pt x="2214" y="5454"/>
                  </a:cubicBezTo>
                  <a:cubicBezTo>
                    <a:pt x="2498" y="4981"/>
                    <a:pt x="3778" y="2606"/>
                    <a:pt x="3832" y="2506"/>
                  </a:cubicBezTo>
                  <a:cubicBezTo>
                    <a:pt x="3889" y="2398"/>
                    <a:pt x="3849" y="2266"/>
                    <a:pt x="3743" y="2208"/>
                  </a:cubicBezTo>
                  <a:cubicBezTo>
                    <a:pt x="3710" y="2190"/>
                    <a:pt x="3674" y="2182"/>
                    <a:pt x="3639" y="2182"/>
                  </a:cubicBezTo>
                  <a:cubicBezTo>
                    <a:pt x="3561" y="2182"/>
                    <a:pt x="3485" y="2223"/>
                    <a:pt x="3445" y="2297"/>
                  </a:cubicBezTo>
                  <a:cubicBezTo>
                    <a:pt x="3433" y="2322"/>
                    <a:pt x="2117" y="4763"/>
                    <a:pt x="1839" y="5229"/>
                  </a:cubicBezTo>
                  <a:cubicBezTo>
                    <a:pt x="1826" y="5238"/>
                    <a:pt x="1805" y="5243"/>
                    <a:pt x="1779" y="5243"/>
                  </a:cubicBezTo>
                  <a:cubicBezTo>
                    <a:pt x="1588" y="5243"/>
                    <a:pt x="1076" y="5007"/>
                    <a:pt x="541" y="4635"/>
                  </a:cubicBezTo>
                  <a:lnTo>
                    <a:pt x="3999" y="358"/>
                  </a:lnTo>
                  <a:cubicBezTo>
                    <a:pt x="4076" y="264"/>
                    <a:pt x="4061" y="125"/>
                    <a:pt x="3967" y="49"/>
                  </a:cubicBezTo>
                  <a:cubicBezTo>
                    <a:pt x="3926" y="16"/>
                    <a:pt x="3877" y="0"/>
                    <a:pt x="38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6557760" y="2682360"/>
              <a:ext cx="274680" cy="169560"/>
            </a:xfrm>
            <a:custGeom>
              <a:avLst/>
              <a:gdLst/>
              <a:ahLst/>
              <a:cxnLst/>
              <a:rect l="l" t="t" r="r" b="b"/>
              <a:pathLst>
                <a:path w="14509" h="8972" extrusionOk="0">
                  <a:moveTo>
                    <a:pt x="12390" y="1"/>
                  </a:moveTo>
                  <a:cubicBezTo>
                    <a:pt x="10600" y="1"/>
                    <a:pt x="7871" y="927"/>
                    <a:pt x="7871" y="927"/>
                  </a:cubicBezTo>
                  <a:cubicBezTo>
                    <a:pt x="7871" y="927"/>
                    <a:pt x="5310" y="1875"/>
                    <a:pt x="4836" y="2539"/>
                  </a:cubicBezTo>
                  <a:cubicBezTo>
                    <a:pt x="4362" y="3202"/>
                    <a:pt x="0" y="6332"/>
                    <a:pt x="1232" y="6427"/>
                  </a:cubicBezTo>
                  <a:cubicBezTo>
                    <a:pt x="1260" y="6429"/>
                    <a:pt x="1288" y="6430"/>
                    <a:pt x="1316" y="6430"/>
                  </a:cubicBezTo>
                  <a:cubicBezTo>
                    <a:pt x="2574" y="6430"/>
                    <a:pt x="4931" y="4436"/>
                    <a:pt x="4931" y="4436"/>
                  </a:cubicBezTo>
                  <a:cubicBezTo>
                    <a:pt x="4931" y="4436"/>
                    <a:pt x="5121" y="7470"/>
                    <a:pt x="5690" y="7470"/>
                  </a:cubicBezTo>
                  <a:cubicBezTo>
                    <a:pt x="6258" y="7470"/>
                    <a:pt x="10241" y="5858"/>
                    <a:pt x="10241" y="5858"/>
                  </a:cubicBezTo>
                  <a:cubicBezTo>
                    <a:pt x="10241" y="5858"/>
                    <a:pt x="11427" y="8972"/>
                    <a:pt x="12358" y="8972"/>
                  </a:cubicBezTo>
                  <a:cubicBezTo>
                    <a:pt x="12480" y="8972"/>
                    <a:pt x="12598" y="8918"/>
                    <a:pt x="12708" y="8798"/>
                  </a:cubicBezTo>
                  <a:cubicBezTo>
                    <a:pt x="13656" y="7754"/>
                    <a:pt x="14509" y="1970"/>
                    <a:pt x="13845" y="548"/>
                  </a:cubicBezTo>
                  <a:cubicBezTo>
                    <a:pt x="13657" y="145"/>
                    <a:pt x="13097" y="1"/>
                    <a:pt x="12390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6570360" y="2678400"/>
              <a:ext cx="266040" cy="177840"/>
            </a:xfrm>
            <a:custGeom>
              <a:avLst/>
              <a:gdLst/>
              <a:ahLst/>
              <a:cxnLst/>
              <a:rect l="l" t="t" r="r" b="b"/>
              <a:pathLst>
                <a:path w="14055" h="9404" extrusionOk="0">
                  <a:moveTo>
                    <a:pt x="11735" y="427"/>
                  </a:moveTo>
                  <a:cubicBezTo>
                    <a:pt x="12366" y="427"/>
                    <a:pt x="12832" y="547"/>
                    <a:pt x="12974" y="851"/>
                  </a:cubicBezTo>
                  <a:cubicBezTo>
                    <a:pt x="13581" y="2154"/>
                    <a:pt x="12799" y="7842"/>
                    <a:pt x="11872" y="8862"/>
                  </a:cubicBezTo>
                  <a:cubicBezTo>
                    <a:pt x="11798" y="8944"/>
                    <a:pt x="11737" y="8964"/>
                    <a:pt x="11686" y="8964"/>
                  </a:cubicBezTo>
                  <a:cubicBezTo>
                    <a:pt x="11671" y="8964"/>
                    <a:pt x="11656" y="8962"/>
                    <a:pt x="11643" y="8959"/>
                  </a:cubicBezTo>
                  <a:cubicBezTo>
                    <a:pt x="11064" y="8849"/>
                    <a:pt x="10188" y="7081"/>
                    <a:pt x="9773" y="5991"/>
                  </a:cubicBezTo>
                  <a:cubicBezTo>
                    <a:pt x="9741" y="5907"/>
                    <a:pt x="9661" y="5851"/>
                    <a:pt x="9571" y="5851"/>
                  </a:cubicBezTo>
                  <a:cubicBezTo>
                    <a:pt x="9570" y="5851"/>
                    <a:pt x="9569" y="5851"/>
                    <a:pt x="9568" y="5851"/>
                  </a:cubicBezTo>
                  <a:cubicBezTo>
                    <a:pt x="9565" y="5851"/>
                    <a:pt x="9562" y="5851"/>
                    <a:pt x="9560" y="5851"/>
                  </a:cubicBezTo>
                  <a:cubicBezTo>
                    <a:pt x="9535" y="5851"/>
                    <a:pt x="9510" y="5856"/>
                    <a:pt x="9487" y="5865"/>
                  </a:cubicBezTo>
                  <a:cubicBezTo>
                    <a:pt x="7962" y="6483"/>
                    <a:pt x="5400" y="7461"/>
                    <a:pt x="5039" y="7466"/>
                  </a:cubicBezTo>
                  <a:cubicBezTo>
                    <a:pt x="4826" y="7345"/>
                    <a:pt x="4563" y="6021"/>
                    <a:pt x="4477" y="4633"/>
                  </a:cubicBezTo>
                  <a:cubicBezTo>
                    <a:pt x="4469" y="4508"/>
                    <a:pt x="4366" y="4426"/>
                    <a:pt x="4258" y="4426"/>
                  </a:cubicBezTo>
                  <a:cubicBezTo>
                    <a:pt x="4209" y="4426"/>
                    <a:pt x="4159" y="4442"/>
                    <a:pt x="4117" y="4479"/>
                  </a:cubicBezTo>
                  <a:cubicBezTo>
                    <a:pt x="3463" y="5031"/>
                    <a:pt x="1592" y="6421"/>
                    <a:pt x="640" y="6421"/>
                  </a:cubicBezTo>
                  <a:cubicBezTo>
                    <a:pt x="618" y="6421"/>
                    <a:pt x="597" y="6420"/>
                    <a:pt x="577" y="6419"/>
                  </a:cubicBezTo>
                  <a:lnTo>
                    <a:pt x="574" y="6419"/>
                  </a:lnTo>
                  <a:cubicBezTo>
                    <a:pt x="732" y="6015"/>
                    <a:pt x="2153" y="4818"/>
                    <a:pt x="2933" y="4159"/>
                  </a:cubicBezTo>
                  <a:cubicBezTo>
                    <a:pt x="3701" y="3512"/>
                    <a:pt x="4179" y="3104"/>
                    <a:pt x="4342" y="2877"/>
                  </a:cubicBezTo>
                  <a:cubicBezTo>
                    <a:pt x="4698" y="2379"/>
                    <a:pt x="6573" y="1603"/>
                    <a:pt x="7271" y="1344"/>
                  </a:cubicBezTo>
                  <a:cubicBezTo>
                    <a:pt x="8588" y="898"/>
                    <a:pt x="10486" y="427"/>
                    <a:pt x="11735" y="427"/>
                  </a:cubicBezTo>
                  <a:close/>
                  <a:moveTo>
                    <a:pt x="11678" y="0"/>
                  </a:moveTo>
                  <a:cubicBezTo>
                    <a:pt x="9943" y="0"/>
                    <a:pt x="7512" y="800"/>
                    <a:pt x="7127" y="930"/>
                  </a:cubicBezTo>
                  <a:cubicBezTo>
                    <a:pt x="7125" y="931"/>
                    <a:pt x="7124" y="931"/>
                    <a:pt x="7121" y="933"/>
                  </a:cubicBezTo>
                  <a:cubicBezTo>
                    <a:pt x="6852" y="1033"/>
                    <a:pt x="4483" y="1925"/>
                    <a:pt x="3985" y="2623"/>
                  </a:cubicBezTo>
                  <a:cubicBezTo>
                    <a:pt x="3846" y="2817"/>
                    <a:pt x="3266" y="3307"/>
                    <a:pt x="2651" y="3825"/>
                  </a:cubicBezTo>
                  <a:cubicBezTo>
                    <a:pt x="676" y="5490"/>
                    <a:pt x="0" y="6158"/>
                    <a:pt x="139" y="6592"/>
                  </a:cubicBezTo>
                  <a:cubicBezTo>
                    <a:pt x="168" y="6682"/>
                    <a:pt x="259" y="6836"/>
                    <a:pt x="543" y="6857"/>
                  </a:cubicBezTo>
                  <a:cubicBezTo>
                    <a:pt x="576" y="6860"/>
                    <a:pt x="610" y="6861"/>
                    <a:pt x="645" y="6861"/>
                  </a:cubicBezTo>
                  <a:cubicBezTo>
                    <a:pt x="1700" y="6861"/>
                    <a:pt x="3362" y="5637"/>
                    <a:pt x="4069" y="5082"/>
                  </a:cubicBezTo>
                  <a:cubicBezTo>
                    <a:pt x="4180" y="6454"/>
                    <a:pt x="4436" y="7901"/>
                    <a:pt x="5016" y="7901"/>
                  </a:cubicBezTo>
                  <a:cubicBezTo>
                    <a:pt x="5553" y="7901"/>
                    <a:pt x="8466" y="6749"/>
                    <a:pt x="9445" y="6355"/>
                  </a:cubicBezTo>
                  <a:cubicBezTo>
                    <a:pt x="9759" y="7141"/>
                    <a:pt x="10672" y="9223"/>
                    <a:pt x="11561" y="9391"/>
                  </a:cubicBezTo>
                  <a:cubicBezTo>
                    <a:pt x="11602" y="9399"/>
                    <a:pt x="11643" y="9402"/>
                    <a:pt x="11686" y="9404"/>
                  </a:cubicBezTo>
                  <a:cubicBezTo>
                    <a:pt x="11836" y="9404"/>
                    <a:pt x="12021" y="9350"/>
                    <a:pt x="12196" y="9157"/>
                  </a:cubicBezTo>
                  <a:cubicBezTo>
                    <a:pt x="13243" y="8005"/>
                    <a:pt x="14055" y="2134"/>
                    <a:pt x="13371" y="666"/>
                  </a:cubicBezTo>
                  <a:cubicBezTo>
                    <a:pt x="13140" y="173"/>
                    <a:pt x="12484" y="0"/>
                    <a:pt x="116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6539040" y="2396520"/>
              <a:ext cx="246960" cy="291240"/>
            </a:xfrm>
            <a:custGeom>
              <a:avLst/>
              <a:gdLst/>
              <a:ahLst/>
              <a:cxnLst/>
              <a:rect l="l" t="t" r="r" b="b"/>
              <a:pathLst>
                <a:path w="13049" h="15370" extrusionOk="0">
                  <a:moveTo>
                    <a:pt x="4091" y="474"/>
                  </a:moveTo>
                  <a:cubicBezTo>
                    <a:pt x="5069" y="794"/>
                    <a:pt x="10865" y="2763"/>
                    <a:pt x="11690" y="4578"/>
                  </a:cubicBezTo>
                  <a:cubicBezTo>
                    <a:pt x="12582" y="6541"/>
                    <a:pt x="12173" y="7962"/>
                    <a:pt x="11977" y="8645"/>
                  </a:cubicBezTo>
                  <a:lnTo>
                    <a:pt x="11963" y="8695"/>
                  </a:lnTo>
                  <a:cubicBezTo>
                    <a:pt x="11777" y="9345"/>
                    <a:pt x="8179" y="14561"/>
                    <a:pt x="7083" y="14899"/>
                  </a:cubicBezTo>
                  <a:cubicBezTo>
                    <a:pt x="7010" y="14921"/>
                    <a:pt x="6928" y="14932"/>
                    <a:pt x="6840" y="14932"/>
                  </a:cubicBezTo>
                  <a:cubicBezTo>
                    <a:pt x="5651" y="14932"/>
                    <a:pt x="3264" y="12957"/>
                    <a:pt x="2212" y="11293"/>
                  </a:cubicBezTo>
                  <a:cubicBezTo>
                    <a:pt x="1199" y="9689"/>
                    <a:pt x="556" y="5521"/>
                    <a:pt x="456" y="4837"/>
                  </a:cubicBezTo>
                  <a:lnTo>
                    <a:pt x="4091" y="474"/>
                  </a:lnTo>
                  <a:close/>
                  <a:moveTo>
                    <a:pt x="4017" y="0"/>
                  </a:moveTo>
                  <a:cubicBezTo>
                    <a:pt x="3954" y="0"/>
                    <a:pt x="3893" y="28"/>
                    <a:pt x="3851" y="80"/>
                  </a:cubicBezTo>
                  <a:lnTo>
                    <a:pt x="59" y="4632"/>
                  </a:lnTo>
                  <a:cubicBezTo>
                    <a:pt x="18" y="4679"/>
                    <a:pt x="1" y="4741"/>
                    <a:pt x="10" y="4802"/>
                  </a:cubicBezTo>
                  <a:cubicBezTo>
                    <a:pt x="36" y="5001"/>
                    <a:pt x="693" y="9705"/>
                    <a:pt x="1842" y="11527"/>
                  </a:cubicBezTo>
                  <a:cubicBezTo>
                    <a:pt x="2883" y="13176"/>
                    <a:pt x="5351" y="15369"/>
                    <a:pt x="6846" y="15369"/>
                  </a:cubicBezTo>
                  <a:cubicBezTo>
                    <a:pt x="6850" y="15369"/>
                    <a:pt x="6854" y="15369"/>
                    <a:pt x="6858" y="15369"/>
                  </a:cubicBezTo>
                  <a:cubicBezTo>
                    <a:pt x="6979" y="15369"/>
                    <a:pt x="7099" y="15352"/>
                    <a:pt x="7213" y="15318"/>
                  </a:cubicBezTo>
                  <a:cubicBezTo>
                    <a:pt x="8567" y="14901"/>
                    <a:pt x="12197" y="9476"/>
                    <a:pt x="12386" y="8815"/>
                  </a:cubicBezTo>
                  <a:lnTo>
                    <a:pt x="12399" y="8765"/>
                  </a:lnTo>
                  <a:cubicBezTo>
                    <a:pt x="12593" y="8089"/>
                    <a:pt x="13049" y="6506"/>
                    <a:pt x="12089" y="4397"/>
                  </a:cubicBezTo>
                  <a:cubicBezTo>
                    <a:pt x="11112" y="2246"/>
                    <a:pt x="4371" y="101"/>
                    <a:pt x="4085" y="11"/>
                  </a:cubicBezTo>
                  <a:cubicBezTo>
                    <a:pt x="4063" y="4"/>
                    <a:pt x="4040" y="0"/>
                    <a:pt x="40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6587640" y="2502720"/>
              <a:ext cx="34920" cy="86760"/>
            </a:xfrm>
            <a:custGeom>
              <a:avLst/>
              <a:gdLst/>
              <a:ahLst/>
              <a:cxnLst/>
              <a:rect l="l" t="t" r="r" b="b"/>
              <a:pathLst>
                <a:path w="1886" h="4620" extrusionOk="0">
                  <a:moveTo>
                    <a:pt x="1091" y="0"/>
                  </a:moveTo>
                  <a:cubicBezTo>
                    <a:pt x="1067" y="0"/>
                    <a:pt x="1042" y="4"/>
                    <a:pt x="1018" y="13"/>
                  </a:cubicBezTo>
                  <a:cubicBezTo>
                    <a:pt x="904" y="53"/>
                    <a:pt x="844" y="178"/>
                    <a:pt x="884" y="293"/>
                  </a:cubicBezTo>
                  <a:cubicBezTo>
                    <a:pt x="1093" y="884"/>
                    <a:pt x="1357" y="1983"/>
                    <a:pt x="1174" y="2409"/>
                  </a:cubicBezTo>
                  <a:cubicBezTo>
                    <a:pt x="1077" y="2636"/>
                    <a:pt x="879" y="2833"/>
                    <a:pt x="688" y="3025"/>
                  </a:cubicBezTo>
                  <a:cubicBezTo>
                    <a:pt x="382" y="3331"/>
                    <a:pt x="1" y="3713"/>
                    <a:pt x="351" y="4150"/>
                  </a:cubicBezTo>
                  <a:cubicBezTo>
                    <a:pt x="679" y="4559"/>
                    <a:pt x="1169" y="4619"/>
                    <a:pt x="1426" y="4619"/>
                  </a:cubicBezTo>
                  <a:cubicBezTo>
                    <a:pt x="1483" y="4619"/>
                    <a:pt x="1540" y="4617"/>
                    <a:pt x="1596" y="4609"/>
                  </a:cubicBezTo>
                  <a:cubicBezTo>
                    <a:pt x="1716" y="4592"/>
                    <a:pt x="1800" y="4482"/>
                    <a:pt x="1782" y="4362"/>
                  </a:cubicBezTo>
                  <a:cubicBezTo>
                    <a:pt x="1765" y="4252"/>
                    <a:pt x="1670" y="4174"/>
                    <a:pt x="1562" y="4174"/>
                  </a:cubicBezTo>
                  <a:cubicBezTo>
                    <a:pt x="1553" y="4174"/>
                    <a:pt x="1544" y="4174"/>
                    <a:pt x="1535" y="4175"/>
                  </a:cubicBezTo>
                  <a:cubicBezTo>
                    <a:pt x="1533" y="4176"/>
                    <a:pt x="1489" y="4182"/>
                    <a:pt x="1420" y="4182"/>
                  </a:cubicBezTo>
                  <a:cubicBezTo>
                    <a:pt x="1245" y="4182"/>
                    <a:pt x="907" y="4143"/>
                    <a:pt x="693" y="3875"/>
                  </a:cubicBezTo>
                  <a:cubicBezTo>
                    <a:pt x="610" y="3773"/>
                    <a:pt x="639" y="3694"/>
                    <a:pt x="998" y="3335"/>
                  </a:cubicBezTo>
                  <a:cubicBezTo>
                    <a:pt x="1208" y="3125"/>
                    <a:pt x="1447" y="2886"/>
                    <a:pt x="1577" y="2582"/>
                  </a:cubicBezTo>
                  <a:cubicBezTo>
                    <a:pt x="1886" y="1860"/>
                    <a:pt x="1359" y="320"/>
                    <a:pt x="1298" y="146"/>
                  </a:cubicBezTo>
                  <a:cubicBezTo>
                    <a:pt x="1266" y="56"/>
                    <a:pt x="1182" y="0"/>
                    <a:pt x="10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6609240" y="2594880"/>
              <a:ext cx="55080" cy="24480"/>
            </a:xfrm>
            <a:custGeom>
              <a:avLst/>
              <a:gdLst/>
              <a:ahLst/>
              <a:cxnLst/>
              <a:rect l="l" t="t" r="r" b="b"/>
              <a:pathLst>
                <a:path w="2950" h="1350" extrusionOk="0">
                  <a:moveTo>
                    <a:pt x="2701" y="1"/>
                  </a:moveTo>
                  <a:cubicBezTo>
                    <a:pt x="2608" y="1"/>
                    <a:pt x="2522" y="62"/>
                    <a:pt x="2495" y="156"/>
                  </a:cubicBezTo>
                  <a:cubicBezTo>
                    <a:pt x="2301" y="787"/>
                    <a:pt x="1523" y="910"/>
                    <a:pt x="942" y="910"/>
                  </a:cubicBezTo>
                  <a:cubicBezTo>
                    <a:pt x="574" y="910"/>
                    <a:pt x="285" y="860"/>
                    <a:pt x="277" y="859"/>
                  </a:cubicBezTo>
                  <a:cubicBezTo>
                    <a:pt x="264" y="856"/>
                    <a:pt x="250" y="855"/>
                    <a:pt x="237" y="855"/>
                  </a:cubicBezTo>
                  <a:cubicBezTo>
                    <a:pt x="134" y="855"/>
                    <a:pt x="42" y="930"/>
                    <a:pt x="22" y="1035"/>
                  </a:cubicBezTo>
                  <a:cubicBezTo>
                    <a:pt x="1" y="1154"/>
                    <a:pt x="80" y="1268"/>
                    <a:pt x="200" y="1290"/>
                  </a:cubicBezTo>
                  <a:cubicBezTo>
                    <a:pt x="437" y="1329"/>
                    <a:pt x="676" y="1349"/>
                    <a:pt x="916" y="1349"/>
                  </a:cubicBezTo>
                  <a:cubicBezTo>
                    <a:pt x="923" y="1349"/>
                    <a:pt x="931" y="1349"/>
                    <a:pt x="938" y="1349"/>
                  </a:cubicBezTo>
                  <a:cubicBezTo>
                    <a:pt x="1645" y="1349"/>
                    <a:pt x="2638" y="1182"/>
                    <a:pt x="2914" y="286"/>
                  </a:cubicBezTo>
                  <a:cubicBezTo>
                    <a:pt x="2949" y="170"/>
                    <a:pt x="2884" y="47"/>
                    <a:pt x="2769" y="12"/>
                  </a:cubicBezTo>
                  <a:cubicBezTo>
                    <a:pt x="2747" y="5"/>
                    <a:pt x="2724" y="1"/>
                    <a:pt x="2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6655320" y="2514240"/>
              <a:ext cx="12600" cy="21240"/>
            </a:xfrm>
            <a:custGeom>
              <a:avLst/>
              <a:gdLst/>
              <a:ahLst/>
              <a:cxnLst/>
              <a:rect l="l" t="t" r="r" b="b"/>
              <a:pathLst>
                <a:path w="711" h="1182" extrusionOk="0">
                  <a:moveTo>
                    <a:pt x="357" y="1"/>
                  </a:moveTo>
                  <a:cubicBezTo>
                    <a:pt x="160" y="1"/>
                    <a:pt x="0" y="266"/>
                    <a:pt x="0" y="591"/>
                  </a:cubicBezTo>
                  <a:cubicBezTo>
                    <a:pt x="0" y="918"/>
                    <a:pt x="160" y="1182"/>
                    <a:pt x="357" y="1182"/>
                  </a:cubicBezTo>
                  <a:cubicBezTo>
                    <a:pt x="552" y="1182"/>
                    <a:pt x="711" y="918"/>
                    <a:pt x="711" y="591"/>
                  </a:cubicBezTo>
                  <a:cubicBezTo>
                    <a:pt x="711" y="266"/>
                    <a:pt x="552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6593400" y="2523240"/>
              <a:ext cx="12600" cy="21240"/>
            </a:xfrm>
            <a:custGeom>
              <a:avLst/>
              <a:gdLst/>
              <a:ahLst/>
              <a:cxnLst/>
              <a:rect l="l" t="t" r="r" b="b"/>
              <a:pathLst>
                <a:path w="711" h="1180" extrusionOk="0">
                  <a:moveTo>
                    <a:pt x="355" y="0"/>
                  </a:moveTo>
                  <a:cubicBezTo>
                    <a:pt x="159" y="0"/>
                    <a:pt x="0" y="264"/>
                    <a:pt x="0" y="591"/>
                  </a:cubicBezTo>
                  <a:cubicBezTo>
                    <a:pt x="0" y="916"/>
                    <a:pt x="159" y="1180"/>
                    <a:pt x="355" y="1180"/>
                  </a:cubicBezTo>
                  <a:cubicBezTo>
                    <a:pt x="552" y="1180"/>
                    <a:pt x="711" y="916"/>
                    <a:pt x="711" y="591"/>
                  </a:cubicBezTo>
                  <a:cubicBezTo>
                    <a:pt x="711" y="264"/>
                    <a:pt x="552" y="0"/>
                    <a:pt x="3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6560640" y="2485440"/>
              <a:ext cx="47160" cy="30600"/>
            </a:xfrm>
            <a:custGeom>
              <a:avLst/>
              <a:gdLst/>
              <a:ahLst/>
              <a:cxnLst/>
              <a:rect l="l" t="t" r="r" b="b"/>
              <a:pathLst>
                <a:path w="2547" h="1663" extrusionOk="0">
                  <a:moveTo>
                    <a:pt x="1334" y="0"/>
                  </a:moveTo>
                  <a:cubicBezTo>
                    <a:pt x="337" y="0"/>
                    <a:pt x="40" y="1340"/>
                    <a:pt x="27" y="1397"/>
                  </a:cubicBezTo>
                  <a:cubicBezTo>
                    <a:pt x="1" y="1515"/>
                    <a:pt x="77" y="1631"/>
                    <a:pt x="195" y="1656"/>
                  </a:cubicBezTo>
                  <a:cubicBezTo>
                    <a:pt x="210" y="1660"/>
                    <a:pt x="226" y="1661"/>
                    <a:pt x="241" y="1663"/>
                  </a:cubicBezTo>
                  <a:cubicBezTo>
                    <a:pt x="345" y="1663"/>
                    <a:pt x="434" y="1590"/>
                    <a:pt x="455" y="1489"/>
                  </a:cubicBezTo>
                  <a:cubicBezTo>
                    <a:pt x="459" y="1479"/>
                    <a:pt x="691" y="438"/>
                    <a:pt x="1334" y="438"/>
                  </a:cubicBezTo>
                  <a:cubicBezTo>
                    <a:pt x="1943" y="438"/>
                    <a:pt x="2095" y="577"/>
                    <a:pt x="2100" y="581"/>
                  </a:cubicBezTo>
                  <a:lnTo>
                    <a:pt x="2100" y="581"/>
                  </a:lnTo>
                  <a:cubicBezTo>
                    <a:pt x="2139" y="657"/>
                    <a:pt x="2217" y="701"/>
                    <a:pt x="2297" y="701"/>
                  </a:cubicBezTo>
                  <a:cubicBezTo>
                    <a:pt x="2330" y="701"/>
                    <a:pt x="2364" y="694"/>
                    <a:pt x="2395" y="678"/>
                  </a:cubicBezTo>
                  <a:cubicBezTo>
                    <a:pt x="2503" y="623"/>
                    <a:pt x="2546" y="492"/>
                    <a:pt x="2491" y="383"/>
                  </a:cubicBezTo>
                  <a:cubicBezTo>
                    <a:pt x="2448" y="293"/>
                    <a:pt x="2230" y="0"/>
                    <a:pt x="1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6626160" y="2464200"/>
              <a:ext cx="60120" cy="27720"/>
            </a:xfrm>
            <a:custGeom>
              <a:avLst/>
              <a:gdLst/>
              <a:ahLst/>
              <a:cxnLst/>
              <a:rect l="l" t="t" r="r" b="b"/>
              <a:pathLst>
                <a:path w="3221" h="1506" extrusionOk="0">
                  <a:moveTo>
                    <a:pt x="1489" y="0"/>
                  </a:moveTo>
                  <a:cubicBezTo>
                    <a:pt x="546" y="0"/>
                    <a:pt x="123" y="788"/>
                    <a:pt x="26" y="1240"/>
                  </a:cubicBezTo>
                  <a:cubicBezTo>
                    <a:pt x="1" y="1359"/>
                    <a:pt x="76" y="1475"/>
                    <a:pt x="194" y="1500"/>
                  </a:cubicBezTo>
                  <a:cubicBezTo>
                    <a:pt x="210" y="1504"/>
                    <a:pt x="226" y="1505"/>
                    <a:pt x="241" y="1505"/>
                  </a:cubicBezTo>
                  <a:cubicBezTo>
                    <a:pt x="345" y="1505"/>
                    <a:pt x="433" y="1433"/>
                    <a:pt x="455" y="1333"/>
                  </a:cubicBezTo>
                  <a:cubicBezTo>
                    <a:pt x="463" y="1293"/>
                    <a:pt x="655" y="440"/>
                    <a:pt x="1502" y="440"/>
                  </a:cubicBezTo>
                  <a:cubicBezTo>
                    <a:pt x="1563" y="440"/>
                    <a:pt x="1627" y="445"/>
                    <a:pt x="1696" y="454"/>
                  </a:cubicBezTo>
                  <a:cubicBezTo>
                    <a:pt x="2706" y="600"/>
                    <a:pt x="2774" y="1109"/>
                    <a:pt x="2775" y="1126"/>
                  </a:cubicBezTo>
                  <a:cubicBezTo>
                    <a:pt x="2783" y="1239"/>
                    <a:pt x="2866" y="1333"/>
                    <a:pt x="2984" y="1333"/>
                  </a:cubicBezTo>
                  <a:cubicBezTo>
                    <a:pt x="2991" y="1333"/>
                    <a:pt x="3000" y="1332"/>
                    <a:pt x="3008" y="1331"/>
                  </a:cubicBezTo>
                  <a:cubicBezTo>
                    <a:pt x="3129" y="1324"/>
                    <a:pt x="3220" y="1219"/>
                    <a:pt x="3213" y="1099"/>
                  </a:cubicBezTo>
                  <a:cubicBezTo>
                    <a:pt x="3212" y="1062"/>
                    <a:pt x="3143" y="218"/>
                    <a:pt x="1757" y="20"/>
                  </a:cubicBezTo>
                  <a:cubicBezTo>
                    <a:pt x="1663" y="7"/>
                    <a:pt x="1574" y="0"/>
                    <a:pt x="14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6589080" y="2267280"/>
              <a:ext cx="489960" cy="639720"/>
            </a:xfrm>
            <a:custGeom>
              <a:avLst/>
              <a:gdLst/>
              <a:ahLst/>
              <a:cxnLst/>
              <a:rect l="l" t="t" r="r" b="b"/>
              <a:pathLst>
                <a:path w="25836" h="33713" extrusionOk="0">
                  <a:moveTo>
                    <a:pt x="6244" y="1"/>
                  </a:moveTo>
                  <a:cubicBezTo>
                    <a:pt x="5595" y="1"/>
                    <a:pt x="5002" y="28"/>
                    <a:pt x="4497" y="71"/>
                  </a:cubicBezTo>
                  <a:cubicBezTo>
                    <a:pt x="1078" y="364"/>
                    <a:pt x="52" y="3127"/>
                    <a:pt x="42" y="3156"/>
                  </a:cubicBezTo>
                  <a:cubicBezTo>
                    <a:pt x="1" y="3270"/>
                    <a:pt x="61" y="3395"/>
                    <a:pt x="174" y="3436"/>
                  </a:cubicBezTo>
                  <a:cubicBezTo>
                    <a:pt x="199" y="3444"/>
                    <a:pt x="223" y="3448"/>
                    <a:pt x="248" y="3448"/>
                  </a:cubicBezTo>
                  <a:cubicBezTo>
                    <a:pt x="338" y="3448"/>
                    <a:pt x="422" y="3393"/>
                    <a:pt x="455" y="3303"/>
                  </a:cubicBezTo>
                  <a:cubicBezTo>
                    <a:pt x="492" y="3199"/>
                    <a:pt x="1403" y="777"/>
                    <a:pt x="4535" y="508"/>
                  </a:cubicBezTo>
                  <a:cubicBezTo>
                    <a:pt x="5055" y="463"/>
                    <a:pt x="5629" y="438"/>
                    <a:pt x="6235" y="438"/>
                  </a:cubicBezTo>
                  <a:cubicBezTo>
                    <a:pt x="9728" y="438"/>
                    <a:pt x="14297" y="1254"/>
                    <a:pt x="15961" y="3752"/>
                  </a:cubicBezTo>
                  <a:cubicBezTo>
                    <a:pt x="17056" y="5392"/>
                    <a:pt x="17849" y="6779"/>
                    <a:pt x="18855" y="8537"/>
                  </a:cubicBezTo>
                  <a:cubicBezTo>
                    <a:pt x="19762" y="10122"/>
                    <a:pt x="20790" y="11918"/>
                    <a:pt x="22320" y="14393"/>
                  </a:cubicBezTo>
                  <a:cubicBezTo>
                    <a:pt x="25369" y="19327"/>
                    <a:pt x="25309" y="25241"/>
                    <a:pt x="22168" y="29460"/>
                  </a:cubicBezTo>
                  <a:cubicBezTo>
                    <a:pt x="20309" y="31959"/>
                    <a:pt x="17899" y="33267"/>
                    <a:pt x="15440" y="33267"/>
                  </a:cubicBezTo>
                  <a:cubicBezTo>
                    <a:pt x="14037" y="33267"/>
                    <a:pt x="12617" y="32841"/>
                    <a:pt x="11274" y="31968"/>
                  </a:cubicBezTo>
                  <a:cubicBezTo>
                    <a:pt x="7882" y="29763"/>
                    <a:pt x="9009" y="26659"/>
                    <a:pt x="10315" y="23064"/>
                  </a:cubicBezTo>
                  <a:cubicBezTo>
                    <a:pt x="10411" y="22800"/>
                    <a:pt x="10508" y="22535"/>
                    <a:pt x="10603" y="22268"/>
                  </a:cubicBezTo>
                  <a:cubicBezTo>
                    <a:pt x="11986" y="18396"/>
                    <a:pt x="10230" y="15020"/>
                    <a:pt x="5384" y="12237"/>
                  </a:cubicBezTo>
                  <a:cubicBezTo>
                    <a:pt x="1083" y="9765"/>
                    <a:pt x="567" y="4963"/>
                    <a:pt x="562" y="4914"/>
                  </a:cubicBezTo>
                  <a:cubicBezTo>
                    <a:pt x="552" y="4802"/>
                    <a:pt x="451" y="4717"/>
                    <a:pt x="346" y="4717"/>
                  </a:cubicBezTo>
                  <a:cubicBezTo>
                    <a:pt x="339" y="4717"/>
                    <a:pt x="331" y="4717"/>
                    <a:pt x="323" y="4718"/>
                  </a:cubicBezTo>
                  <a:cubicBezTo>
                    <a:pt x="203" y="4729"/>
                    <a:pt x="114" y="4836"/>
                    <a:pt x="126" y="4957"/>
                  </a:cubicBezTo>
                  <a:cubicBezTo>
                    <a:pt x="132" y="5007"/>
                    <a:pt x="663" y="10030"/>
                    <a:pt x="5167" y="12617"/>
                  </a:cubicBezTo>
                  <a:cubicBezTo>
                    <a:pt x="9801" y="15280"/>
                    <a:pt x="11491" y="18477"/>
                    <a:pt x="10190" y="22121"/>
                  </a:cubicBezTo>
                  <a:cubicBezTo>
                    <a:pt x="10095" y="22388"/>
                    <a:pt x="9999" y="22653"/>
                    <a:pt x="9904" y="22915"/>
                  </a:cubicBezTo>
                  <a:cubicBezTo>
                    <a:pt x="8590" y="26528"/>
                    <a:pt x="7351" y="29940"/>
                    <a:pt x="11036" y="32336"/>
                  </a:cubicBezTo>
                  <a:cubicBezTo>
                    <a:pt x="12460" y="33263"/>
                    <a:pt x="13965" y="33713"/>
                    <a:pt x="15451" y="33713"/>
                  </a:cubicBezTo>
                  <a:cubicBezTo>
                    <a:pt x="18039" y="33713"/>
                    <a:pt x="20570" y="32343"/>
                    <a:pt x="22520" y="29721"/>
                  </a:cubicBezTo>
                  <a:cubicBezTo>
                    <a:pt x="25768" y="25357"/>
                    <a:pt x="25836" y="19249"/>
                    <a:pt x="22691" y="14163"/>
                  </a:cubicBezTo>
                  <a:cubicBezTo>
                    <a:pt x="21165" y="11694"/>
                    <a:pt x="20139" y="9902"/>
                    <a:pt x="19235" y="8319"/>
                  </a:cubicBezTo>
                  <a:cubicBezTo>
                    <a:pt x="18225" y="6554"/>
                    <a:pt x="17427" y="5162"/>
                    <a:pt x="16327" y="3508"/>
                  </a:cubicBezTo>
                  <a:cubicBezTo>
                    <a:pt x="14465" y="716"/>
                    <a:pt x="9606" y="1"/>
                    <a:pt x="6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6820200" y="2839680"/>
              <a:ext cx="22680" cy="24480"/>
            </a:xfrm>
            <a:custGeom>
              <a:avLst/>
              <a:gdLst/>
              <a:ahLst/>
              <a:cxnLst/>
              <a:rect l="l" t="t" r="r" b="b"/>
              <a:pathLst>
                <a:path w="1259" h="1354" extrusionOk="0">
                  <a:moveTo>
                    <a:pt x="250" y="1"/>
                  </a:moveTo>
                  <a:cubicBezTo>
                    <a:pt x="220" y="1"/>
                    <a:pt x="189" y="7"/>
                    <a:pt x="160" y="20"/>
                  </a:cubicBezTo>
                  <a:cubicBezTo>
                    <a:pt x="50" y="70"/>
                    <a:pt x="1" y="201"/>
                    <a:pt x="51" y="311"/>
                  </a:cubicBezTo>
                  <a:cubicBezTo>
                    <a:pt x="222" y="690"/>
                    <a:pt x="481" y="1025"/>
                    <a:pt x="820" y="1304"/>
                  </a:cubicBezTo>
                  <a:cubicBezTo>
                    <a:pt x="859" y="1336"/>
                    <a:pt x="909" y="1354"/>
                    <a:pt x="959" y="1354"/>
                  </a:cubicBezTo>
                  <a:cubicBezTo>
                    <a:pt x="959" y="1354"/>
                    <a:pt x="960" y="1354"/>
                    <a:pt x="960" y="1354"/>
                  </a:cubicBezTo>
                  <a:cubicBezTo>
                    <a:pt x="1166" y="1354"/>
                    <a:pt x="1259" y="1096"/>
                    <a:pt x="1099" y="965"/>
                  </a:cubicBezTo>
                  <a:cubicBezTo>
                    <a:pt x="808" y="726"/>
                    <a:pt x="596" y="452"/>
                    <a:pt x="450" y="129"/>
                  </a:cubicBezTo>
                  <a:cubicBezTo>
                    <a:pt x="413" y="49"/>
                    <a:pt x="333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6714360" y="2493000"/>
              <a:ext cx="138240" cy="314640"/>
            </a:xfrm>
            <a:custGeom>
              <a:avLst/>
              <a:gdLst/>
              <a:ahLst/>
              <a:cxnLst/>
              <a:rect l="l" t="t" r="r" b="b"/>
              <a:pathLst>
                <a:path w="7323" h="16618" extrusionOk="0">
                  <a:moveTo>
                    <a:pt x="251" y="0"/>
                  </a:moveTo>
                  <a:cubicBezTo>
                    <a:pt x="175" y="0"/>
                    <a:pt x="102" y="39"/>
                    <a:pt x="62" y="108"/>
                  </a:cubicBezTo>
                  <a:cubicBezTo>
                    <a:pt x="0" y="213"/>
                    <a:pt x="34" y="347"/>
                    <a:pt x="139" y="408"/>
                  </a:cubicBezTo>
                  <a:cubicBezTo>
                    <a:pt x="198" y="443"/>
                    <a:pt x="6029" y="3928"/>
                    <a:pt x="6621" y="8218"/>
                  </a:cubicBezTo>
                  <a:cubicBezTo>
                    <a:pt x="6877" y="10071"/>
                    <a:pt x="6383" y="12001"/>
                    <a:pt x="5948" y="13704"/>
                  </a:cubicBezTo>
                  <a:cubicBezTo>
                    <a:pt x="5705" y="14653"/>
                    <a:pt x="5477" y="15550"/>
                    <a:pt x="5384" y="16373"/>
                  </a:cubicBezTo>
                  <a:cubicBezTo>
                    <a:pt x="5370" y="16493"/>
                    <a:pt x="5457" y="16602"/>
                    <a:pt x="5578" y="16616"/>
                  </a:cubicBezTo>
                  <a:cubicBezTo>
                    <a:pt x="5585" y="16617"/>
                    <a:pt x="5594" y="16617"/>
                    <a:pt x="5603" y="16617"/>
                  </a:cubicBezTo>
                  <a:cubicBezTo>
                    <a:pt x="5714" y="16616"/>
                    <a:pt x="5808" y="16532"/>
                    <a:pt x="5819" y="16422"/>
                  </a:cubicBezTo>
                  <a:cubicBezTo>
                    <a:pt x="5908" y="15629"/>
                    <a:pt x="6134" y="14746"/>
                    <a:pt x="6372" y="13813"/>
                  </a:cubicBezTo>
                  <a:cubicBezTo>
                    <a:pt x="6819" y="12070"/>
                    <a:pt x="7323" y="10096"/>
                    <a:pt x="7055" y="8158"/>
                  </a:cubicBezTo>
                  <a:cubicBezTo>
                    <a:pt x="6436" y="3661"/>
                    <a:pt x="609" y="177"/>
                    <a:pt x="362" y="31"/>
                  </a:cubicBezTo>
                  <a:cubicBezTo>
                    <a:pt x="327" y="10"/>
                    <a:pt x="288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6595920" y="2313360"/>
              <a:ext cx="47520" cy="96840"/>
            </a:xfrm>
            <a:custGeom>
              <a:avLst/>
              <a:gdLst/>
              <a:ahLst/>
              <a:cxnLst/>
              <a:rect l="l" t="t" r="r" b="b"/>
              <a:pathLst>
                <a:path w="2563" h="5153" extrusionOk="0">
                  <a:moveTo>
                    <a:pt x="2317" y="0"/>
                  </a:moveTo>
                  <a:cubicBezTo>
                    <a:pt x="2266" y="0"/>
                    <a:pt x="2215" y="18"/>
                    <a:pt x="2173" y="54"/>
                  </a:cubicBezTo>
                  <a:cubicBezTo>
                    <a:pt x="0" y="1950"/>
                    <a:pt x="270" y="4835"/>
                    <a:pt x="284" y="4957"/>
                  </a:cubicBezTo>
                  <a:cubicBezTo>
                    <a:pt x="295" y="5068"/>
                    <a:pt x="389" y="5153"/>
                    <a:pt x="501" y="5153"/>
                  </a:cubicBezTo>
                  <a:cubicBezTo>
                    <a:pt x="509" y="5153"/>
                    <a:pt x="517" y="5153"/>
                    <a:pt x="524" y="5152"/>
                  </a:cubicBezTo>
                  <a:cubicBezTo>
                    <a:pt x="644" y="5139"/>
                    <a:pt x="732" y="5032"/>
                    <a:pt x="720" y="4912"/>
                  </a:cubicBezTo>
                  <a:cubicBezTo>
                    <a:pt x="717" y="4884"/>
                    <a:pt x="458" y="2132"/>
                    <a:pt x="2462" y="385"/>
                  </a:cubicBezTo>
                  <a:cubicBezTo>
                    <a:pt x="2553" y="305"/>
                    <a:pt x="2562" y="166"/>
                    <a:pt x="2482" y="76"/>
                  </a:cubicBezTo>
                  <a:cubicBezTo>
                    <a:pt x="2439" y="26"/>
                    <a:pt x="2378" y="0"/>
                    <a:pt x="2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6655680" y="2292120"/>
              <a:ext cx="26280" cy="14760"/>
            </a:xfrm>
            <a:custGeom>
              <a:avLst/>
              <a:gdLst/>
              <a:ahLst/>
              <a:cxnLst/>
              <a:rect l="l" t="t" r="r" b="b"/>
              <a:pathLst>
                <a:path w="1438" h="831" extrusionOk="0">
                  <a:moveTo>
                    <a:pt x="1191" y="0"/>
                  </a:moveTo>
                  <a:cubicBezTo>
                    <a:pt x="1169" y="0"/>
                    <a:pt x="1147" y="4"/>
                    <a:pt x="1125" y="10"/>
                  </a:cubicBezTo>
                  <a:cubicBezTo>
                    <a:pt x="784" y="119"/>
                    <a:pt x="454" y="254"/>
                    <a:pt x="137" y="417"/>
                  </a:cubicBezTo>
                  <a:cubicBezTo>
                    <a:pt x="46" y="463"/>
                    <a:pt x="0" y="565"/>
                    <a:pt x="24" y="663"/>
                  </a:cubicBezTo>
                  <a:cubicBezTo>
                    <a:pt x="47" y="761"/>
                    <a:pt x="134" y="831"/>
                    <a:pt x="235" y="831"/>
                  </a:cubicBezTo>
                  <a:cubicBezTo>
                    <a:pt x="236" y="831"/>
                    <a:pt x="237" y="831"/>
                    <a:pt x="238" y="831"/>
                  </a:cubicBezTo>
                  <a:cubicBezTo>
                    <a:pt x="272" y="831"/>
                    <a:pt x="307" y="822"/>
                    <a:pt x="338" y="806"/>
                  </a:cubicBezTo>
                  <a:cubicBezTo>
                    <a:pt x="633" y="656"/>
                    <a:pt x="941" y="530"/>
                    <a:pt x="1257" y="428"/>
                  </a:cubicBezTo>
                  <a:cubicBezTo>
                    <a:pt x="1374" y="392"/>
                    <a:pt x="1437" y="268"/>
                    <a:pt x="1400" y="153"/>
                  </a:cubicBezTo>
                  <a:cubicBezTo>
                    <a:pt x="1370" y="60"/>
                    <a:pt x="1284" y="0"/>
                    <a:pt x="1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5771520" y="1275120"/>
              <a:ext cx="1920960" cy="3462480"/>
            </a:xfrm>
            <a:custGeom>
              <a:avLst/>
              <a:gdLst/>
              <a:ahLst/>
              <a:cxnLst/>
              <a:rect l="l" t="t" r="r" b="b"/>
              <a:pathLst>
                <a:path w="101113" h="182228" extrusionOk="0">
                  <a:moveTo>
                    <a:pt x="105" y="1"/>
                  </a:moveTo>
                  <a:cubicBezTo>
                    <a:pt x="48" y="1"/>
                    <a:pt x="0" y="47"/>
                    <a:pt x="0" y="106"/>
                  </a:cubicBezTo>
                  <a:lnTo>
                    <a:pt x="0" y="182122"/>
                  </a:lnTo>
                  <a:cubicBezTo>
                    <a:pt x="0" y="182181"/>
                    <a:pt x="48" y="182227"/>
                    <a:pt x="105" y="182227"/>
                  </a:cubicBezTo>
                  <a:lnTo>
                    <a:pt x="101007" y="182227"/>
                  </a:lnTo>
                  <a:cubicBezTo>
                    <a:pt x="101066" y="182227"/>
                    <a:pt x="101112" y="182181"/>
                    <a:pt x="101112" y="182122"/>
                  </a:cubicBezTo>
                  <a:lnTo>
                    <a:pt x="101112" y="106"/>
                  </a:lnTo>
                  <a:cubicBezTo>
                    <a:pt x="101112" y="47"/>
                    <a:pt x="101066" y="1"/>
                    <a:pt x="101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59" name="Google Shape;2159;p13"/>
          <p:cNvSpPr/>
          <p:nvPr/>
        </p:nvSpPr>
        <p:spPr>
          <a:xfrm>
            <a:off x="916560" y="158760"/>
            <a:ext cx="7288200" cy="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0" i="0" u="none" strike="noStrike" cap="none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La Nostra Applicazione</a:t>
            </a:r>
            <a:br>
              <a:rPr lang="it-IT" sz="18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it-IT" sz="1200" b="0" i="0" u="none" strike="noStrike" cap="none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(Smart Working Page)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0" name="Google Shape;216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968000">
            <a:off x="1517400" y="42480"/>
            <a:ext cx="1161000" cy="116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2158;p13">
            <a:extLst>
              <a:ext uri="{FF2B5EF4-FFF2-40B4-BE49-F238E27FC236}">
                <a16:creationId xmlns:a16="http://schemas.microsoft.com/office/drawing/2014/main" id="{6E3BC643-6627-4140-ABEC-BE81EE2C64D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29480" y="1495800"/>
            <a:ext cx="1806120" cy="31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5" name="Google Shape;2165;p14"/>
          <p:cNvGrpSpPr/>
          <p:nvPr/>
        </p:nvGrpSpPr>
        <p:grpSpPr>
          <a:xfrm>
            <a:off x="4572000" y="895320"/>
            <a:ext cx="4571280" cy="3981600"/>
            <a:chOff x="4572000" y="895320"/>
            <a:chExt cx="4571280" cy="3981600"/>
          </a:xfrm>
        </p:grpSpPr>
        <p:sp>
          <p:nvSpPr>
            <p:cNvPr id="2166" name="Google Shape;2166;p14"/>
            <p:cNvSpPr/>
            <p:nvPr/>
          </p:nvSpPr>
          <p:spPr>
            <a:xfrm>
              <a:off x="4624920" y="895320"/>
              <a:ext cx="4309920" cy="3981600"/>
            </a:xfrm>
            <a:custGeom>
              <a:avLst/>
              <a:gdLst/>
              <a:ahLst/>
              <a:cxnLst/>
              <a:rect l="l" t="t" r="r" b="b"/>
              <a:pathLst>
                <a:path w="226803" h="209527" extrusionOk="0">
                  <a:moveTo>
                    <a:pt x="137632" y="0"/>
                  </a:moveTo>
                  <a:cubicBezTo>
                    <a:pt x="124863" y="0"/>
                    <a:pt x="112381" y="4357"/>
                    <a:pt x="101957" y="12471"/>
                  </a:cubicBezTo>
                  <a:cubicBezTo>
                    <a:pt x="77673" y="31374"/>
                    <a:pt x="60263" y="57498"/>
                    <a:pt x="33597" y="73757"/>
                  </a:cubicBezTo>
                  <a:cubicBezTo>
                    <a:pt x="11332" y="87330"/>
                    <a:pt x="0" y="109793"/>
                    <a:pt x="8272" y="142071"/>
                  </a:cubicBezTo>
                  <a:cubicBezTo>
                    <a:pt x="16206" y="173036"/>
                    <a:pt x="40207" y="192021"/>
                    <a:pt x="66573" y="192021"/>
                  </a:cubicBezTo>
                  <a:cubicBezTo>
                    <a:pt x="67692" y="192021"/>
                    <a:pt x="68816" y="191987"/>
                    <a:pt x="69943" y="191918"/>
                  </a:cubicBezTo>
                  <a:cubicBezTo>
                    <a:pt x="73619" y="191693"/>
                    <a:pt x="77325" y="191569"/>
                    <a:pt x="81038" y="191569"/>
                  </a:cubicBezTo>
                  <a:cubicBezTo>
                    <a:pt x="100566" y="191569"/>
                    <a:pt x="120314" y="194985"/>
                    <a:pt x="137261" y="205019"/>
                  </a:cubicBezTo>
                  <a:cubicBezTo>
                    <a:pt x="142332" y="208022"/>
                    <a:pt x="148451" y="209527"/>
                    <a:pt x="155194" y="209527"/>
                  </a:cubicBezTo>
                  <a:cubicBezTo>
                    <a:pt x="172419" y="209527"/>
                    <a:pt x="193714" y="199704"/>
                    <a:pt x="211990" y="179913"/>
                  </a:cubicBezTo>
                  <a:cubicBezTo>
                    <a:pt x="226803" y="163874"/>
                    <a:pt x="224893" y="143028"/>
                    <a:pt x="219540" y="123456"/>
                  </a:cubicBezTo>
                  <a:cubicBezTo>
                    <a:pt x="216241" y="111390"/>
                    <a:pt x="213993" y="99058"/>
                    <a:pt x="211370" y="86818"/>
                  </a:cubicBezTo>
                  <a:cubicBezTo>
                    <a:pt x="209522" y="78192"/>
                    <a:pt x="207487" y="69612"/>
                    <a:pt x="204766" y="61204"/>
                  </a:cubicBezTo>
                  <a:cubicBezTo>
                    <a:pt x="196869" y="36799"/>
                    <a:pt x="181648" y="11947"/>
                    <a:pt x="156229" y="3150"/>
                  </a:cubicBezTo>
                  <a:cubicBezTo>
                    <a:pt x="150098" y="1027"/>
                    <a:pt x="143831" y="0"/>
                    <a:pt x="137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4"/>
            <p:cNvSpPr/>
            <p:nvPr/>
          </p:nvSpPr>
          <p:spPr>
            <a:xfrm>
              <a:off x="5184000" y="3335760"/>
              <a:ext cx="434880" cy="634680"/>
            </a:xfrm>
            <a:custGeom>
              <a:avLst/>
              <a:gdLst/>
              <a:ahLst/>
              <a:cxnLst/>
              <a:rect l="l" t="t" r="r" b="b"/>
              <a:pathLst>
                <a:path w="22943" h="33455" extrusionOk="0">
                  <a:moveTo>
                    <a:pt x="21735" y="0"/>
                  </a:moveTo>
                  <a:cubicBezTo>
                    <a:pt x="21735" y="0"/>
                    <a:pt x="10620" y="8829"/>
                    <a:pt x="5310" y="18025"/>
                  </a:cubicBezTo>
                  <a:cubicBezTo>
                    <a:pt x="0" y="27221"/>
                    <a:pt x="158" y="33454"/>
                    <a:pt x="158" y="33454"/>
                  </a:cubicBezTo>
                  <a:cubicBezTo>
                    <a:pt x="158" y="33454"/>
                    <a:pt x="15836" y="22237"/>
                    <a:pt x="19390" y="14663"/>
                  </a:cubicBezTo>
                  <a:cubicBezTo>
                    <a:pt x="22942" y="7088"/>
                    <a:pt x="21735" y="0"/>
                    <a:pt x="2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4"/>
            <p:cNvSpPr/>
            <p:nvPr/>
          </p:nvSpPr>
          <p:spPr>
            <a:xfrm>
              <a:off x="4658040" y="3101760"/>
              <a:ext cx="569520" cy="864000"/>
            </a:xfrm>
            <a:custGeom>
              <a:avLst/>
              <a:gdLst/>
              <a:ahLst/>
              <a:cxnLst/>
              <a:rect l="l" t="t" r="r" b="b"/>
              <a:pathLst>
                <a:path w="30021" h="45509" extrusionOk="0">
                  <a:moveTo>
                    <a:pt x="2436" y="0"/>
                  </a:moveTo>
                  <a:cubicBezTo>
                    <a:pt x="2436" y="0"/>
                    <a:pt x="1" y="15849"/>
                    <a:pt x="5832" y="25606"/>
                  </a:cubicBezTo>
                  <a:cubicBezTo>
                    <a:pt x="11665" y="35364"/>
                    <a:pt x="27713" y="45509"/>
                    <a:pt x="27713" y="45509"/>
                  </a:cubicBezTo>
                  <a:cubicBezTo>
                    <a:pt x="27713" y="45509"/>
                    <a:pt x="30020" y="38388"/>
                    <a:pt x="21608" y="27569"/>
                  </a:cubicBezTo>
                  <a:cubicBezTo>
                    <a:pt x="13197" y="16750"/>
                    <a:pt x="2436" y="0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4"/>
            <p:cNvSpPr/>
            <p:nvPr/>
          </p:nvSpPr>
          <p:spPr>
            <a:xfrm>
              <a:off x="4572000" y="2359800"/>
              <a:ext cx="627480" cy="1271880"/>
            </a:xfrm>
            <a:custGeom>
              <a:avLst/>
              <a:gdLst/>
              <a:ahLst/>
              <a:cxnLst/>
              <a:rect l="l" t="t" r="r" b="b"/>
              <a:pathLst>
                <a:path w="33075" h="66974" extrusionOk="0">
                  <a:moveTo>
                    <a:pt x="3152" y="1"/>
                  </a:moveTo>
                  <a:cubicBezTo>
                    <a:pt x="3151" y="1"/>
                    <a:pt x="1" y="10453"/>
                    <a:pt x="5898" y="24354"/>
                  </a:cubicBezTo>
                  <a:cubicBezTo>
                    <a:pt x="11795" y="38256"/>
                    <a:pt x="33075" y="66973"/>
                    <a:pt x="33075" y="66973"/>
                  </a:cubicBezTo>
                  <a:cubicBezTo>
                    <a:pt x="33075" y="66973"/>
                    <a:pt x="32921" y="54781"/>
                    <a:pt x="25352" y="42212"/>
                  </a:cubicBezTo>
                  <a:cubicBezTo>
                    <a:pt x="17783" y="29645"/>
                    <a:pt x="8712" y="16909"/>
                    <a:pt x="6580" y="11495"/>
                  </a:cubicBezTo>
                  <a:cubicBezTo>
                    <a:pt x="4448" y="6081"/>
                    <a:pt x="3152" y="1"/>
                    <a:pt x="3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4"/>
            <p:cNvSpPr/>
            <p:nvPr/>
          </p:nvSpPr>
          <p:spPr>
            <a:xfrm>
              <a:off x="5189760" y="2571120"/>
              <a:ext cx="403560" cy="965520"/>
            </a:xfrm>
            <a:custGeom>
              <a:avLst/>
              <a:gdLst/>
              <a:ahLst/>
              <a:cxnLst/>
              <a:rect l="l" t="t" r="r" b="b"/>
              <a:pathLst>
                <a:path w="21280" h="50852" extrusionOk="0">
                  <a:moveTo>
                    <a:pt x="20295" y="1"/>
                  </a:moveTo>
                  <a:cubicBezTo>
                    <a:pt x="20294" y="1"/>
                    <a:pt x="8709" y="15020"/>
                    <a:pt x="5023" y="26750"/>
                  </a:cubicBezTo>
                  <a:cubicBezTo>
                    <a:pt x="1336" y="38480"/>
                    <a:pt x="1" y="50852"/>
                    <a:pt x="1" y="50852"/>
                  </a:cubicBezTo>
                  <a:cubicBezTo>
                    <a:pt x="1" y="50852"/>
                    <a:pt x="8936" y="39484"/>
                    <a:pt x="15107" y="26488"/>
                  </a:cubicBezTo>
                  <a:cubicBezTo>
                    <a:pt x="21279" y="13491"/>
                    <a:pt x="20295" y="1"/>
                    <a:pt x="20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4"/>
            <p:cNvSpPr/>
            <p:nvPr/>
          </p:nvSpPr>
          <p:spPr>
            <a:xfrm>
              <a:off x="4704840" y="1996200"/>
              <a:ext cx="450000" cy="1051920"/>
            </a:xfrm>
            <a:custGeom>
              <a:avLst/>
              <a:gdLst/>
              <a:ahLst/>
              <a:cxnLst/>
              <a:rect l="l" t="t" r="r" b="b"/>
              <a:pathLst>
                <a:path w="23739" h="55406" extrusionOk="0">
                  <a:moveTo>
                    <a:pt x="1267" y="0"/>
                  </a:moveTo>
                  <a:lnTo>
                    <a:pt x="1267" y="0"/>
                  </a:lnTo>
                  <a:cubicBezTo>
                    <a:pt x="1267" y="1"/>
                    <a:pt x="0" y="17928"/>
                    <a:pt x="8101" y="32229"/>
                  </a:cubicBezTo>
                  <a:cubicBezTo>
                    <a:pt x="16201" y="46528"/>
                    <a:pt x="23739" y="55406"/>
                    <a:pt x="23739" y="55406"/>
                  </a:cubicBezTo>
                  <a:cubicBezTo>
                    <a:pt x="23739" y="55406"/>
                    <a:pt x="21639" y="36732"/>
                    <a:pt x="16604" y="26372"/>
                  </a:cubicBezTo>
                  <a:cubicBezTo>
                    <a:pt x="11568" y="16014"/>
                    <a:pt x="1268" y="1"/>
                    <a:pt x="1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4"/>
            <p:cNvSpPr/>
            <p:nvPr/>
          </p:nvSpPr>
          <p:spPr>
            <a:xfrm>
              <a:off x="5148000" y="1765800"/>
              <a:ext cx="354240" cy="1078560"/>
            </a:xfrm>
            <a:custGeom>
              <a:avLst/>
              <a:gdLst/>
              <a:ahLst/>
              <a:cxnLst/>
              <a:rect l="l" t="t" r="r" b="b"/>
              <a:pathLst>
                <a:path w="18702" h="56793" extrusionOk="0">
                  <a:moveTo>
                    <a:pt x="18701" y="0"/>
                  </a:moveTo>
                  <a:cubicBezTo>
                    <a:pt x="18701" y="1"/>
                    <a:pt x="6141" y="12854"/>
                    <a:pt x="3072" y="29000"/>
                  </a:cubicBezTo>
                  <a:cubicBezTo>
                    <a:pt x="1" y="45146"/>
                    <a:pt x="8" y="56793"/>
                    <a:pt x="8" y="56793"/>
                  </a:cubicBezTo>
                  <a:cubicBezTo>
                    <a:pt x="8" y="56793"/>
                    <a:pt x="10484" y="41191"/>
                    <a:pt x="13343" y="30033"/>
                  </a:cubicBezTo>
                  <a:cubicBezTo>
                    <a:pt x="16201" y="18876"/>
                    <a:pt x="18701" y="1"/>
                    <a:pt x="187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4"/>
            <p:cNvSpPr/>
            <p:nvPr/>
          </p:nvSpPr>
          <p:spPr>
            <a:xfrm>
              <a:off x="5060160" y="1565640"/>
              <a:ext cx="185760" cy="813240"/>
            </a:xfrm>
            <a:custGeom>
              <a:avLst/>
              <a:gdLst/>
              <a:ahLst/>
              <a:cxnLst/>
              <a:rect l="l" t="t" r="r" b="b"/>
              <a:pathLst>
                <a:path w="9835" h="42841" extrusionOk="0">
                  <a:moveTo>
                    <a:pt x="9834" y="0"/>
                  </a:moveTo>
                  <a:cubicBezTo>
                    <a:pt x="9834" y="0"/>
                    <a:pt x="0" y="7255"/>
                    <a:pt x="1557" y="22479"/>
                  </a:cubicBezTo>
                  <a:cubicBezTo>
                    <a:pt x="3113" y="37705"/>
                    <a:pt x="4601" y="42841"/>
                    <a:pt x="4601" y="42841"/>
                  </a:cubicBezTo>
                  <a:cubicBezTo>
                    <a:pt x="3055" y="32421"/>
                    <a:pt x="9834" y="1"/>
                    <a:pt x="9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4"/>
            <p:cNvSpPr/>
            <p:nvPr/>
          </p:nvSpPr>
          <p:spPr>
            <a:xfrm>
              <a:off x="5123880" y="2174400"/>
              <a:ext cx="79200" cy="1890000"/>
            </a:xfrm>
            <a:custGeom>
              <a:avLst/>
              <a:gdLst/>
              <a:ahLst/>
              <a:cxnLst/>
              <a:rect l="l" t="t" r="r" b="b"/>
              <a:pathLst>
                <a:path w="4217" h="99494" extrusionOk="0">
                  <a:moveTo>
                    <a:pt x="600" y="0"/>
                  </a:moveTo>
                  <a:lnTo>
                    <a:pt x="0" y="44"/>
                  </a:lnTo>
                  <a:cubicBezTo>
                    <a:pt x="13" y="212"/>
                    <a:pt x="1205" y="17102"/>
                    <a:pt x="1205" y="34950"/>
                  </a:cubicBezTo>
                  <a:cubicBezTo>
                    <a:pt x="1205" y="43962"/>
                    <a:pt x="1814" y="50396"/>
                    <a:pt x="2403" y="56618"/>
                  </a:cubicBezTo>
                  <a:cubicBezTo>
                    <a:pt x="2998" y="62903"/>
                    <a:pt x="3614" y="69404"/>
                    <a:pt x="3614" y="78612"/>
                  </a:cubicBezTo>
                  <a:cubicBezTo>
                    <a:pt x="3614" y="96525"/>
                    <a:pt x="2763" y="99182"/>
                    <a:pt x="2728" y="99286"/>
                  </a:cubicBezTo>
                  <a:lnTo>
                    <a:pt x="3011" y="99388"/>
                  </a:lnTo>
                  <a:lnTo>
                    <a:pt x="3011" y="99388"/>
                  </a:lnTo>
                  <a:lnTo>
                    <a:pt x="2729" y="99282"/>
                  </a:lnTo>
                  <a:lnTo>
                    <a:pt x="3294" y="99493"/>
                  </a:lnTo>
                  <a:cubicBezTo>
                    <a:pt x="3331" y="99393"/>
                    <a:pt x="4217" y="96824"/>
                    <a:pt x="4217" y="78612"/>
                  </a:cubicBezTo>
                  <a:cubicBezTo>
                    <a:pt x="4217" y="69375"/>
                    <a:pt x="3599" y="62861"/>
                    <a:pt x="3002" y="56561"/>
                  </a:cubicBezTo>
                  <a:cubicBezTo>
                    <a:pt x="2414" y="50352"/>
                    <a:pt x="1806" y="43932"/>
                    <a:pt x="1806" y="34950"/>
                  </a:cubicBezTo>
                  <a:cubicBezTo>
                    <a:pt x="1806" y="17079"/>
                    <a:pt x="613" y="169"/>
                    <a:pt x="600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4"/>
            <p:cNvSpPr/>
            <p:nvPr/>
          </p:nvSpPr>
          <p:spPr>
            <a:xfrm>
              <a:off x="4867200" y="2400840"/>
              <a:ext cx="291960" cy="615960"/>
            </a:xfrm>
            <a:custGeom>
              <a:avLst/>
              <a:gdLst/>
              <a:ahLst/>
              <a:cxnLst/>
              <a:rect l="l" t="t" r="r" b="b"/>
              <a:pathLst>
                <a:path w="15414" h="32466" extrusionOk="0">
                  <a:moveTo>
                    <a:pt x="565" y="0"/>
                  </a:moveTo>
                  <a:lnTo>
                    <a:pt x="1" y="210"/>
                  </a:lnTo>
                  <a:cubicBezTo>
                    <a:pt x="31" y="291"/>
                    <a:pt x="3012" y="8230"/>
                    <a:pt x="5556" y="13087"/>
                  </a:cubicBezTo>
                  <a:cubicBezTo>
                    <a:pt x="8291" y="18309"/>
                    <a:pt x="14802" y="32324"/>
                    <a:pt x="14867" y="32465"/>
                  </a:cubicBezTo>
                  <a:lnTo>
                    <a:pt x="15414" y="32210"/>
                  </a:lnTo>
                  <a:cubicBezTo>
                    <a:pt x="15348" y="32070"/>
                    <a:pt x="8832" y="18043"/>
                    <a:pt x="6090" y="12808"/>
                  </a:cubicBezTo>
                  <a:cubicBezTo>
                    <a:pt x="3563" y="7983"/>
                    <a:pt x="595" y="79"/>
                    <a:pt x="565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4"/>
            <p:cNvSpPr/>
            <p:nvPr/>
          </p:nvSpPr>
          <p:spPr>
            <a:xfrm>
              <a:off x="4877280" y="3055680"/>
              <a:ext cx="327240" cy="579240"/>
            </a:xfrm>
            <a:custGeom>
              <a:avLst/>
              <a:gdLst/>
              <a:ahLst/>
              <a:cxnLst/>
              <a:rect l="l" t="t" r="r" b="b"/>
              <a:pathLst>
                <a:path w="17266" h="30533" extrusionOk="0">
                  <a:moveTo>
                    <a:pt x="531" y="0"/>
                  </a:moveTo>
                  <a:lnTo>
                    <a:pt x="0" y="286"/>
                  </a:lnTo>
                  <a:cubicBezTo>
                    <a:pt x="597" y="1396"/>
                    <a:pt x="14655" y="27529"/>
                    <a:pt x="16773" y="30533"/>
                  </a:cubicBezTo>
                  <a:lnTo>
                    <a:pt x="17266" y="30186"/>
                  </a:lnTo>
                  <a:cubicBezTo>
                    <a:pt x="15168" y="27213"/>
                    <a:pt x="676" y="273"/>
                    <a:pt x="53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4"/>
            <p:cNvSpPr/>
            <p:nvPr/>
          </p:nvSpPr>
          <p:spPr>
            <a:xfrm>
              <a:off x="5193000" y="2955960"/>
              <a:ext cx="234360" cy="539280"/>
            </a:xfrm>
            <a:custGeom>
              <a:avLst/>
              <a:gdLst/>
              <a:ahLst/>
              <a:cxnLst/>
              <a:rect l="l" t="t" r="r" b="b"/>
              <a:pathLst>
                <a:path w="12388" h="28438" extrusionOk="0">
                  <a:moveTo>
                    <a:pt x="11832" y="0"/>
                  </a:moveTo>
                  <a:lnTo>
                    <a:pt x="0" y="28204"/>
                  </a:lnTo>
                  <a:lnTo>
                    <a:pt x="554" y="28437"/>
                  </a:lnTo>
                  <a:lnTo>
                    <a:pt x="12387" y="233"/>
                  </a:lnTo>
                  <a:lnTo>
                    <a:pt x="11832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178" name="Google Shape;2178;p14"/>
            <p:cNvSpPr/>
            <p:nvPr/>
          </p:nvSpPr>
          <p:spPr>
            <a:xfrm>
              <a:off x="4925160" y="3629880"/>
              <a:ext cx="511200" cy="321480"/>
            </a:xfrm>
            <a:custGeom>
              <a:avLst/>
              <a:gdLst/>
              <a:ahLst/>
              <a:cxnLst/>
              <a:rect l="l" t="t" r="r" b="b"/>
              <a:pathLst>
                <a:path w="26952" h="16964" extrusionOk="0">
                  <a:moveTo>
                    <a:pt x="515" y="1"/>
                  </a:moveTo>
                  <a:lnTo>
                    <a:pt x="1" y="315"/>
                  </a:lnTo>
                  <a:cubicBezTo>
                    <a:pt x="2756" y="4823"/>
                    <a:pt x="13679" y="16251"/>
                    <a:pt x="14143" y="16735"/>
                  </a:cubicBezTo>
                  <a:lnTo>
                    <a:pt x="14363" y="16964"/>
                  </a:lnTo>
                  <a:lnTo>
                    <a:pt x="14579" y="16732"/>
                  </a:lnTo>
                  <a:cubicBezTo>
                    <a:pt x="14656" y="16651"/>
                    <a:pt x="22207" y="8570"/>
                    <a:pt x="26952" y="1330"/>
                  </a:cubicBezTo>
                  <a:lnTo>
                    <a:pt x="26447" y="1000"/>
                  </a:lnTo>
                  <a:cubicBezTo>
                    <a:pt x="22183" y="7508"/>
                    <a:pt x="15628" y="14710"/>
                    <a:pt x="14357" y="16085"/>
                  </a:cubicBezTo>
                  <a:cubicBezTo>
                    <a:pt x="12763" y="14409"/>
                    <a:pt x="3024" y="4106"/>
                    <a:pt x="515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4"/>
            <p:cNvSpPr/>
            <p:nvPr/>
          </p:nvSpPr>
          <p:spPr>
            <a:xfrm>
              <a:off x="5149440" y="2324880"/>
              <a:ext cx="149040" cy="471240"/>
            </a:xfrm>
            <a:custGeom>
              <a:avLst/>
              <a:gdLst/>
              <a:ahLst/>
              <a:cxnLst/>
              <a:rect l="l" t="t" r="r" b="b"/>
              <a:pathLst>
                <a:path w="7893" h="24847" extrusionOk="0">
                  <a:moveTo>
                    <a:pt x="7315" y="1"/>
                  </a:moveTo>
                  <a:lnTo>
                    <a:pt x="1" y="24676"/>
                  </a:lnTo>
                  <a:lnTo>
                    <a:pt x="579" y="24846"/>
                  </a:lnTo>
                  <a:lnTo>
                    <a:pt x="7893" y="172"/>
                  </a:lnTo>
                  <a:lnTo>
                    <a:pt x="73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180" name="Google Shape;2180;p14"/>
            <p:cNvSpPr/>
            <p:nvPr/>
          </p:nvSpPr>
          <p:spPr>
            <a:xfrm>
              <a:off x="5020920" y="4003200"/>
              <a:ext cx="312120" cy="356760"/>
            </a:xfrm>
            <a:custGeom>
              <a:avLst/>
              <a:gdLst/>
              <a:ahLst/>
              <a:cxnLst/>
              <a:rect l="l" t="t" r="r" b="b"/>
              <a:pathLst>
                <a:path w="16481" h="18835" extrusionOk="0">
                  <a:moveTo>
                    <a:pt x="1" y="1"/>
                  </a:moveTo>
                  <a:lnTo>
                    <a:pt x="1" y="5886"/>
                  </a:lnTo>
                  <a:lnTo>
                    <a:pt x="1557" y="5886"/>
                  </a:lnTo>
                  <a:lnTo>
                    <a:pt x="3562" y="18835"/>
                  </a:lnTo>
                  <a:lnTo>
                    <a:pt x="12920" y="18835"/>
                  </a:lnTo>
                  <a:lnTo>
                    <a:pt x="14925" y="5886"/>
                  </a:lnTo>
                  <a:lnTo>
                    <a:pt x="16481" y="5886"/>
                  </a:lnTo>
                  <a:lnTo>
                    <a:pt x="16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81" name="Google Shape;2181;p14"/>
            <p:cNvSpPr/>
            <p:nvPr/>
          </p:nvSpPr>
          <p:spPr>
            <a:xfrm>
              <a:off x="5529960" y="2885760"/>
              <a:ext cx="296640" cy="299880"/>
            </a:xfrm>
            <a:custGeom>
              <a:avLst/>
              <a:gdLst/>
              <a:ahLst/>
              <a:cxnLst/>
              <a:rect l="l" t="t" r="r" b="b"/>
              <a:pathLst>
                <a:path w="15668" h="15833" extrusionOk="0">
                  <a:moveTo>
                    <a:pt x="14039" y="0"/>
                  </a:moveTo>
                  <a:cubicBezTo>
                    <a:pt x="14039" y="0"/>
                    <a:pt x="5015" y="502"/>
                    <a:pt x="2508" y="4637"/>
                  </a:cubicBezTo>
                  <a:cubicBezTo>
                    <a:pt x="0" y="8773"/>
                    <a:pt x="3260" y="13034"/>
                    <a:pt x="8022" y="14789"/>
                  </a:cubicBezTo>
                  <a:cubicBezTo>
                    <a:pt x="10060" y="15540"/>
                    <a:pt x="11524" y="15832"/>
                    <a:pt x="12581" y="15832"/>
                  </a:cubicBezTo>
                  <a:cubicBezTo>
                    <a:pt x="13995" y="15832"/>
                    <a:pt x="14682" y="15310"/>
                    <a:pt x="15040" y="14664"/>
                  </a:cubicBezTo>
                  <a:cubicBezTo>
                    <a:pt x="15667" y="13536"/>
                    <a:pt x="14039" y="0"/>
                    <a:pt x="14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4"/>
            <p:cNvSpPr/>
            <p:nvPr/>
          </p:nvSpPr>
          <p:spPr>
            <a:xfrm>
              <a:off x="5550480" y="2880000"/>
              <a:ext cx="281520" cy="311400"/>
            </a:xfrm>
            <a:custGeom>
              <a:avLst/>
              <a:gdLst/>
              <a:ahLst/>
              <a:cxnLst/>
              <a:rect l="l" t="t" r="r" b="b"/>
              <a:pathLst>
                <a:path w="14862" h="16431" extrusionOk="0">
                  <a:moveTo>
                    <a:pt x="12690" y="624"/>
                  </a:moveTo>
                  <a:cubicBezTo>
                    <a:pt x="13458" y="7064"/>
                    <a:pt x="14065" y="14153"/>
                    <a:pt x="13695" y="14820"/>
                  </a:cubicBezTo>
                  <a:cubicBezTo>
                    <a:pt x="13317" y="15500"/>
                    <a:pt x="12587" y="15839"/>
                    <a:pt x="11489" y="15839"/>
                  </a:cubicBezTo>
                  <a:cubicBezTo>
                    <a:pt x="10385" y="15839"/>
                    <a:pt x="8908" y="15496"/>
                    <a:pt x="7044" y="14810"/>
                  </a:cubicBezTo>
                  <a:cubicBezTo>
                    <a:pt x="4124" y="13734"/>
                    <a:pt x="1923" y="11779"/>
                    <a:pt x="1154" y="9580"/>
                  </a:cubicBezTo>
                  <a:cubicBezTo>
                    <a:pt x="631" y="8083"/>
                    <a:pt x="813" y="6532"/>
                    <a:pt x="1683" y="5096"/>
                  </a:cubicBezTo>
                  <a:cubicBezTo>
                    <a:pt x="3833" y="1546"/>
                    <a:pt x="11158" y="753"/>
                    <a:pt x="12690" y="624"/>
                  </a:cubicBezTo>
                  <a:close/>
                  <a:moveTo>
                    <a:pt x="12965" y="1"/>
                  </a:moveTo>
                  <a:cubicBezTo>
                    <a:pt x="12956" y="1"/>
                    <a:pt x="12947" y="1"/>
                    <a:pt x="12938" y="2"/>
                  </a:cubicBezTo>
                  <a:cubicBezTo>
                    <a:pt x="12564" y="22"/>
                    <a:pt x="3727" y="560"/>
                    <a:pt x="1167" y="4784"/>
                  </a:cubicBezTo>
                  <a:cubicBezTo>
                    <a:pt x="202" y="6378"/>
                    <a:pt x="0" y="8105"/>
                    <a:pt x="585" y="9778"/>
                  </a:cubicBezTo>
                  <a:cubicBezTo>
                    <a:pt x="1414" y="12145"/>
                    <a:pt x="3749" y="14237"/>
                    <a:pt x="6835" y="15374"/>
                  </a:cubicBezTo>
                  <a:cubicBezTo>
                    <a:pt x="8746" y="16078"/>
                    <a:pt x="10294" y="16431"/>
                    <a:pt x="11492" y="16431"/>
                  </a:cubicBezTo>
                  <a:cubicBezTo>
                    <a:pt x="12830" y="16431"/>
                    <a:pt x="13732" y="15992"/>
                    <a:pt x="14221" y="15113"/>
                  </a:cubicBezTo>
                  <a:cubicBezTo>
                    <a:pt x="14862" y="13958"/>
                    <a:pt x="13528" y="2543"/>
                    <a:pt x="13254" y="266"/>
                  </a:cubicBezTo>
                  <a:cubicBezTo>
                    <a:pt x="13237" y="118"/>
                    <a:pt x="13108" y="1"/>
                    <a:pt x="129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4"/>
            <p:cNvSpPr/>
            <p:nvPr/>
          </p:nvSpPr>
          <p:spPr>
            <a:xfrm>
              <a:off x="7272720" y="2311200"/>
              <a:ext cx="1864080" cy="2368800"/>
            </a:xfrm>
            <a:custGeom>
              <a:avLst/>
              <a:gdLst/>
              <a:ahLst/>
              <a:cxnLst/>
              <a:rect l="l" t="t" r="r" b="b"/>
              <a:pathLst>
                <a:path w="98136" h="124685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5" y="117675"/>
                  </a:cubicBezTo>
                  <a:cubicBezTo>
                    <a:pt x="4493" y="118599"/>
                    <a:pt x="7929" y="118993"/>
                    <a:pt x="12575" y="118993"/>
                  </a:cubicBezTo>
                  <a:cubicBezTo>
                    <a:pt x="20090" y="118993"/>
                    <a:pt x="30772" y="117961"/>
                    <a:pt x="39883" y="116467"/>
                  </a:cubicBezTo>
                  <a:cubicBezTo>
                    <a:pt x="45082" y="115615"/>
                    <a:pt x="50431" y="115273"/>
                    <a:pt x="55422" y="115273"/>
                  </a:cubicBezTo>
                  <a:cubicBezTo>
                    <a:pt x="64585" y="115273"/>
                    <a:pt x="72541" y="116424"/>
                    <a:pt x="76140" y="117675"/>
                  </a:cubicBezTo>
                  <a:cubicBezTo>
                    <a:pt x="81699" y="119609"/>
                    <a:pt x="98135" y="124685"/>
                    <a:pt x="98135" y="124685"/>
                  </a:cubicBezTo>
                  <a:lnTo>
                    <a:pt x="96201" y="56039"/>
                  </a:lnTo>
                  <a:cubicBezTo>
                    <a:pt x="96201" y="56039"/>
                    <a:pt x="96195" y="56039"/>
                    <a:pt x="96181" y="56039"/>
                  </a:cubicBezTo>
                  <a:cubicBezTo>
                    <a:pt x="95829" y="56039"/>
                    <a:pt x="90787" y="55815"/>
                    <a:pt x="75656" y="43712"/>
                  </a:cubicBezTo>
                  <a:cubicBezTo>
                    <a:pt x="59945" y="31143"/>
                    <a:pt x="58978" y="23892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4"/>
            <p:cNvSpPr/>
            <p:nvPr/>
          </p:nvSpPr>
          <p:spPr>
            <a:xfrm>
              <a:off x="7273080" y="2305440"/>
              <a:ext cx="1870200" cy="2380320"/>
            </a:xfrm>
            <a:custGeom>
              <a:avLst/>
              <a:gdLst/>
              <a:ahLst/>
              <a:cxnLst/>
              <a:rect l="l" t="t" r="r" b="b"/>
              <a:pathLst>
                <a:path w="98441" h="125287" extrusionOk="0">
                  <a:moveTo>
                    <a:pt x="3720" y="0"/>
                  </a:moveTo>
                  <a:cubicBezTo>
                    <a:pt x="2717" y="0"/>
                    <a:pt x="1952" y="129"/>
                    <a:pt x="1416" y="363"/>
                  </a:cubicBezTo>
                  <a:cubicBezTo>
                    <a:pt x="876" y="600"/>
                    <a:pt x="541" y="945"/>
                    <a:pt x="420" y="1391"/>
                  </a:cubicBezTo>
                  <a:cubicBezTo>
                    <a:pt x="21" y="2855"/>
                    <a:pt x="1" y="32341"/>
                    <a:pt x="379" y="59818"/>
                  </a:cubicBezTo>
                  <a:cubicBezTo>
                    <a:pt x="735" y="85689"/>
                    <a:pt x="1511" y="116819"/>
                    <a:pt x="3177" y="118206"/>
                  </a:cubicBezTo>
                  <a:cubicBezTo>
                    <a:pt x="4361" y="119193"/>
                    <a:pt x="7881" y="119592"/>
                    <a:pt x="12522" y="119592"/>
                  </a:cubicBezTo>
                  <a:cubicBezTo>
                    <a:pt x="20402" y="119592"/>
                    <a:pt x="31514" y="118442"/>
                    <a:pt x="39916" y="117064"/>
                  </a:cubicBezTo>
                  <a:cubicBezTo>
                    <a:pt x="45020" y="116229"/>
                    <a:pt x="50358" y="115890"/>
                    <a:pt x="55370" y="115890"/>
                  </a:cubicBezTo>
                  <a:cubicBezTo>
                    <a:pt x="64399" y="115890"/>
                    <a:pt x="72371" y="116989"/>
                    <a:pt x="76025" y="118260"/>
                  </a:cubicBezTo>
                  <a:cubicBezTo>
                    <a:pt x="81525" y="120173"/>
                    <a:pt x="97865" y="125223"/>
                    <a:pt x="98030" y="125273"/>
                  </a:cubicBezTo>
                  <a:cubicBezTo>
                    <a:pt x="98059" y="125281"/>
                    <a:pt x="98089" y="125286"/>
                    <a:pt x="98119" y="125286"/>
                  </a:cubicBezTo>
                  <a:lnTo>
                    <a:pt x="98121" y="125286"/>
                  </a:lnTo>
                  <a:cubicBezTo>
                    <a:pt x="98269" y="125286"/>
                    <a:pt x="98396" y="125178"/>
                    <a:pt x="98418" y="125030"/>
                  </a:cubicBezTo>
                  <a:cubicBezTo>
                    <a:pt x="98441" y="124884"/>
                    <a:pt x="98352" y="124742"/>
                    <a:pt x="98209" y="124698"/>
                  </a:cubicBezTo>
                  <a:cubicBezTo>
                    <a:pt x="98045" y="124647"/>
                    <a:pt x="81714" y="119601"/>
                    <a:pt x="76223" y="117691"/>
                  </a:cubicBezTo>
                  <a:cubicBezTo>
                    <a:pt x="73202" y="116640"/>
                    <a:pt x="67543" y="115777"/>
                    <a:pt x="61458" y="115440"/>
                  </a:cubicBezTo>
                  <a:cubicBezTo>
                    <a:pt x="59708" y="115343"/>
                    <a:pt x="57649" y="115272"/>
                    <a:pt x="55368" y="115272"/>
                  </a:cubicBezTo>
                  <a:cubicBezTo>
                    <a:pt x="50830" y="115272"/>
                    <a:pt x="45415" y="115553"/>
                    <a:pt x="39819" y="116470"/>
                  </a:cubicBezTo>
                  <a:cubicBezTo>
                    <a:pt x="30560" y="117989"/>
                    <a:pt x="19905" y="118998"/>
                    <a:pt x="12487" y="118998"/>
                  </a:cubicBezTo>
                  <a:cubicBezTo>
                    <a:pt x="7942" y="118998"/>
                    <a:pt x="4613" y="118619"/>
                    <a:pt x="3565" y="117746"/>
                  </a:cubicBezTo>
                  <a:cubicBezTo>
                    <a:pt x="2431" y="116657"/>
                    <a:pt x="1464" y="94946"/>
                    <a:pt x="980" y="59668"/>
                  </a:cubicBezTo>
                  <a:cubicBezTo>
                    <a:pt x="589" y="31207"/>
                    <a:pt x="661" y="2800"/>
                    <a:pt x="1002" y="1550"/>
                  </a:cubicBezTo>
                  <a:cubicBezTo>
                    <a:pt x="1073" y="1289"/>
                    <a:pt x="1294" y="1075"/>
                    <a:pt x="1658" y="916"/>
                  </a:cubicBezTo>
                  <a:cubicBezTo>
                    <a:pt x="2087" y="728"/>
                    <a:pt x="2751" y="613"/>
                    <a:pt x="3675" y="613"/>
                  </a:cubicBezTo>
                  <a:cubicBezTo>
                    <a:pt x="7952" y="613"/>
                    <a:pt x="17794" y="3089"/>
                    <a:pt x="35619" y="12373"/>
                  </a:cubicBezTo>
                  <a:cubicBezTo>
                    <a:pt x="50603" y="20177"/>
                    <a:pt x="56204" y="25874"/>
                    <a:pt x="62689" y="32470"/>
                  </a:cubicBezTo>
                  <a:cubicBezTo>
                    <a:pt x="66235" y="36076"/>
                    <a:pt x="69901" y="39806"/>
                    <a:pt x="75453" y="44247"/>
                  </a:cubicBezTo>
                  <a:cubicBezTo>
                    <a:pt x="90438" y="56235"/>
                    <a:pt x="95568" y="56642"/>
                    <a:pt x="96150" y="56642"/>
                  </a:cubicBezTo>
                  <a:cubicBezTo>
                    <a:pt x="96175" y="56642"/>
                    <a:pt x="96192" y="56641"/>
                    <a:pt x="96200" y="56641"/>
                  </a:cubicBezTo>
                  <a:cubicBezTo>
                    <a:pt x="96364" y="56631"/>
                    <a:pt x="96489" y="56493"/>
                    <a:pt x="96486" y="56330"/>
                  </a:cubicBezTo>
                  <a:cubicBezTo>
                    <a:pt x="96481" y="56168"/>
                    <a:pt x="96347" y="56039"/>
                    <a:pt x="96185" y="56039"/>
                  </a:cubicBezTo>
                  <a:cubicBezTo>
                    <a:pt x="96184" y="56039"/>
                    <a:pt x="96184" y="56039"/>
                    <a:pt x="96183" y="56039"/>
                  </a:cubicBezTo>
                  <a:lnTo>
                    <a:pt x="96173" y="56039"/>
                  </a:lnTo>
                  <a:cubicBezTo>
                    <a:pt x="96172" y="56039"/>
                    <a:pt x="96169" y="56039"/>
                    <a:pt x="96163" y="56039"/>
                  </a:cubicBezTo>
                  <a:cubicBezTo>
                    <a:pt x="95907" y="56039"/>
                    <a:pt x="90824" y="55774"/>
                    <a:pt x="75829" y="43777"/>
                  </a:cubicBezTo>
                  <a:cubicBezTo>
                    <a:pt x="70305" y="39359"/>
                    <a:pt x="66653" y="35642"/>
                    <a:pt x="63119" y="32049"/>
                  </a:cubicBezTo>
                  <a:cubicBezTo>
                    <a:pt x="56597" y="25415"/>
                    <a:pt x="50966" y="19688"/>
                    <a:pt x="35898" y="11840"/>
                  </a:cubicBezTo>
                  <a:cubicBezTo>
                    <a:pt x="18952" y="3013"/>
                    <a:pt x="8562" y="0"/>
                    <a:pt x="3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4"/>
            <p:cNvSpPr/>
            <p:nvPr/>
          </p:nvSpPr>
          <p:spPr>
            <a:xfrm>
              <a:off x="7272720" y="2311200"/>
              <a:ext cx="849600" cy="2260800"/>
            </a:xfrm>
            <a:custGeom>
              <a:avLst/>
              <a:gdLst/>
              <a:ahLst/>
              <a:cxnLst/>
              <a:rect l="l" t="t" r="r" b="b"/>
              <a:pathLst>
                <a:path w="44757" h="118994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4" y="117676"/>
                  </a:cubicBezTo>
                  <a:cubicBezTo>
                    <a:pt x="4492" y="118599"/>
                    <a:pt x="7926" y="118994"/>
                    <a:pt x="12571" y="118994"/>
                  </a:cubicBezTo>
                  <a:cubicBezTo>
                    <a:pt x="20086" y="118994"/>
                    <a:pt x="30769" y="117961"/>
                    <a:pt x="39883" y="116467"/>
                  </a:cubicBezTo>
                  <a:cubicBezTo>
                    <a:pt x="41498" y="116203"/>
                    <a:pt x="43128" y="115990"/>
                    <a:pt x="44756" y="115819"/>
                  </a:cubicBezTo>
                  <a:cubicBezTo>
                    <a:pt x="38544" y="114909"/>
                    <a:pt x="31667" y="113599"/>
                    <a:pt x="29651" y="112046"/>
                  </a:cubicBezTo>
                  <a:cubicBezTo>
                    <a:pt x="25727" y="109028"/>
                    <a:pt x="23009" y="96951"/>
                    <a:pt x="26934" y="90912"/>
                  </a:cubicBezTo>
                  <a:cubicBezTo>
                    <a:pt x="29243" y="87360"/>
                    <a:pt x="31969" y="86629"/>
                    <a:pt x="34683" y="86629"/>
                  </a:cubicBezTo>
                  <a:cubicBezTo>
                    <a:pt x="36583" y="86629"/>
                    <a:pt x="38477" y="86988"/>
                    <a:pt x="40218" y="86988"/>
                  </a:cubicBezTo>
                  <a:cubicBezTo>
                    <a:pt x="44445" y="86988"/>
                    <a:pt x="34180" y="81854"/>
                    <a:pt x="29954" y="74608"/>
                  </a:cubicBezTo>
                  <a:cubicBezTo>
                    <a:pt x="25726" y="67362"/>
                    <a:pt x="44143" y="28414"/>
                    <a:pt x="41728" y="18752"/>
                  </a:cubicBezTo>
                  <a:cubicBezTo>
                    <a:pt x="41300" y="17041"/>
                    <a:pt x="40307" y="15274"/>
                    <a:pt x="38974" y="13524"/>
                  </a:cubicBezTo>
                  <a:cubicBezTo>
                    <a:pt x="37950" y="12961"/>
                    <a:pt x="36896" y="12390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4"/>
            <p:cNvSpPr/>
            <p:nvPr/>
          </p:nvSpPr>
          <p:spPr>
            <a:xfrm>
              <a:off x="7272720" y="2311200"/>
              <a:ext cx="849600" cy="2260800"/>
            </a:xfrm>
            <a:custGeom>
              <a:avLst/>
              <a:gdLst/>
              <a:ahLst/>
              <a:cxnLst/>
              <a:rect l="l" t="t" r="r" b="b"/>
              <a:pathLst>
                <a:path w="44757" h="118994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4" y="117676"/>
                  </a:cubicBezTo>
                  <a:cubicBezTo>
                    <a:pt x="4492" y="118599"/>
                    <a:pt x="7926" y="118994"/>
                    <a:pt x="12571" y="118994"/>
                  </a:cubicBezTo>
                  <a:cubicBezTo>
                    <a:pt x="20086" y="118994"/>
                    <a:pt x="30769" y="117961"/>
                    <a:pt x="39883" y="116467"/>
                  </a:cubicBezTo>
                  <a:cubicBezTo>
                    <a:pt x="41498" y="116203"/>
                    <a:pt x="43128" y="115990"/>
                    <a:pt x="44756" y="115819"/>
                  </a:cubicBezTo>
                  <a:cubicBezTo>
                    <a:pt x="38544" y="114909"/>
                    <a:pt x="31667" y="113599"/>
                    <a:pt x="29651" y="112046"/>
                  </a:cubicBezTo>
                  <a:cubicBezTo>
                    <a:pt x="25727" y="109028"/>
                    <a:pt x="23009" y="96951"/>
                    <a:pt x="26934" y="90912"/>
                  </a:cubicBezTo>
                  <a:cubicBezTo>
                    <a:pt x="29243" y="87360"/>
                    <a:pt x="31969" y="86629"/>
                    <a:pt x="34683" y="86629"/>
                  </a:cubicBezTo>
                  <a:cubicBezTo>
                    <a:pt x="36583" y="86629"/>
                    <a:pt x="38477" y="86988"/>
                    <a:pt x="40218" y="86988"/>
                  </a:cubicBezTo>
                  <a:cubicBezTo>
                    <a:pt x="44445" y="86988"/>
                    <a:pt x="34180" y="81854"/>
                    <a:pt x="29954" y="74608"/>
                  </a:cubicBezTo>
                  <a:cubicBezTo>
                    <a:pt x="25726" y="67362"/>
                    <a:pt x="44143" y="28414"/>
                    <a:pt x="41728" y="18752"/>
                  </a:cubicBezTo>
                  <a:cubicBezTo>
                    <a:pt x="41300" y="17041"/>
                    <a:pt x="40307" y="15274"/>
                    <a:pt x="38974" y="13524"/>
                  </a:cubicBezTo>
                  <a:cubicBezTo>
                    <a:pt x="37950" y="12961"/>
                    <a:pt x="36896" y="12390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4"/>
            <p:cNvSpPr/>
            <p:nvPr/>
          </p:nvSpPr>
          <p:spPr>
            <a:xfrm>
              <a:off x="5479920" y="1961640"/>
              <a:ext cx="263520" cy="356040"/>
            </a:xfrm>
            <a:custGeom>
              <a:avLst/>
              <a:gdLst/>
              <a:ahLst/>
              <a:cxnLst/>
              <a:rect l="l" t="t" r="r" b="b"/>
              <a:pathLst>
                <a:path w="13913" h="18795" extrusionOk="0">
                  <a:moveTo>
                    <a:pt x="11421" y="1"/>
                  </a:moveTo>
                  <a:cubicBezTo>
                    <a:pt x="8968" y="1"/>
                    <a:pt x="5302" y="690"/>
                    <a:pt x="3260" y="4382"/>
                  </a:cubicBezTo>
                  <a:cubicBezTo>
                    <a:pt x="0" y="10272"/>
                    <a:pt x="8147" y="17166"/>
                    <a:pt x="13286" y="18794"/>
                  </a:cubicBezTo>
                  <a:lnTo>
                    <a:pt x="13912" y="245"/>
                  </a:lnTo>
                  <a:cubicBezTo>
                    <a:pt x="13912" y="245"/>
                    <a:pt x="12882" y="1"/>
                    <a:pt x="11421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4"/>
            <p:cNvSpPr/>
            <p:nvPr/>
          </p:nvSpPr>
          <p:spPr>
            <a:xfrm>
              <a:off x="5517000" y="1956240"/>
              <a:ext cx="232200" cy="367560"/>
            </a:xfrm>
            <a:custGeom>
              <a:avLst/>
              <a:gdLst/>
              <a:ahLst/>
              <a:cxnLst/>
              <a:rect l="l" t="t" r="r" b="b"/>
              <a:pathLst>
                <a:path w="12268" h="19385" extrusionOk="0">
                  <a:moveTo>
                    <a:pt x="9510" y="600"/>
                  </a:moveTo>
                  <a:cubicBezTo>
                    <a:pt x="10497" y="600"/>
                    <a:pt x="11278" y="713"/>
                    <a:pt x="11654" y="781"/>
                  </a:cubicBezTo>
                  <a:lnTo>
                    <a:pt x="11048" y="18669"/>
                  </a:lnTo>
                  <a:cubicBezTo>
                    <a:pt x="7483" y="17397"/>
                    <a:pt x="2894" y="13847"/>
                    <a:pt x="1382" y="10052"/>
                  </a:cubicBezTo>
                  <a:cubicBezTo>
                    <a:pt x="630" y="8166"/>
                    <a:pt x="694" y="6404"/>
                    <a:pt x="1572" y="4816"/>
                  </a:cubicBezTo>
                  <a:cubicBezTo>
                    <a:pt x="3541" y="1258"/>
                    <a:pt x="7126" y="600"/>
                    <a:pt x="9510" y="600"/>
                  </a:cubicBezTo>
                  <a:close/>
                  <a:moveTo>
                    <a:pt x="9513" y="0"/>
                  </a:moveTo>
                  <a:cubicBezTo>
                    <a:pt x="6980" y="0"/>
                    <a:pt x="3157" y="705"/>
                    <a:pt x="1045" y="4524"/>
                  </a:cubicBezTo>
                  <a:cubicBezTo>
                    <a:pt x="74" y="6278"/>
                    <a:pt x="1" y="8213"/>
                    <a:pt x="822" y="10275"/>
                  </a:cubicBezTo>
                  <a:cubicBezTo>
                    <a:pt x="2454" y="14369"/>
                    <a:pt x="7502" y="18184"/>
                    <a:pt x="11243" y="19371"/>
                  </a:cubicBezTo>
                  <a:cubicBezTo>
                    <a:pt x="11273" y="19380"/>
                    <a:pt x="11305" y="19385"/>
                    <a:pt x="11335" y="19385"/>
                  </a:cubicBezTo>
                  <a:cubicBezTo>
                    <a:pt x="11497" y="19385"/>
                    <a:pt x="11630" y="19256"/>
                    <a:pt x="11636" y="19093"/>
                  </a:cubicBezTo>
                  <a:lnTo>
                    <a:pt x="12263" y="544"/>
                  </a:lnTo>
                  <a:cubicBezTo>
                    <a:pt x="12268" y="402"/>
                    <a:pt x="12172" y="274"/>
                    <a:pt x="12031" y="241"/>
                  </a:cubicBezTo>
                  <a:cubicBezTo>
                    <a:pt x="12004" y="235"/>
                    <a:pt x="10972" y="0"/>
                    <a:pt x="9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4"/>
            <p:cNvSpPr/>
            <p:nvPr/>
          </p:nvSpPr>
          <p:spPr>
            <a:xfrm>
              <a:off x="5589000" y="1956600"/>
              <a:ext cx="249480" cy="394200"/>
            </a:xfrm>
            <a:custGeom>
              <a:avLst/>
              <a:gdLst/>
              <a:ahLst/>
              <a:cxnLst/>
              <a:rect l="l" t="t" r="r" b="b"/>
              <a:pathLst>
                <a:path w="13178" h="20789" extrusionOk="0">
                  <a:moveTo>
                    <a:pt x="10673" y="0"/>
                  </a:moveTo>
                  <a:cubicBezTo>
                    <a:pt x="9530" y="0"/>
                    <a:pt x="8184" y="251"/>
                    <a:pt x="7805" y="304"/>
                  </a:cubicBezTo>
                  <a:cubicBezTo>
                    <a:pt x="4097" y="835"/>
                    <a:pt x="1193" y="3668"/>
                    <a:pt x="708" y="7403"/>
                  </a:cubicBezTo>
                  <a:cubicBezTo>
                    <a:pt x="0" y="12838"/>
                    <a:pt x="5151" y="18782"/>
                    <a:pt x="10277" y="20063"/>
                  </a:cubicBezTo>
                  <a:lnTo>
                    <a:pt x="13178" y="20788"/>
                  </a:lnTo>
                  <a:cubicBezTo>
                    <a:pt x="13178" y="20788"/>
                    <a:pt x="12432" y="766"/>
                    <a:pt x="12431" y="747"/>
                  </a:cubicBezTo>
                  <a:cubicBezTo>
                    <a:pt x="12407" y="168"/>
                    <a:pt x="11608" y="0"/>
                    <a:pt x="10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4"/>
            <p:cNvSpPr/>
            <p:nvPr/>
          </p:nvSpPr>
          <p:spPr>
            <a:xfrm>
              <a:off x="5582520" y="1951200"/>
              <a:ext cx="261720" cy="405360"/>
            </a:xfrm>
            <a:custGeom>
              <a:avLst/>
              <a:gdLst/>
              <a:ahLst/>
              <a:cxnLst/>
              <a:rect l="l" t="t" r="r" b="b"/>
              <a:pathLst>
                <a:path w="13826" h="21390" extrusionOk="0">
                  <a:moveTo>
                    <a:pt x="11063" y="602"/>
                  </a:moveTo>
                  <a:cubicBezTo>
                    <a:pt x="11718" y="602"/>
                    <a:pt x="12154" y="688"/>
                    <a:pt x="12367" y="863"/>
                  </a:cubicBezTo>
                  <a:cubicBezTo>
                    <a:pt x="12437" y="921"/>
                    <a:pt x="12468" y="981"/>
                    <a:pt x="12472" y="1061"/>
                  </a:cubicBezTo>
                  <a:cubicBezTo>
                    <a:pt x="12474" y="1141"/>
                    <a:pt x="13097" y="17881"/>
                    <a:pt x="13202" y="20699"/>
                  </a:cubicBezTo>
                  <a:lnTo>
                    <a:pt x="10691" y="20071"/>
                  </a:lnTo>
                  <a:cubicBezTo>
                    <a:pt x="5889" y="18869"/>
                    <a:pt x="650" y="13103"/>
                    <a:pt x="1348" y="7742"/>
                  </a:cubicBezTo>
                  <a:cubicBezTo>
                    <a:pt x="1812" y="4170"/>
                    <a:pt x="4561" y="1421"/>
                    <a:pt x="8189" y="903"/>
                  </a:cubicBezTo>
                  <a:lnTo>
                    <a:pt x="8445" y="863"/>
                  </a:lnTo>
                  <a:cubicBezTo>
                    <a:pt x="9536" y="688"/>
                    <a:pt x="10408" y="602"/>
                    <a:pt x="11063" y="602"/>
                  </a:cubicBezTo>
                  <a:close/>
                  <a:moveTo>
                    <a:pt x="11013" y="0"/>
                  </a:moveTo>
                  <a:cubicBezTo>
                    <a:pt x="10185" y="0"/>
                    <a:pt x="9220" y="129"/>
                    <a:pt x="8349" y="268"/>
                  </a:cubicBezTo>
                  <a:lnTo>
                    <a:pt x="8103" y="307"/>
                  </a:lnTo>
                  <a:cubicBezTo>
                    <a:pt x="4205" y="864"/>
                    <a:pt x="1250" y="3820"/>
                    <a:pt x="750" y="7664"/>
                  </a:cubicBezTo>
                  <a:cubicBezTo>
                    <a:pt x="1" y="13414"/>
                    <a:pt x="5401" y="19368"/>
                    <a:pt x="10544" y="20654"/>
                  </a:cubicBezTo>
                  <a:lnTo>
                    <a:pt x="13445" y="21380"/>
                  </a:lnTo>
                  <a:cubicBezTo>
                    <a:pt x="13469" y="21386"/>
                    <a:pt x="13494" y="21389"/>
                    <a:pt x="13519" y="21389"/>
                  </a:cubicBezTo>
                  <a:lnTo>
                    <a:pt x="13519" y="21390"/>
                  </a:lnTo>
                  <a:cubicBezTo>
                    <a:pt x="13689" y="21390"/>
                    <a:pt x="13825" y="21247"/>
                    <a:pt x="13819" y="21077"/>
                  </a:cubicBezTo>
                  <a:cubicBezTo>
                    <a:pt x="13695" y="17750"/>
                    <a:pt x="13080" y="1216"/>
                    <a:pt x="13072" y="1035"/>
                  </a:cubicBezTo>
                  <a:lnTo>
                    <a:pt x="13072" y="1033"/>
                  </a:lnTo>
                  <a:cubicBezTo>
                    <a:pt x="13062" y="782"/>
                    <a:pt x="12950" y="562"/>
                    <a:pt x="12747" y="395"/>
                  </a:cubicBezTo>
                  <a:cubicBezTo>
                    <a:pt x="12390" y="104"/>
                    <a:pt x="11757" y="0"/>
                    <a:pt x="110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4"/>
            <p:cNvSpPr/>
            <p:nvPr/>
          </p:nvSpPr>
          <p:spPr>
            <a:xfrm>
              <a:off x="5535360" y="3407760"/>
              <a:ext cx="234000" cy="279720"/>
            </a:xfrm>
            <a:custGeom>
              <a:avLst/>
              <a:gdLst/>
              <a:ahLst/>
              <a:cxnLst/>
              <a:rect l="l" t="t" r="r" b="b"/>
              <a:pathLst>
                <a:path w="12359" h="14773" extrusionOk="0">
                  <a:moveTo>
                    <a:pt x="8770" y="0"/>
                  </a:moveTo>
                  <a:cubicBezTo>
                    <a:pt x="8770" y="0"/>
                    <a:pt x="2550" y="243"/>
                    <a:pt x="1275" y="5608"/>
                  </a:cubicBezTo>
                  <a:cubicBezTo>
                    <a:pt x="0" y="10973"/>
                    <a:pt x="7946" y="14619"/>
                    <a:pt x="12359" y="14773"/>
                  </a:cubicBezTo>
                  <a:lnTo>
                    <a:pt x="8770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4"/>
            <p:cNvSpPr/>
            <p:nvPr/>
          </p:nvSpPr>
          <p:spPr>
            <a:xfrm>
              <a:off x="5546520" y="3402000"/>
              <a:ext cx="228960" cy="291240"/>
            </a:xfrm>
            <a:custGeom>
              <a:avLst/>
              <a:gdLst/>
              <a:ahLst/>
              <a:cxnLst/>
              <a:rect l="l" t="t" r="r" b="b"/>
              <a:pathLst>
                <a:path w="12099" h="15377" extrusionOk="0">
                  <a:moveTo>
                    <a:pt x="7939" y="622"/>
                  </a:moveTo>
                  <a:lnTo>
                    <a:pt x="11372" y="14751"/>
                  </a:lnTo>
                  <a:cubicBezTo>
                    <a:pt x="8296" y="14511"/>
                    <a:pt x="3965" y="12734"/>
                    <a:pt x="1963" y="10108"/>
                  </a:cubicBezTo>
                  <a:cubicBezTo>
                    <a:pt x="965" y="8798"/>
                    <a:pt x="631" y="7410"/>
                    <a:pt x="970" y="5980"/>
                  </a:cubicBezTo>
                  <a:cubicBezTo>
                    <a:pt x="2035" y="1497"/>
                    <a:pt x="6802" y="740"/>
                    <a:pt x="7939" y="622"/>
                  </a:cubicBezTo>
                  <a:close/>
                  <a:moveTo>
                    <a:pt x="8160" y="1"/>
                  </a:moveTo>
                  <a:cubicBezTo>
                    <a:pt x="8096" y="3"/>
                    <a:pt x="1696" y="317"/>
                    <a:pt x="384" y="5841"/>
                  </a:cubicBezTo>
                  <a:cubicBezTo>
                    <a:pt x="0" y="7455"/>
                    <a:pt x="371" y="9013"/>
                    <a:pt x="1484" y="10473"/>
                  </a:cubicBezTo>
                  <a:cubicBezTo>
                    <a:pt x="3682" y="13356"/>
                    <a:pt x="8525" y="15262"/>
                    <a:pt x="11750" y="15376"/>
                  </a:cubicBezTo>
                  <a:lnTo>
                    <a:pt x="11761" y="15376"/>
                  </a:lnTo>
                  <a:cubicBezTo>
                    <a:pt x="11956" y="15376"/>
                    <a:pt x="12099" y="15194"/>
                    <a:pt x="12052" y="15004"/>
                  </a:cubicBezTo>
                  <a:lnTo>
                    <a:pt x="8465" y="231"/>
                  </a:lnTo>
                  <a:cubicBezTo>
                    <a:pt x="8431" y="92"/>
                    <a:pt x="8305" y="8"/>
                    <a:pt x="81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4"/>
            <p:cNvSpPr/>
            <p:nvPr/>
          </p:nvSpPr>
          <p:spPr>
            <a:xfrm>
              <a:off x="5610600" y="3376080"/>
              <a:ext cx="250200" cy="315000"/>
            </a:xfrm>
            <a:custGeom>
              <a:avLst/>
              <a:gdLst/>
              <a:ahLst/>
              <a:cxnLst/>
              <a:rect l="l" t="t" r="r" b="b"/>
              <a:pathLst>
                <a:path w="13225" h="16632" extrusionOk="0">
                  <a:moveTo>
                    <a:pt x="9428" y="0"/>
                  </a:moveTo>
                  <a:cubicBezTo>
                    <a:pt x="8058" y="0"/>
                    <a:pt x="4897" y="1400"/>
                    <a:pt x="4476" y="1585"/>
                  </a:cubicBezTo>
                  <a:cubicBezTo>
                    <a:pt x="1667" y="2820"/>
                    <a:pt x="0" y="5694"/>
                    <a:pt x="439" y="8747"/>
                  </a:cubicBezTo>
                  <a:cubicBezTo>
                    <a:pt x="1067" y="13120"/>
                    <a:pt x="6278" y="16632"/>
                    <a:pt x="10566" y="16632"/>
                  </a:cubicBezTo>
                  <a:cubicBezTo>
                    <a:pt x="10637" y="16632"/>
                    <a:pt x="10706" y="16631"/>
                    <a:pt x="10776" y="16629"/>
                  </a:cubicBezTo>
                  <a:lnTo>
                    <a:pt x="13224" y="16562"/>
                  </a:lnTo>
                  <a:cubicBezTo>
                    <a:pt x="13224" y="16562"/>
                    <a:pt x="10046" y="287"/>
                    <a:pt x="10041" y="272"/>
                  </a:cubicBezTo>
                  <a:cubicBezTo>
                    <a:pt x="9978" y="79"/>
                    <a:pt x="9754" y="0"/>
                    <a:pt x="94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4"/>
            <p:cNvSpPr/>
            <p:nvPr/>
          </p:nvSpPr>
          <p:spPr>
            <a:xfrm>
              <a:off x="5604480" y="3370320"/>
              <a:ext cx="262440" cy="326520"/>
            </a:xfrm>
            <a:custGeom>
              <a:avLst/>
              <a:gdLst/>
              <a:ahLst/>
              <a:cxnLst/>
              <a:rect l="l" t="t" r="r" b="b"/>
              <a:pathLst>
                <a:path w="13869" h="17229" extrusionOk="0">
                  <a:moveTo>
                    <a:pt x="9777" y="591"/>
                  </a:moveTo>
                  <a:cubicBezTo>
                    <a:pt x="9939" y="591"/>
                    <a:pt x="10033" y="616"/>
                    <a:pt x="10066" y="656"/>
                  </a:cubicBezTo>
                  <a:cubicBezTo>
                    <a:pt x="10200" y="1334"/>
                    <a:pt x="12724" y="14262"/>
                    <a:pt x="13174" y="16568"/>
                  </a:cubicBezTo>
                  <a:lnTo>
                    <a:pt x="11081" y="16624"/>
                  </a:lnTo>
                  <a:cubicBezTo>
                    <a:pt x="11017" y="16626"/>
                    <a:pt x="10952" y="16627"/>
                    <a:pt x="10887" y="16627"/>
                  </a:cubicBezTo>
                  <a:cubicBezTo>
                    <a:pt x="6888" y="16627"/>
                    <a:pt x="1666" y="13287"/>
                    <a:pt x="1051" y="9001"/>
                  </a:cubicBezTo>
                  <a:cubicBezTo>
                    <a:pt x="636" y="6104"/>
                    <a:pt x="2187" y="3354"/>
                    <a:pt x="4935" y="2146"/>
                  </a:cubicBezTo>
                  <a:cubicBezTo>
                    <a:pt x="7708" y="929"/>
                    <a:pt x="9191" y="591"/>
                    <a:pt x="9777" y="591"/>
                  </a:cubicBezTo>
                  <a:close/>
                  <a:moveTo>
                    <a:pt x="9749" y="0"/>
                  </a:moveTo>
                  <a:cubicBezTo>
                    <a:pt x="8587" y="0"/>
                    <a:pt x="6429" y="831"/>
                    <a:pt x="4670" y="1604"/>
                  </a:cubicBezTo>
                  <a:cubicBezTo>
                    <a:pt x="1694" y="2913"/>
                    <a:pt x="0" y="5918"/>
                    <a:pt x="455" y="9087"/>
                  </a:cubicBezTo>
                  <a:cubicBezTo>
                    <a:pt x="1123" y="13738"/>
                    <a:pt x="6552" y="17229"/>
                    <a:pt x="10883" y="17229"/>
                  </a:cubicBezTo>
                  <a:cubicBezTo>
                    <a:pt x="10955" y="17229"/>
                    <a:pt x="11026" y="17229"/>
                    <a:pt x="11098" y="17227"/>
                  </a:cubicBezTo>
                  <a:lnTo>
                    <a:pt x="13546" y="17161"/>
                  </a:lnTo>
                  <a:cubicBezTo>
                    <a:pt x="13732" y="17155"/>
                    <a:pt x="13868" y="16983"/>
                    <a:pt x="13832" y="16801"/>
                  </a:cubicBezTo>
                  <a:cubicBezTo>
                    <a:pt x="10651" y="510"/>
                    <a:pt x="10649" y="501"/>
                    <a:pt x="10642" y="480"/>
                  </a:cubicBezTo>
                  <a:cubicBezTo>
                    <a:pt x="10641" y="478"/>
                    <a:pt x="10641" y="477"/>
                    <a:pt x="10641" y="476"/>
                  </a:cubicBezTo>
                  <a:cubicBezTo>
                    <a:pt x="10602" y="357"/>
                    <a:pt x="10509" y="192"/>
                    <a:pt x="10282" y="91"/>
                  </a:cubicBezTo>
                  <a:cubicBezTo>
                    <a:pt x="10144" y="28"/>
                    <a:pt x="9964" y="0"/>
                    <a:pt x="9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4"/>
            <p:cNvSpPr/>
            <p:nvPr/>
          </p:nvSpPr>
          <p:spPr>
            <a:xfrm>
              <a:off x="5529960" y="2466360"/>
              <a:ext cx="296640" cy="299880"/>
            </a:xfrm>
            <a:custGeom>
              <a:avLst/>
              <a:gdLst/>
              <a:ahLst/>
              <a:cxnLst/>
              <a:rect l="l" t="t" r="r" b="b"/>
              <a:pathLst>
                <a:path w="15667" h="15833" extrusionOk="0">
                  <a:moveTo>
                    <a:pt x="14038" y="0"/>
                  </a:moveTo>
                  <a:cubicBezTo>
                    <a:pt x="14038" y="0"/>
                    <a:pt x="5014" y="502"/>
                    <a:pt x="2507" y="4639"/>
                  </a:cubicBezTo>
                  <a:cubicBezTo>
                    <a:pt x="0" y="8774"/>
                    <a:pt x="3259" y="13036"/>
                    <a:pt x="8021" y="14791"/>
                  </a:cubicBezTo>
                  <a:cubicBezTo>
                    <a:pt x="10058" y="15541"/>
                    <a:pt x="11522" y="15832"/>
                    <a:pt x="12580" y="15832"/>
                  </a:cubicBezTo>
                  <a:cubicBezTo>
                    <a:pt x="13994" y="15832"/>
                    <a:pt x="14681" y="15310"/>
                    <a:pt x="15039" y="14666"/>
                  </a:cubicBezTo>
                  <a:cubicBezTo>
                    <a:pt x="15666" y="13537"/>
                    <a:pt x="14038" y="0"/>
                    <a:pt x="140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4"/>
            <p:cNvSpPr/>
            <p:nvPr/>
          </p:nvSpPr>
          <p:spPr>
            <a:xfrm>
              <a:off x="5550480" y="2460600"/>
              <a:ext cx="281520" cy="311400"/>
            </a:xfrm>
            <a:custGeom>
              <a:avLst/>
              <a:gdLst/>
              <a:ahLst/>
              <a:cxnLst/>
              <a:rect l="l" t="t" r="r" b="b"/>
              <a:pathLst>
                <a:path w="14863" h="16432" extrusionOk="0">
                  <a:moveTo>
                    <a:pt x="12691" y="625"/>
                  </a:moveTo>
                  <a:cubicBezTo>
                    <a:pt x="13459" y="7065"/>
                    <a:pt x="14066" y="14153"/>
                    <a:pt x="13696" y="14820"/>
                  </a:cubicBezTo>
                  <a:cubicBezTo>
                    <a:pt x="13319" y="15500"/>
                    <a:pt x="12589" y="15840"/>
                    <a:pt x="11490" y="15840"/>
                  </a:cubicBezTo>
                  <a:cubicBezTo>
                    <a:pt x="10386" y="15840"/>
                    <a:pt x="8909" y="15497"/>
                    <a:pt x="7045" y="14810"/>
                  </a:cubicBezTo>
                  <a:cubicBezTo>
                    <a:pt x="4125" y="13734"/>
                    <a:pt x="1924" y="11779"/>
                    <a:pt x="1155" y="9579"/>
                  </a:cubicBezTo>
                  <a:cubicBezTo>
                    <a:pt x="632" y="8082"/>
                    <a:pt x="814" y="6532"/>
                    <a:pt x="1684" y="5097"/>
                  </a:cubicBezTo>
                  <a:cubicBezTo>
                    <a:pt x="3834" y="1546"/>
                    <a:pt x="11159" y="753"/>
                    <a:pt x="12691" y="625"/>
                  </a:cubicBezTo>
                  <a:close/>
                  <a:moveTo>
                    <a:pt x="12949" y="1"/>
                  </a:moveTo>
                  <a:cubicBezTo>
                    <a:pt x="12946" y="1"/>
                    <a:pt x="12942" y="1"/>
                    <a:pt x="12939" y="1"/>
                  </a:cubicBezTo>
                  <a:cubicBezTo>
                    <a:pt x="12565" y="22"/>
                    <a:pt x="3728" y="560"/>
                    <a:pt x="1168" y="4783"/>
                  </a:cubicBezTo>
                  <a:cubicBezTo>
                    <a:pt x="202" y="6378"/>
                    <a:pt x="0" y="8104"/>
                    <a:pt x="586" y="9778"/>
                  </a:cubicBezTo>
                  <a:cubicBezTo>
                    <a:pt x="1414" y="12146"/>
                    <a:pt x="3750" y="14237"/>
                    <a:pt x="6836" y="15375"/>
                  </a:cubicBezTo>
                  <a:cubicBezTo>
                    <a:pt x="8747" y="16078"/>
                    <a:pt x="10295" y="16431"/>
                    <a:pt x="11493" y="16431"/>
                  </a:cubicBezTo>
                  <a:cubicBezTo>
                    <a:pt x="12831" y="16431"/>
                    <a:pt x="13733" y="15992"/>
                    <a:pt x="14222" y="15113"/>
                  </a:cubicBezTo>
                  <a:cubicBezTo>
                    <a:pt x="14863" y="13957"/>
                    <a:pt x="13529" y="2543"/>
                    <a:pt x="13255" y="266"/>
                  </a:cubicBezTo>
                  <a:cubicBezTo>
                    <a:pt x="13237" y="112"/>
                    <a:pt x="13098" y="1"/>
                    <a:pt x="129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4"/>
            <p:cNvSpPr/>
            <p:nvPr/>
          </p:nvSpPr>
          <p:spPr>
            <a:xfrm>
              <a:off x="5510880" y="2943000"/>
              <a:ext cx="265680" cy="462240"/>
            </a:xfrm>
            <a:custGeom>
              <a:avLst/>
              <a:gdLst/>
              <a:ahLst/>
              <a:cxnLst/>
              <a:rect l="l" t="t" r="r" b="b"/>
              <a:pathLst>
                <a:path w="14038" h="24374" extrusionOk="0">
                  <a:moveTo>
                    <a:pt x="6894" y="1"/>
                  </a:moveTo>
                  <a:cubicBezTo>
                    <a:pt x="6894" y="1"/>
                    <a:pt x="3510" y="376"/>
                    <a:pt x="1755" y="4888"/>
                  </a:cubicBezTo>
                  <a:cubicBezTo>
                    <a:pt x="0" y="9401"/>
                    <a:pt x="1128" y="22936"/>
                    <a:pt x="3760" y="24065"/>
                  </a:cubicBezTo>
                  <a:cubicBezTo>
                    <a:pt x="4234" y="24268"/>
                    <a:pt x="4854" y="24373"/>
                    <a:pt x="5554" y="24373"/>
                  </a:cubicBezTo>
                  <a:cubicBezTo>
                    <a:pt x="8741" y="24373"/>
                    <a:pt x="13581" y="22183"/>
                    <a:pt x="13787" y="17045"/>
                  </a:cubicBezTo>
                  <a:cubicBezTo>
                    <a:pt x="14037" y="10779"/>
                    <a:pt x="10654" y="3008"/>
                    <a:pt x="10654" y="3008"/>
                  </a:cubicBezTo>
                  <a:lnTo>
                    <a:pt x="6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4"/>
            <p:cNvSpPr/>
            <p:nvPr/>
          </p:nvSpPr>
          <p:spPr>
            <a:xfrm>
              <a:off x="5515560" y="2937240"/>
              <a:ext cx="266760" cy="473760"/>
            </a:xfrm>
            <a:custGeom>
              <a:avLst/>
              <a:gdLst/>
              <a:ahLst/>
              <a:cxnLst/>
              <a:rect l="l" t="t" r="r" b="b"/>
              <a:pathLst>
                <a:path w="14098" h="24974" extrusionOk="0">
                  <a:moveTo>
                    <a:pt x="6647" y="0"/>
                  </a:moveTo>
                  <a:cubicBezTo>
                    <a:pt x="6638" y="0"/>
                    <a:pt x="6628" y="1"/>
                    <a:pt x="6619" y="2"/>
                  </a:cubicBezTo>
                  <a:cubicBezTo>
                    <a:pt x="6474" y="18"/>
                    <a:pt x="3034" y="451"/>
                    <a:pt x="1234" y="5079"/>
                  </a:cubicBezTo>
                  <a:cubicBezTo>
                    <a:pt x="398" y="7228"/>
                    <a:pt x="138" y="11543"/>
                    <a:pt x="572" y="16074"/>
                  </a:cubicBezTo>
                  <a:cubicBezTo>
                    <a:pt x="745" y="17873"/>
                    <a:pt x="1458" y="23808"/>
                    <a:pt x="3400" y="24641"/>
                  </a:cubicBezTo>
                  <a:cubicBezTo>
                    <a:pt x="3901" y="24855"/>
                    <a:pt x="4570" y="24974"/>
                    <a:pt x="5334" y="24974"/>
                  </a:cubicBezTo>
                  <a:cubicBezTo>
                    <a:pt x="6797" y="24974"/>
                    <a:pt x="8607" y="24539"/>
                    <a:pt x="10244" y="23505"/>
                  </a:cubicBezTo>
                  <a:cubicBezTo>
                    <a:pt x="11815" y="22515"/>
                    <a:pt x="13716" y="20642"/>
                    <a:pt x="13848" y="17357"/>
                  </a:cubicBezTo>
                  <a:cubicBezTo>
                    <a:pt x="14098" y="11094"/>
                    <a:pt x="10723" y="3266"/>
                    <a:pt x="10689" y="3188"/>
                  </a:cubicBezTo>
                  <a:cubicBezTo>
                    <a:pt x="10638" y="3078"/>
                    <a:pt x="10529" y="3013"/>
                    <a:pt x="10415" y="3013"/>
                  </a:cubicBezTo>
                  <a:cubicBezTo>
                    <a:pt x="10375" y="3013"/>
                    <a:pt x="10334" y="3021"/>
                    <a:pt x="10295" y="3038"/>
                  </a:cubicBezTo>
                  <a:cubicBezTo>
                    <a:pt x="10145" y="3103"/>
                    <a:pt x="10074" y="3276"/>
                    <a:pt x="10136" y="3428"/>
                  </a:cubicBezTo>
                  <a:cubicBezTo>
                    <a:pt x="10170" y="3505"/>
                    <a:pt x="13490" y="11206"/>
                    <a:pt x="13245" y="17334"/>
                  </a:cubicBezTo>
                  <a:cubicBezTo>
                    <a:pt x="13125" y="20357"/>
                    <a:pt x="11371" y="22082"/>
                    <a:pt x="9921" y="22996"/>
                  </a:cubicBezTo>
                  <a:cubicBezTo>
                    <a:pt x="8414" y="23948"/>
                    <a:pt x="6688" y="24373"/>
                    <a:pt x="5316" y="24373"/>
                  </a:cubicBezTo>
                  <a:cubicBezTo>
                    <a:pt x="4653" y="24373"/>
                    <a:pt x="4072" y="24274"/>
                    <a:pt x="3638" y="24087"/>
                  </a:cubicBezTo>
                  <a:cubicBezTo>
                    <a:pt x="1293" y="23083"/>
                    <a:pt x="1" y="9911"/>
                    <a:pt x="1794" y="5298"/>
                  </a:cubicBezTo>
                  <a:cubicBezTo>
                    <a:pt x="3457" y="1025"/>
                    <a:pt x="6555" y="616"/>
                    <a:pt x="6686" y="600"/>
                  </a:cubicBezTo>
                  <a:cubicBezTo>
                    <a:pt x="6849" y="578"/>
                    <a:pt x="6964" y="431"/>
                    <a:pt x="6947" y="268"/>
                  </a:cubicBezTo>
                  <a:cubicBezTo>
                    <a:pt x="6929" y="114"/>
                    <a:pt x="6799" y="0"/>
                    <a:pt x="66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4"/>
            <p:cNvSpPr/>
            <p:nvPr/>
          </p:nvSpPr>
          <p:spPr>
            <a:xfrm>
              <a:off x="5529960" y="3124800"/>
              <a:ext cx="80640" cy="269640"/>
            </a:xfrm>
            <a:custGeom>
              <a:avLst/>
              <a:gdLst/>
              <a:ahLst/>
              <a:cxnLst/>
              <a:rect l="l" t="t" r="r" b="b"/>
              <a:pathLst>
                <a:path w="4307" h="14239" extrusionOk="0">
                  <a:moveTo>
                    <a:pt x="2353" y="0"/>
                  </a:moveTo>
                  <a:cubicBezTo>
                    <a:pt x="1986" y="0"/>
                    <a:pt x="1538" y="252"/>
                    <a:pt x="1002" y="828"/>
                  </a:cubicBezTo>
                  <a:cubicBezTo>
                    <a:pt x="1002" y="828"/>
                    <a:pt x="0" y="8724"/>
                    <a:pt x="0" y="12108"/>
                  </a:cubicBezTo>
                  <a:cubicBezTo>
                    <a:pt x="0" y="13548"/>
                    <a:pt x="137" y="14239"/>
                    <a:pt x="428" y="14239"/>
                  </a:cubicBezTo>
                  <a:cubicBezTo>
                    <a:pt x="822" y="14239"/>
                    <a:pt x="1499" y="12980"/>
                    <a:pt x="2507" y="10603"/>
                  </a:cubicBezTo>
                  <a:cubicBezTo>
                    <a:pt x="3983" y="7123"/>
                    <a:pt x="4306" y="0"/>
                    <a:pt x="235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4"/>
            <p:cNvSpPr/>
            <p:nvPr/>
          </p:nvSpPr>
          <p:spPr>
            <a:xfrm>
              <a:off x="5524200" y="3119400"/>
              <a:ext cx="93240" cy="281160"/>
            </a:xfrm>
            <a:custGeom>
              <a:avLst/>
              <a:gdLst/>
              <a:ahLst/>
              <a:cxnLst/>
              <a:rect l="l" t="t" r="r" b="b"/>
              <a:pathLst>
                <a:path w="4966" h="14843" extrusionOk="0">
                  <a:moveTo>
                    <a:pt x="2654" y="605"/>
                  </a:moveTo>
                  <a:cubicBezTo>
                    <a:pt x="2743" y="605"/>
                    <a:pt x="2828" y="627"/>
                    <a:pt x="2907" y="677"/>
                  </a:cubicBezTo>
                  <a:cubicBezTo>
                    <a:pt x="4139" y="1477"/>
                    <a:pt x="3916" y="7523"/>
                    <a:pt x="2531" y="10786"/>
                  </a:cubicBezTo>
                  <a:cubicBezTo>
                    <a:pt x="1453" y="13329"/>
                    <a:pt x="975" y="14032"/>
                    <a:pt x="769" y="14201"/>
                  </a:cubicBezTo>
                  <a:cubicBezTo>
                    <a:pt x="708" y="14058"/>
                    <a:pt x="603" y="13636"/>
                    <a:pt x="603" y="12408"/>
                  </a:cubicBezTo>
                  <a:cubicBezTo>
                    <a:pt x="603" y="9285"/>
                    <a:pt x="1477" y="2180"/>
                    <a:pt x="1591" y="1263"/>
                  </a:cubicBezTo>
                  <a:cubicBezTo>
                    <a:pt x="1912" y="932"/>
                    <a:pt x="2313" y="605"/>
                    <a:pt x="2654" y="605"/>
                  </a:cubicBezTo>
                  <a:close/>
                  <a:moveTo>
                    <a:pt x="2661" y="1"/>
                  </a:moveTo>
                  <a:cubicBezTo>
                    <a:pt x="2261" y="1"/>
                    <a:pt x="1737" y="222"/>
                    <a:pt x="1084" y="923"/>
                  </a:cubicBezTo>
                  <a:cubicBezTo>
                    <a:pt x="1042" y="969"/>
                    <a:pt x="1014" y="1028"/>
                    <a:pt x="1005" y="1089"/>
                  </a:cubicBezTo>
                  <a:cubicBezTo>
                    <a:pt x="995" y="1169"/>
                    <a:pt x="1" y="9043"/>
                    <a:pt x="1" y="12408"/>
                  </a:cubicBezTo>
                  <a:cubicBezTo>
                    <a:pt x="1" y="14079"/>
                    <a:pt x="172" y="14736"/>
                    <a:pt x="635" y="14830"/>
                  </a:cubicBezTo>
                  <a:cubicBezTo>
                    <a:pt x="670" y="14838"/>
                    <a:pt x="706" y="14842"/>
                    <a:pt x="743" y="14842"/>
                  </a:cubicBezTo>
                  <a:cubicBezTo>
                    <a:pt x="1222" y="14842"/>
                    <a:pt x="1763" y="14138"/>
                    <a:pt x="3086" y="11021"/>
                  </a:cubicBezTo>
                  <a:cubicBezTo>
                    <a:pt x="4390" y="7945"/>
                    <a:pt x="4966" y="1295"/>
                    <a:pt x="3233" y="172"/>
                  </a:cubicBezTo>
                  <a:cubicBezTo>
                    <a:pt x="3083" y="74"/>
                    <a:pt x="2892" y="1"/>
                    <a:pt x="26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4"/>
            <p:cNvSpPr/>
            <p:nvPr/>
          </p:nvSpPr>
          <p:spPr>
            <a:xfrm>
              <a:off x="5510880" y="2523600"/>
              <a:ext cx="265680" cy="462240"/>
            </a:xfrm>
            <a:custGeom>
              <a:avLst/>
              <a:gdLst/>
              <a:ahLst/>
              <a:cxnLst/>
              <a:rect l="l" t="t" r="r" b="b"/>
              <a:pathLst>
                <a:path w="14038" h="24374" extrusionOk="0">
                  <a:moveTo>
                    <a:pt x="6894" y="1"/>
                  </a:moveTo>
                  <a:cubicBezTo>
                    <a:pt x="6894" y="1"/>
                    <a:pt x="3510" y="377"/>
                    <a:pt x="1755" y="4889"/>
                  </a:cubicBezTo>
                  <a:cubicBezTo>
                    <a:pt x="0" y="9401"/>
                    <a:pt x="1128" y="22937"/>
                    <a:pt x="3760" y="24065"/>
                  </a:cubicBezTo>
                  <a:cubicBezTo>
                    <a:pt x="4234" y="24268"/>
                    <a:pt x="4854" y="24373"/>
                    <a:pt x="5554" y="24373"/>
                  </a:cubicBezTo>
                  <a:cubicBezTo>
                    <a:pt x="8741" y="24373"/>
                    <a:pt x="13581" y="22185"/>
                    <a:pt x="13787" y="17046"/>
                  </a:cubicBezTo>
                  <a:cubicBezTo>
                    <a:pt x="14037" y="10779"/>
                    <a:pt x="10654" y="3009"/>
                    <a:pt x="10654" y="3009"/>
                  </a:cubicBezTo>
                  <a:lnTo>
                    <a:pt x="6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4"/>
            <p:cNvSpPr/>
            <p:nvPr/>
          </p:nvSpPr>
          <p:spPr>
            <a:xfrm>
              <a:off x="5515560" y="2517840"/>
              <a:ext cx="266760" cy="473760"/>
            </a:xfrm>
            <a:custGeom>
              <a:avLst/>
              <a:gdLst/>
              <a:ahLst/>
              <a:cxnLst/>
              <a:rect l="l" t="t" r="r" b="b"/>
              <a:pathLst>
                <a:path w="14098" h="24974" extrusionOk="0">
                  <a:moveTo>
                    <a:pt x="6649" y="0"/>
                  </a:moveTo>
                  <a:cubicBezTo>
                    <a:pt x="6639" y="0"/>
                    <a:pt x="6629" y="1"/>
                    <a:pt x="6619" y="2"/>
                  </a:cubicBezTo>
                  <a:cubicBezTo>
                    <a:pt x="6474" y="18"/>
                    <a:pt x="3034" y="452"/>
                    <a:pt x="1234" y="5080"/>
                  </a:cubicBezTo>
                  <a:cubicBezTo>
                    <a:pt x="398" y="7228"/>
                    <a:pt x="138" y="11545"/>
                    <a:pt x="572" y="16074"/>
                  </a:cubicBezTo>
                  <a:cubicBezTo>
                    <a:pt x="745" y="17874"/>
                    <a:pt x="1458" y="23808"/>
                    <a:pt x="3400" y="24641"/>
                  </a:cubicBezTo>
                  <a:cubicBezTo>
                    <a:pt x="3901" y="24855"/>
                    <a:pt x="4570" y="24974"/>
                    <a:pt x="5334" y="24974"/>
                  </a:cubicBezTo>
                  <a:cubicBezTo>
                    <a:pt x="6797" y="24974"/>
                    <a:pt x="8607" y="24540"/>
                    <a:pt x="10244" y="23508"/>
                  </a:cubicBezTo>
                  <a:cubicBezTo>
                    <a:pt x="11815" y="22516"/>
                    <a:pt x="13716" y="20643"/>
                    <a:pt x="13848" y="17359"/>
                  </a:cubicBezTo>
                  <a:cubicBezTo>
                    <a:pt x="14098" y="11096"/>
                    <a:pt x="10723" y="3268"/>
                    <a:pt x="10689" y="3189"/>
                  </a:cubicBezTo>
                  <a:cubicBezTo>
                    <a:pt x="10640" y="3076"/>
                    <a:pt x="10530" y="3008"/>
                    <a:pt x="10414" y="3008"/>
                  </a:cubicBezTo>
                  <a:cubicBezTo>
                    <a:pt x="10373" y="3008"/>
                    <a:pt x="10332" y="3016"/>
                    <a:pt x="10293" y="3034"/>
                  </a:cubicBezTo>
                  <a:cubicBezTo>
                    <a:pt x="10140" y="3100"/>
                    <a:pt x="10070" y="3278"/>
                    <a:pt x="10136" y="3430"/>
                  </a:cubicBezTo>
                  <a:cubicBezTo>
                    <a:pt x="10170" y="3507"/>
                    <a:pt x="13490" y="11208"/>
                    <a:pt x="13245" y="17335"/>
                  </a:cubicBezTo>
                  <a:cubicBezTo>
                    <a:pt x="13125" y="20358"/>
                    <a:pt x="11371" y="22083"/>
                    <a:pt x="9921" y="22999"/>
                  </a:cubicBezTo>
                  <a:cubicBezTo>
                    <a:pt x="8415" y="23949"/>
                    <a:pt x="6689" y="24373"/>
                    <a:pt x="5316" y="24373"/>
                  </a:cubicBezTo>
                  <a:cubicBezTo>
                    <a:pt x="4653" y="24373"/>
                    <a:pt x="4072" y="24275"/>
                    <a:pt x="3638" y="24088"/>
                  </a:cubicBezTo>
                  <a:cubicBezTo>
                    <a:pt x="1293" y="23083"/>
                    <a:pt x="1" y="9912"/>
                    <a:pt x="1794" y="5298"/>
                  </a:cubicBezTo>
                  <a:cubicBezTo>
                    <a:pt x="3457" y="1026"/>
                    <a:pt x="6555" y="616"/>
                    <a:pt x="6686" y="601"/>
                  </a:cubicBezTo>
                  <a:cubicBezTo>
                    <a:pt x="6852" y="581"/>
                    <a:pt x="6970" y="432"/>
                    <a:pt x="6952" y="267"/>
                  </a:cubicBezTo>
                  <a:cubicBezTo>
                    <a:pt x="6933" y="113"/>
                    <a:pt x="6802" y="0"/>
                    <a:pt x="66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4"/>
            <p:cNvSpPr/>
            <p:nvPr/>
          </p:nvSpPr>
          <p:spPr>
            <a:xfrm>
              <a:off x="5529960" y="2705760"/>
              <a:ext cx="80640" cy="269640"/>
            </a:xfrm>
            <a:custGeom>
              <a:avLst/>
              <a:gdLst/>
              <a:ahLst/>
              <a:cxnLst/>
              <a:rect l="l" t="t" r="r" b="b"/>
              <a:pathLst>
                <a:path w="4307" h="14239" extrusionOk="0">
                  <a:moveTo>
                    <a:pt x="2353" y="0"/>
                  </a:moveTo>
                  <a:cubicBezTo>
                    <a:pt x="1986" y="0"/>
                    <a:pt x="1538" y="252"/>
                    <a:pt x="1002" y="827"/>
                  </a:cubicBezTo>
                  <a:cubicBezTo>
                    <a:pt x="1002" y="827"/>
                    <a:pt x="0" y="8724"/>
                    <a:pt x="0" y="12107"/>
                  </a:cubicBezTo>
                  <a:cubicBezTo>
                    <a:pt x="0" y="13547"/>
                    <a:pt x="137" y="14238"/>
                    <a:pt x="428" y="14238"/>
                  </a:cubicBezTo>
                  <a:cubicBezTo>
                    <a:pt x="822" y="14238"/>
                    <a:pt x="1499" y="12979"/>
                    <a:pt x="2507" y="10604"/>
                  </a:cubicBezTo>
                  <a:cubicBezTo>
                    <a:pt x="3983" y="7122"/>
                    <a:pt x="4306" y="0"/>
                    <a:pt x="235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4"/>
            <p:cNvSpPr/>
            <p:nvPr/>
          </p:nvSpPr>
          <p:spPr>
            <a:xfrm>
              <a:off x="5524200" y="2700000"/>
              <a:ext cx="93240" cy="281160"/>
            </a:xfrm>
            <a:custGeom>
              <a:avLst/>
              <a:gdLst/>
              <a:ahLst/>
              <a:cxnLst/>
              <a:rect l="l" t="t" r="r" b="b"/>
              <a:pathLst>
                <a:path w="4966" h="14843" extrusionOk="0">
                  <a:moveTo>
                    <a:pt x="2655" y="605"/>
                  </a:moveTo>
                  <a:cubicBezTo>
                    <a:pt x="2744" y="605"/>
                    <a:pt x="2829" y="627"/>
                    <a:pt x="2907" y="678"/>
                  </a:cubicBezTo>
                  <a:cubicBezTo>
                    <a:pt x="4139" y="1478"/>
                    <a:pt x="3916" y="7525"/>
                    <a:pt x="2531" y="10787"/>
                  </a:cubicBezTo>
                  <a:cubicBezTo>
                    <a:pt x="1453" y="13330"/>
                    <a:pt x="975" y="14032"/>
                    <a:pt x="769" y="14201"/>
                  </a:cubicBezTo>
                  <a:cubicBezTo>
                    <a:pt x="708" y="14059"/>
                    <a:pt x="603" y="13636"/>
                    <a:pt x="603" y="12408"/>
                  </a:cubicBezTo>
                  <a:cubicBezTo>
                    <a:pt x="603" y="9284"/>
                    <a:pt x="1477" y="2180"/>
                    <a:pt x="1591" y="1264"/>
                  </a:cubicBezTo>
                  <a:cubicBezTo>
                    <a:pt x="1912" y="932"/>
                    <a:pt x="2314" y="605"/>
                    <a:pt x="2655" y="605"/>
                  </a:cubicBezTo>
                  <a:close/>
                  <a:moveTo>
                    <a:pt x="2661" y="0"/>
                  </a:moveTo>
                  <a:cubicBezTo>
                    <a:pt x="2260" y="0"/>
                    <a:pt x="1737" y="222"/>
                    <a:pt x="1084" y="923"/>
                  </a:cubicBezTo>
                  <a:cubicBezTo>
                    <a:pt x="1042" y="969"/>
                    <a:pt x="1014" y="1028"/>
                    <a:pt x="1005" y="1090"/>
                  </a:cubicBezTo>
                  <a:cubicBezTo>
                    <a:pt x="995" y="1169"/>
                    <a:pt x="1" y="9043"/>
                    <a:pt x="1" y="12408"/>
                  </a:cubicBezTo>
                  <a:cubicBezTo>
                    <a:pt x="1" y="14081"/>
                    <a:pt x="172" y="14737"/>
                    <a:pt x="635" y="14831"/>
                  </a:cubicBezTo>
                  <a:cubicBezTo>
                    <a:pt x="670" y="14839"/>
                    <a:pt x="706" y="14842"/>
                    <a:pt x="743" y="14842"/>
                  </a:cubicBezTo>
                  <a:cubicBezTo>
                    <a:pt x="1222" y="14842"/>
                    <a:pt x="1763" y="14139"/>
                    <a:pt x="3086" y="11021"/>
                  </a:cubicBezTo>
                  <a:cubicBezTo>
                    <a:pt x="4390" y="7945"/>
                    <a:pt x="4966" y="1296"/>
                    <a:pt x="3233" y="172"/>
                  </a:cubicBezTo>
                  <a:cubicBezTo>
                    <a:pt x="3082" y="74"/>
                    <a:pt x="2892" y="0"/>
                    <a:pt x="26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4"/>
            <p:cNvSpPr/>
            <p:nvPr/>
          </p:nvSpPr>
          <p:spPr>
            <a:xfrm>
              <a:off x="8388360" y="4160880"/>
              <a:ext cx="57240" cy="327240"/>
            </a:xfrm>
            <a:custGeom>
              <a:avLst/>
              <a:gdLst/>
              <a:ahLst/>
              <a:cxnLst/>
              <a:rect l="l" t="t" r="r" b="b"/>
              <a:pathLst>
                <a:path w="3062" h="17281" extrusionOk="0">
                  <a:moveTo>
                    <a:pt x="550" y="0"/>
                  </a:moveTo>
                  <a:cubicBezTo>
                    <a:pt x="387" y="7"/>
                    <a:pt x="244" y="127"/>
                    <a:pt x="239" y="293"/>
                  </a:cubicBezTo>
                  <a:cubicBezTo>
                    <a:pt x="1" y="8704"/>
                    <a:pt x="2403" y="16982"/>
                    <a:pt x="2427" y="17065"/>
                  </a:cubicBezTo>
                  <a:cubicBezTo>
                    <a:pt x="2465" y="17192"/>
                    <a:pt x="2582" y="17281"/>
                    <a:pt x="2716" y="17281"/>
                  </a:cubicBezTo>
                  <a:cubicBezTo>
                    <a:pt x="2918" y="17280"/>
                    <a:pt x="3061" y="17087"/>
                    <a:pt x="3005" y="16894"/>
                  </a:cubicBezTo>
                  <a:cubicBezTo>
                    <a:pt x="2981" y="16813"/>
                    <a:pt x="605" y="8623"/>
                    <a:pt x="842" y="311"/>
                  </a:cubicBezTo>
                  <a:cubicBezTo>
                    <a:pt x="847" y="144"/>
                    <a:pt x="716" y="5"/>
                    <a:pt x="5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4"/>
            <p:cNvSpPr/>
            <p:nvPr/>
          </p:nvSpPr>
          <p:spPr>
            <a:xfrm>
              <a:off x="8475840" y="4078080"/>
              <a:ext cx="38880" cy="276840"/>
            </a:xfrm>
            <a:custGeom>
              <a:avLst/>
              <a:gdLst/>
              <a:ahLst/>
              <a:cxnLst/>
              <a:rect l="l" t="t" r="r" b="b"/>
              <a:pathLst>
                <a:path w="2095" h="14623" extrusionOk="0">
                  <a:moveTo>
                    <a:pt x="534" y="1"/>
                  </a:moveTo>
                  <a:cubicBezTo>
                    <a:pt x="353" y="10"/>
                    <a:pt x="230" y="128"/>
                    <a:pt x="227" y="295"/>
                  </a:cubicBezTo>
                  <a:cubicBezTo>
                    <a:pt x="217" y="721"/>
                    <a:pt x="0" y="10792"/>
                    <a:pt x="1457" y="14433"/>
                  </a:cubicBezTo>
                  <a:cubicBezTo>
                    <a:pt x="1502" y="14547"/>
                    <a:pt x="1613" y="14622"/>
                    <a:pt x="1736" y="14622"/>
                  </a:cubicBezTo>
                  <a:cubicBezTo>
                    <a:pt x="1949" y="14621"/>
                    <a:pt x="2094" y="14407"/>
                    <a:pt x="2015" y="14209"/>
                  </a:cubicBezTo>
                  <a:cubicBezTo>
                    <a:pt x="604" y="10682"/>
                    <a:pt x="826" y="412"/>
                    <a:pt x="828" y="309"/>
                  </a:cubicBezTo>
                  <a:cubicBezTo>
                    <a:pt x="832" y="142"/>
                    <a:pt x="701" y="5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4"/>
            <p:cNvSpPr/>
            <p:nvPr/>
          </p:nvSpPr>
          <p:spPr>
            <a:xfrm>
              <a:off x="7877520" y="3899160"/>
              <a:ext cx="424440" cy="138960"/>
            </a:xfrm>
            <a:custGeom>
              <a:avLst/>
              <a:gdLst/>
              <a:ahLst/>
              <a:cxnLst/>
              <a:rect l="l" t="t" r="r" b="b"/>
              <a:pathLst>
                <a:path w="22395" h="7370" extrusionOk="0">
                  <a:moveTo>
                    <a:pt x="343" y="0"/>
                  </a:moveTo>
                  <a:cubicBezTo>
                    <a:pt x="247" y="0"/>
                    <a:pt x="152" y="46"/>
                    <a:pt x="93" y="132"/>
                  </a:cubicBezTo>
                  <a:cubicBezTo>
                    <a:pt x="1" y="268"/>
                    <a:pt x="35" y="455"/>
                    <a:pt x="170" y="549"/>
                  </a:cubicBezTo>
                  <a:cubicBezTo>
                    <a:pt x="270" y="617"/>
                    <a:pt x="10293" y="7369"/>
                    <a:pt x="22094" y="7369"/>
                  </a:cubicBezTo>
                  <a:cubicBezTo>
                    <a:pt x="22260" y="7369"/>
                    <a:pt x="22395" y="7234"/>
                    <a:pt x="22395" y="7068"/>
                  </a:cubicBezTo>
                  <a:cubicBezTo>
                    <a:pt x="22395" y="6902"/>
                    <a:pt x="22260" y="6767"/>
                    <a:pt x="22094" y="6767"/>
                  </a:cubicBezTo>
                  <a:cubicBezTo>
                    <a:pt x="10484" y="6767"/>
                    <a:pt x="608" y="118"/>
                    <a:pt x="510" y="51"/>
                  </a:cubicBezTo>
                  <a:cubicBezTo>
                    <a:pt x="459" y="17"/>
                    <a:pt x="401" y="0"/>
                    <a:pt x="3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4"/>
            <p:cNvSpPr/>
            <p:nvPr/>
          </p:nvSpPr>
          <p:spPr>
            <a:xfrm>
              <a:off x="7606440" y="1314720"/>
              <a:ext cx="1179720" cy="2616480"/>
            </a:xfrm>
            <a:custGeom>
              <a:avLst/>
              <a:gdLst/>
              <a:ahLst/>
              <a:cxnLst/>
              <a:rect l="l" t="t" r="r" b="b"/>
              <a:pathLst>
                <a:path w="62121" h="137721" extrusionOk="0">
                  <a:moveTo>
                    <a:pt x="13842" y="0"/>
                  </a:moveTo>
                  <a:cubicBezTo>
                    <a:pt x="10706" y="0"/>
                    <a:pt x="6982" y="1638"/>
                    <a:pt x="4835" y="11788"/>
                  </a:cubicBezTo>
                  <a:cubicBezTo>
                    <a:pt x="2175" y="24357"/>
                    <a:pt x="7010" y="42002"/>
                    <a:pt x="8702" y="50221"/>
                  </a:cubicBezTo>
                  <a:cubicBezTo>
                    <a:pt x="10395" y="58440"/>
                    <a:pt x="10395" y="65691"/>
                    <a:pt x="7010" y="74392"/>
                  </a:cubicBezTo>
                  <a:cubicBezTo>
                    <a:pt x="3626" y="83094"/>
                    <a:pt x="0" y="94696"/>
                    <a:pt x="3385" y="111858"/>
                  </a:cubicBezTo>
                  <a:cubicBezTo>
                    <a:pt x="6769" y="129018"/>
                    <a:pt x="17646" y="134094"/>
                    <a:pt x="26105" y="137721"/>
                  </a:cubicBezTo>
                  <a:lnTo>
                    <a:pt x="62120" y="99531"/>
                  </a:lnTo>
                  <a:cubicBezTo>
                    <a:pt x="62120" y="99531"/>
                    <a:pt x="57286" y="96146"/>
                    <a:pt x="51485" y="86719"/>
                  </a:cubicBezTo>
                  <a:cubicBezTo>
                    <a:pt x="45684" y="77293"/>
                    <a:pt x="31664" y="56989"/>
                    <a:pt x="29248" y="46837"/>
                  </a:cubicBezTo>
                  <a:cubicBezTo>
                    <a:pt x="26831" y="36685"/>
                    <a:pt x="26588" y="33301"/>
                    <a:pt x="25139" y="27500"/>
                  </a:cubicBezTo>
                  <a:cubicBezTo>
                    <a:pt x="23689" y="21700"/>
                    <a:pt x="20063" y="18799"/>
                    <a:pt x="20788" y="11548"/>
                  </a:cubicBezTo>
                  <a:cubicBezTo>
                    <a:pt x="21514" y="4297"/>
                    <a:pt x="19337" y="670"/>
                    <a:pt x="15954" y="186"/>
                  </a:cubicBezTo>
                  <a:cubicBezTo>
                    <a:pt x="15302" y="93"/>
                    <a:pt x="14589" y="0"/>
                    <a:pt x="13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4"/>
            <p:cNvSpPr/>
            <p:nvPr/>
          </p:nvSpPr>
          <p:spPr>
            <a:xfrm>
              <a:off x="7603560" y="1309320"/>
              <a:ext cx="1189440" cy="2627640"/>
            </a:xfrm>
            <a:custGeom>
              <a:avLst/>
              <a:gdLst/>
              <a:ahLst/>
              <a:cxnLst/>
              <a:rect l="l" t="t" r="r" b="b"/>
              <a:pathLst>
                <a:path w="62625" h="138305" extrusionOk="0">
                  <a:moveTo>
                    <a:pt x="14076" y="1"/>
                  </a:moveTo>
                  <a:cubicBezTo>
                    <a:pt x="10480" y="1"/>
                    <a:pt x="6840" y="1905"/>
                    <a:pt x="4703" y="12009"/>
                  </a:cubicBezTo>
                  <a:cubicBezTo>
                    <a:pt x="2402" y="22882"/>
                    <a:pt x="5721" y="37731"/>
                    <a:pt x="7705" y="46604"/>
                  </a:cubicBezTo>
                  <a:cubicBezTo>
                    <a:pt x="8035" y="48081"/>
                    <a:pt x="8333" y="49414"/>
                    <a:pt x="8569" y="50564"/>
                  </a:cubicBezTo>
                  <a:cubicBezTo>
                    <a:pt x="10452" y="59706"/>
                    <a:pt x="9966" y="66660"/>
                    <a:pt x="6892" y="74565"/>
                  </a:cubicBezTo>
                  <a:cubicBezTo>
                    <a:pt x="3079" y="84368"/>
                    <a:pt x="1" y="95714"/>
                    <a:pt x="3252" y="112197"/>
                  </a:cubicBezTo>
                  <a:cubicBezTo>
                    <a:pt x="6755" y="129968"/>
                    <a:pt x="18427" y="134969"/>
                    <a:pt x="26149" y="138279"/>
                  </a:cubicBezTo>
                  <a:cubicBezTo>
                    <a:pt x="26186" y="138295"/>
                    <a:pt x="26226" y="138304"/>
                    <a:pt x="26267" y="138304"/>
                  </a:cubicBezTo>
                  <a:cubicBezTo>
                    <a:pt x="26268" y="138304"/>
                    <a:pt x="26269" y="138304"/>
                    <a:pt x="26270" y="138304"/>
                  </a:cubicBezTo>
                  <a:cubicBezTo>
                    <a:pt x="26413" y="138304"/>
                    <a:pt x="26537" y="138203"/>
                    <a:pt x="26565" y="138064"/>
                  </a:cubicBezTo>
                  <a:cubicBezTo>
                    <a:pt x="26594" y="137923"/>
                    <a:pt x="26519" y="137781"/>
                    <a:pt x="26388" y="137726"/>
                  </a:cubicBezTo>
                  <a:cubicBezTo>
                    <a:pt x="18780" y="134465"/>
                    <a:pt x="7286" y="129539"/>
                    <a:pt x="3842" y="112081"/>
                  </a:cubicBezTo>
                  <a:cubicBezTo>
                    <a:pt x="621" y="95747"/>
                    <a:pt x="3675" y="84502"/>
                    <a:pt x="7453" y="74783"/>
                  </a:cubicBezTo>
                  <a:cubicBezTo>
                    <a:pt x="10573" y="66761"/>
                    <a:pt x="11068" y="59709"/>
                    <a:pt x="9160" y="50443"/>
                  </a:cubicBezTo>
                  <a:cubicBezTo>
                    <a:pt x="8922" y="49291"/>
                    <a:pt x="8623" y="47955"/>
                    <a:pt x="8293" y="46472"/>
                  </a:cubicBezTo>
                  <a:cubicBezTo>
                    <a:pt x="6320" y="37648"/>
                    <a:pt x="3019" y="22879"/>
                    <a:pt x="5292" y="12134"/>
                  </a:cubicBezTo>
                  <a:cubicBezTo>
                    <a:pt x="7407" y="2138"/>
                    <a:pt x="11072" y="579"/>
                    <a:pt x="14015" y="579"/>
                  </a:cubicBezTo>
                  <a:cubicBezTo>
                    <a:pt x="14760" y="579"/>
                    <a:pt x="15459" y="679"/>
                    <a:pt x="16074" y="767"/>
                  </a:cubicBezTo>
                  <a:cubicBezTo>
                    <a:pt x="19633" y="1275"/>
                    <a:pt x="21302" y="5297"/>
                    <a:pt x="20651" y="11800"/>
                  </a:cubicBezTo>
                  <a:cubicBezTo>
                    <a:pt x="20176" y="16551"/>
                    <a:pt x="21522" y="19435"/>
                    <a:pt x="22946" y="22488"/>
                  </a:cubicBezTo>
                  <a:cubicBezTo>
                    <a:pt x="23709" y="24126"/>
                    <a:pt x="24500" y="25818"/>
                    <a:pt x="25009" y="27856"/>
                  </a:cubicBezTo>
                  <a:cubicBezTo>
                    <a:pt x="25672" y="30506"/>
                    <a:pt x="26085" y="32670"/>
                    <a:pt x="26564" y="35176"/>
                  </a:cubicBezTo>
                  <a:cubicBezTo>
                    <a:pt x="27146" y="38227"/>
                    <a:pt x="27806" y="41683"/>
                    <a:pt x="29117" y="47189"/>
                  </a:cubicBezTo>
                  <a:cubicBezTo>
                    <a:pt x="31072" y="55398"/>
                    <a:pt x="40381" y="69915"/>
                    <a:pt x="47179" y="80516"/>
                  </a:cubicBezTo>
                  <a:cubicBezTo>
                    <a:pt x="48829" y="83089"/>
                    <a:pt x="50254" y="85311"/>
                    <a:pt x="51391" y="87159"/>
                  </a:cubicBezTo>
                  <a:cubicBezTo>
                    <a:pt x="57159" y="96532"/>
                    <a:pt x="61911" y="99919"/>
                    <a:pt x="62110" y="100059"/>
                  </a:cubicBezTo>
                  <a:cubicBezTo>
                    <a:pt x="62162" y="100096"/>
                    <a:pt x="62223" y="100114"/>
                    <a:pt x="62282" y="100114"/>
                  </a:cubicBezTo>
                  <a:cubicBezTo>
                    <a:pt x="62377" y="100114"/>
                    <a:pt x="62471" y="100069"/>
                    <a:pt x="62530" y="99985"/>
                  </a:cubicBezTo>
                  <a:cubicBezTo>
                    <a:pt x="62625" y="99849"/>
                    <a:pt x="62592" y="99661"/>
                    <a:pt x="62456" y="99566"/>
                  </a:cubicBezTo>
                  <a:cubicBezTo>
                    <a:pt x="62407" y="99532"/>
                    <a:pt x="57598" y="96095"/>
                    <a:pt x="51904" y="86844"/>
                  </a:cubicBezTo>
                  <a:cubicBezTo>
                    <a:pt x="50764" y="84991"/>
                    <a:pt x="49337" y="82767"/>
                    <a:pt x="47686" y="80190"/>
                  </a:cubicBezTo>
                  <a:cubicBezTo>
                    <a:pt x="40913" y="69627"/>
                    <a:pt x="31634" y="55160"/>
                    <a:pt x="29704" y="47049"/>
                  </a:cubicBezTo>
                  <a:cubicBezTo>
                    <a:pt x="28395" y="41556"/>
                    <a:pt x="27736" y="38107"/>
                    <a:pt x="27154" y="35063"/>
                  </a:cubicBezTo>
                  <a:cubicBezTo>
                    <a:pt x="26675" y="32548"/>
                    <a:pt x="26260" y="30376"/>
                    <a:pt x="25593" y="27709"/>
                  </a:cubicBezTo>
                  <a:cubicBezTo>
                    <a:pt x="25070" y="25616"/>
                    <a:pt x="24267" y="23897"/>
                    <a:pt x="23492" y="22233"/>
                  </a:cubicBezTo>
                  <a:cubicBezTo>
                    <a:pt x="22103" y="19257"/>
                    <a:pt x="20791" y="16447"/>
                    <a:pt x="21249" y="11860"/>
                  </a:cubicBezTo>
                  <a:cubicBezTo>
                    <a:pt x="21937" y="4991"/>
                    <a:pt x="20081" y="731"/>
                    <a:pt x="16158" y="171"/>
                  </a:cubicBezTo>
                  <a:cubicBezTo>
                    <a:pt x="15473" y="73"/>
                    <a:pt x="14776" y="1"/>
                    <a:pt x="14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4"/>
            <p:cNvSpPr/>
            <p:nvPr/>
          </p:nvSpPr>
          <p:spPr>
            <a:xfrm>
              <a:off x="7606440" y="1324080"/>
              <a:ext cx="299160" cy="2349000"/>
            </a:xfrm>
            <a:custGeom>
              <a:avLst/>
              <a:gdLst/>
              <a:ahLst/>
              <a:cxnLst/>
              <a:rect l="l" t="t" r="r" b="b"/>
              <a:pathLst>
                <a:path w="15799" h="123631" extrusionOk="0">
                  <a:moveTo>
                    <a:pt x="11230" y="1"/>
                  </a:moveTo>
                  <a:lnTo>
                    <a:pt x="11230" y="1"/>
                  </a:lnTo>
                  <a:cubicBezTo>
                    <a:pt x="8820" y="1007"/>
                    <a:pt x="6406" y="3875"/>
                    <a:pt x="4835" y="11301"/>
                  </a:cubicBezTo>
                  <a:cubicBezTo>
                    <a:pt x="2177" y="23870"/>
                    <a:pt x="7010" y="41514"/>
                    <a:pt x="8702" y="49734"/>
                  </a:cubicBezTo>
                  <a:cubicBezTo>
                    <a:pt x="10395" y="57952"/>
                    <a:pt x="10395" y="65203"/>
                    <a:pt x="7010" y="73904"/>
                  </a:cubicBezTo>
                  <a:cubicBezTo>
                    <a:pt x="3626" y="82606"/>
                    <a:pt x="0" y="94208"/>
                    <a:pt x="3385" y="111370"/>
                  </a:cubicBezTo>
                  <a:cubicBezTo>
                    <a:pt x="4379" y="116413"/>
                    <a:pt x="6023" y="120406"/>
                    <a:pt x="8059" y="123631"/>
                  </a:cubicBezTo>
                  <a:cubicBezTo>
                    <a:pt x="172" y="99485"/>
                    <a:pt x="15798" y="69444"/>
                    <a:pt x="14690" y="55871"/>
                  </a:cubicBezTo>
                  <a:cubicBezTo>
                    <a:pt x="13553" y="41943"/>
                    <a:pt x="9005" y="28586"/>
                    <a:pt x="7868" y="18352"/>
                  </a:cubicBezTo>
                  <a:cubicBezTo>
                    <a:pt x="6980" y="10361"/>
                    <a:pt x="9907" y="2890"/>
                    <a:pt x="11230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4"/>
            <p:cNvSpPr/>
            <p:nvPr/>
          </p:nvSpPr>
          <p:spPr>
            <a:xfrm>
              <a:off x="7606440" y="1324080"/>
              <a:ext cx="299160" cy="2349000"/>
            </a:xfrm>
            <a:custGeom>
              <a:avLst/>
              <a:gdLst/>
              <a:ahLst/>
              <a:cxnLst/>
              <a:rect l="l" t="t" r="r" b="b"/>
              <a:pathLst>
                <a:path w="15799" h="123631" extrusionOk="0">
                  <a:moveTo>
                    <a:pt x="11230" y="1"/>
                  </a:moveTo>
                  <a:lnTo>
                    <a:pt x="11230" y="1"/>
                  </a:lnTo>
                  <a:cubicBezTo>
                    <a:pt x="8820" y="1007"/>
                    <a:pt x="6406" y="3875"/>
                    <a:pt x="4835" y="11301"/>
                  </a:cubicBezTo>
                  <a:cubicBezTo>
                    <a:pt x="2177" y="23870"/>
                    <a:pt x="7010" y="41514"/>
                    <a:pt x="8702" y="49734"/>
                  </a:cubicBezTo>
                  <a:cubicBezTo>
                    <a:pt x="10395" y="57952"/>
                    <a:pt x="10395" y="65203"/>
                    <a:pt x="7010" y="73904"/>
                  </a:cubicBezTo>
                  <a:cubicBezTo>
                    <a:pt x="3626" y="82606"/>
                    <a:pt x="0" y="94208"/>
                    <a:pt x="3385" y="111370"/>
                  </a:cubicBezTo>
                  <a:cubicBezTo>
                    <a:pt x="4379" y="116413"/>
                    <a:pt x="6023" y="120406"/>
                    <a:pt x="8059" y="123631"/>
                  </a:cubicBezTo>
                  <a:cubicBezTo>
                    <a:pt x="172" y="99485"/>
                    <a:pt x="15798" y="69444"/>
                    <a:pt x="14690" y="55871"/>
                  </a:cubicBezTo>
                  <a:cubicBezTo>
                    <a:pt x="13553" y="41943"/>
                    <a:pt x="9005" y="28586"/>
                    <a:pt x="7868" y="18352"/>
                  </a:cubicBezTo>
                  <a:cubicBezTo>
                    <a:pt x="6980" y="10361"/>
                    <a:pt x="9907" y="2890"/>
                    <a:pt x="11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4"/>
            <p:cNvSpPr/>
            <p:nvPr/>
          </p:nvSpPr>
          <p:spPr>
            <a:xfrm>
              <a:off x="7926120" y="1816200"/>
              <a:ext cx="136800" cy="35280"/>
            </a:xfrm>
            <a:custGeom>
              <a:avLst/>
              <a:gdLst/>
              <a:ahLst/>
              <a:cxnLst/>
              <a:rect l="l" t="t" r="r" b="b"/>
              <a:pathLst>
                <a:path w="7245" h="1904" extrusionOk="0">
                  <a:moveTo>
                    <a:pt x="4534" y="1"/>
                  </a:moveTo>
                  <a:cubicBezTo>
                    <a:pt x="3469" y="1"/>
                    <a:pt x="2040" y="323"/>
                    <a:pt x="182" y="1336"/>
                  </a:cubicBezTo>
                  <a:cubicBezTo>
                    <a:pt x="62" y="1403"/>
                    <a:pt x="0" y="1543"/>
                    <a:pt x="34" y="1675"/>
                  </a:cubicBezTo>
                  <a:cubicBezTo>
                    <a:pt x="68" y="1809"/>
                    <a:pt x="188" y="1902"/>
                    <a:pt x="326" y="1903"/>
                  </a:cubicBezTo>
                  <a:cubicBezTo>
                    <a:pt x="376" y="1902"/>
                    <a:pt x="426" y="1889"/>
                    <a:pt x="469" y="1866"/>
                  </a:cubicBezTo>
                  <a:cubicBezTo>
                    <a:pt x="2246" y="896"/>
                    <a:pt x="3575" y="598"/>
                    <a:pt x="4537" y="598"/>
                  </a:cubicBezTo>
                  <a:cubicBezTo>
                    <a:pt x="6017" y="598"/>
                    <a:pt x="6630" y="1303"/>
                    <a:pt x="6671" y="1353"/>
                  </a:cubicBezTo>
                  <a:cubicBezTo>
                    <a:pt x="6730" y="1427"/>
                    <a:pt x="6817" y="1465"/>
                    <a:pt x="6905" y="1465"/>
                  </a:cubicBezTo>
                  <a:cubicBezTo>
                    <a:pt x="6972" y="1465"/>
                    <a:pt x="7038" y="1443"/>
                    <a:pt x="7094" y="1398"/>
                  </a:cubicBezTo>
                  <a:cubicBezTo>
                    <a:pt x="7224" y="1294"/>
                    <a:pt x="7244" y="1104"/>
                    <a:pt x="7140" y="975"/>
                  </a:cubicBezTo>
                  <a:cubicBezTo>
                    <a:pt x="7091" y="914"/>
                    <a:pt x="6328" y="1"/>
                    <a:pt x="4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4"/>
            <p:cNvSpPr/>
            <p:nvPr/>
          </p:nvSpPr>
          <p:spPr>
            <a:xfrm>
              <a:off x="7934400" y="1866960"/>
              <a:ext cx="132480" cy="30240"/>
            </a:xfrm>
            <a:custGeom>
              <a:avLst/>
              <a:gdLst/>
              <a:ahLst/>
              <a:cxnLst/>
              <a:rect l="l" t="t" r="r" b="b"/>
              <a:pathLst>
                <a:path w="7030" h="1652" extrusionOk="0">
                  <a:moveTo>
                    <a:pt x="3960" y="0"/>
                  </a:moveTo>
                  <a:cubicBezTo>
                    <a:pt x="1955" y="0"/>
                    <a:pt x="269" y="1031"/>
                    <a:pt x="168" y="1095"/>
                  </a:cubicBezTo>
                  <a:cubicBezTo>
                    <a:pt x="53" y="1166"/>
                    <a:pt x="0" y="1305"/>
                    <a:pt x="38" y="1434"/>
                  </a:cubicBezTo>
                  <a:cubicBezTo>
                    <a:pt x="74" y="1563"/>
                    <a:pt x="193" y="1652"/>
                    <a:pt x="328" y="1652"/>
                  </a:cubicBezTo>
                  <a:cubicBezTo>
                    <a:pt x="383" y="1652"/>
                    <a:pt x="438" y="1635"/>
                    <a:pt x="486" y="1607"/>
                  </a:cubicBezTo>
                  <a:cubicBezTo>
                    <a:pt x="509" y="1592"/>
                    <a:pt x="2109" y="614"/>
                    <a:pt x="3971" y="614"/>
                  </a:cubicBezTo>
                  <a:cubicBezTo>
                    <a:pt x="4806" y="614"/>
                    <a:pt x="5693" y="811"/>
                    <a:pt x="6515" y="1379"/>
                  </a:cubicBezTo>
                  <a:cubicBezTo>
                    <a:pt x="6567" y="1416"/>
                    <a:pt x="6627" y="1434"/>
                    <a:pt x="6687" y="1434"/>
                  </a:cubicBezTo>
                  <a:cubicBezTo>
                    <a:pt x="6783" y="1434"/>
                    <a:pt x="6876" y="1389"/>
                    <a:pt x="6935" y="1304"/>
                  </a:cubicBezTo>
                  <a:cubicBezTo>
                    <a:pt x="7030" y="1166"/>
                    <a:pt x="6995" y="977"/>
                    <a:pt x="6857" y="884"/>
                  </a:cubicBezTo>
                  <a:cubicBezTo>
                    <a:pt x="5908" y="226"/>
                    <a:pt x="4899" y="0"/>
                    <a:pt x="39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4"/>
            <p:cNvSpPr/>
            <p:nvPr/>
          </p:nvSpPr>
          <p:spPr>
            <a:xfrm>
              <a:off x="7988760" y="1924200"/>
              <a:ext cx="98640" cy="14400"/>
            </a:xfrm>
            <a:custGeom>
              <a:avLst/>
              <a:gdLst/>
              <a:ahLst/>
              <a:cxnLst/>
              <a:rect l="l" t="t" r="r" b="b"/>
              <a:pathLst>
                <a:path w="5241" h="823" extrusionOk="0">
                  <a:moveTo>
                    <a:pt x="4920" y="0"/>
                  </a:moveTo>
                  <a:cubicBezTo>
                    <a:pt x="4904" y="0"/>
                    <a:pt x="4887" y="2"/>
                    <a:pt x="4870" y="4"/>
                  </a:cubicBezTo>
                  <a:cubicBezTo>
                    <a:pt x="4855" y="7"/>
                    <a:pt x="3315" y="221"/>
                    <a:pt x="308" y="221"/>
                  </a:cubicBezTo>
                  <a:cubicBezTo>
                    <a:pt x="306" y="221"/>
                    <a:pt x="304" y="221"/>
                    <a:pt x="301" y="221"/>
                  </a:cubicBezTo>
                  <a:cubicBezTo>
                    <a:pt x="136" y="221"/>
                    <a:pt x="1" y="354"/>
                    <a:pt x="1" y="521"/>
                  </a:cubicBezTo>
                  <a:cubicBezTo>
                    <a:pt x="1" y="688"/>
                    <a:pt x="136" y="823"/>
                    <a:pt x="302" y="823"/>
                  </a:cubicBezTo>
                  <a:cubicBezTo>
                    <a:pt x="304" y="823"/>
                    <a:pt x="306" y="823"/>
                    <a:pt x="308" y="822"/>
                  </a:cubicBezTo>
                  <a:cubicBezTo>
                    <a:pt x="3364" y="822"/>
                    <a:pt x="4891" y="610"/>
                    <a:pt x="4955" y="600"/>
                  </a:cubicBezTo>
                  <a:cubicBezTo>
                    <a:pt x="5123" y="580"/>
                    <a:pt x="5240" y="426"/>
                    <a:pt x="5217" y="258"/>
                  </a:cubicBezTo>
                  <a:cubicBezTo>
                    <a:pt x="5195" y="109"/>
                    <a:pt x="5067" y="0"/>
                    <a:pt x="49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4"/>
            <p:cNvSpPr/>
            <p:nvPr/>
          </p:nvSpPr>
          <p:spPr>
            <a:xfrm>
              <a:off x="7862040" y="1267920"/>
              <a:ext cx="150840" cy="358560"/>
            </a:xfrm>
            <a:custGeom>
              <a:avLst/>
              <a:gdLst/>
              <a:ahLst/>
              <a:cxnLst/>
              <a:rect l="l" t="t" r="r" b="b"/>
              <a:pathLst>
                <a:path w="8001" h="18919" extrusionOk="0">
                  <a:moveTo>
                    <a:pt x="3533" y="0"/>
                  </a:moveTo>
                  <a:cubicBezTo>
                    <a:pt x="1665" y="0"/>
                    <a:pt x="1387" y="2277"/>
                    <a:pt x="506" y="7558"/>
                  </a:cubicBezTo>
                  <a:cubicBezTo>
                    <a:pt x="266" y="9004"/>
                    <a:pt x="126" y="10465"/>
                    <a:pt x="88" y="11930"/>
                  </a:cubicBezTo>
                  <a:cubicBezTo>
                    <a:pt x="1" y="15201"/>
                    <a:pt x="2312" y="18046"/>
                    <a:pt x="5531" y="18641"/>
                  </a:cubicBezTo>
                  <a:lnTo>
                    <a:pt x="7032" y="18919"/>
                  </a:lnTo>
                  <a:cubicBezTo>
                    <a:pt x="7032" y="18919"/>
                    <a:pt x="8000" y="7558"/>
                    <a:pt x="8000" y="4416"/>
                  </a:cubicBezTo>
                  <a:cubicBezTo>
                    <a:pt x="8000" y="1274"/>
                    <a:pt x="6549" y="549"/>
                    <a:pt x="4132" y="66"/>
                  </a:cubicBezTo>
                  <a:cubicBezTo>
                    <a:pt x="3916" y="22"/>
                    <a:pt x="3717" y="0"/>
                    <a:pt x="353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4"/>
            <p:cNvSpPr/>
            <p:nvPr/>
          </p:nvSpPr>
          <p:spPr>
            <a:xfrm>
              <a:off x="7856280" y="1262160"/>
              <a:ext cx="162360" cy="370080"/>
            </a:xfrm>
            <a:custGeom>
              <a:avLst/>
              <a:gdLst/>
              <a:ahLst/>
              <a:cxnLst/>
              <a:rect l="l" t="t" r="r" b="b"/>
              <a:pathLst>
                <a:path w="8606" h="19521" extrusionOk="0">
                  <a:moveTo>
                    <a:pt x="3839" y="601"/>
                  </a:moveTo>
                  <a:lnTo>
                    <a:pt x="3839" y="602"/>
                  </a:lnTo>
                  <a:cubicBezTo>
                    <a:pt x="4020" y="603"/>
                    <a:pt x="4201" y="623"/>
                    <a:pt x="4377" y="661"/>
                  </a:cubicBezTo>
                  <a:cubicBezTo>
                    <a:pt x="6834" y="1153"/>
                    <a:pt x="8002" y="1886"/>
                    <a:pt x="8002" y="4717"/>
                  </a:cubicBezTo>
                  <a:cubicBezTo>
                    <a:pt x="8002" y="7511"/>
                    <a:pt x="7223" y="16968"/>
                    <a:pt x="7064" y="18863"/>
                  </a:cubicBezTo>
                  <a:lnTo>
                    <a:pt x="5890" y="18646"/>
                  </a:lnTo>
                  <a:cubicBezTo>
                    <a:pt x="2795" y="18073"/>
                    <a:pt x="610" y="15377"/>
                    <a:pt x="694" y="12239"/>
                  </a:cubicBezTo>
                  <a:cubicBezTo>
                    <a:pt x="731" y="10787"/>
                    <a:pt x="870" y="9339"/>
                    <a:pt x="1108" y="7907"/>
                  </a:cubicBezTo>
                  <a:lnTo>
                    <a:pt x="1235" y="7140"/>
                  </a:lnTo>
                  <a:cubicBezTo>
                    <a:pt x="1824" y="3583"/>
                    <a:pt x="2181" y="1435"/>
                    <a:pt x="3079" y="815"/>
                  </a:cubicBezTo>
                  <a:cubicBezTo>
                    <a:pt x="3285" y="672"/>
                    <a:pt x="3534" y="601"/>
                    <a:pt x="3839" y="601"/>
                  </a:cubicBezTo>
                  <a:close/>
                  <a:moveTo>
                    <a:pt x="3841" y="0"/>
                  </a:moveTo>
                  <a:cubicBezTo>
                    <a:pt x="3410" y="0"/>
                    <a:pt x="3045" y="106"/>
                    <a:pt x="2736" y="319"/>
                  </a:cubicBezTo>
                  <a:cubicBezTo>
                    <a:pt x="1628" y="1085"/>
                    <a:pt x="1278" y="3201"/>
                    <a:pt x="641" y="7042"/>
                  </a:cubicBezTo>
                  <a:lnTo>
                    <a:pt x="513" y="7810"/>
                  </a:lnTo>
                  <a:cubicBezTo>
                    <a:pt x="272" y="9268"/>
                    <a:pt x="131" y="10743"/>
                    <a:pt x="92" y="12221"/>
                  </a:cubicBezTo>
                  <a:cubicBezTo>
                    <a:pt x="1" y="15659"/>
                    <a:pt x="2394" y="18610"/>
                    <a:pt x="5781" y="19237"/>
                  </a:cubicBezTo>
                  <a:lnTo>
                    <a:pt x="7282" y="19515"/>
                  </a:lnTo>
                  <a:cubicBezTo>
                    <a:pt x="7301" y="19519"/>
                    <a:pt x="7318" y="19520"/>
                    <a:pt x="7337" y="19520"/>
                  </a:cubicBezTo>
                  <a:cubicBezTo>
                    <a:pt x="7493" y="19520"/>
                    <a:pt x="7623" y="19400"/>
                    <a:pt x="7637" y="19245"/>
                  </a:cubicBezTo>
                  <a:cubicBezTo>
                    <a:pt x="7647" y="19131"/>
                    <a:pt x="8605" y="7836"/>
                    <a:pt x="8605" y="4716"/>
                  </a:cubicBezTo>
                  <a:cubicBezTo>
                    <a:pt x="8605" y="1502"/>
                    <a:pt x="7161" y="603"/>
                    <a:pt x="4495" y="71"/>
                  </a:cubicBezTo>
                  <a:cubicBezTo>
                    <a:pt x="4262" y="24"/>
                    <a:pt x="4044" y="0"/>
                    <a:pt x="38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4"/>
            <p:cNvSpPr/>
            <p:nvPr/>
          </p:nvSpPr>
          <p:spPr>
            <a:xfrm>
              <a:off x="5771520" y="1340280"/>
              <a:ext cx="1920960" cy="3462480"/>
            </a:xfrm>
            <a:custGeom>
              <a:avLst/>
              <a:gdLst/>
              <a:ahLst/>
              <a:cxnLst/>
              <a:rect l="l" t="t" r="r" b="b"/>
              <a:pathLst>
                <a:path w="101113" h="182227" extrusionOk="0">
                  <a:moveTo>
                    <a:pt x="105" y="0"/>
                  </a:moveTo>
                  <a:cubicBezTo>
                    <a:pt x="48" y="0"/>
                    <a:pt x="0" y="47"/>
                    <a:pt x="0" y="105"/>
                  </a:cubicBezTo>
                  <a:lnTo>
                    <a:pt x="0" y="182121"/>
                  </a:lnTo>
                  <a:cubicBezTo>
                    <a:pt x="0" y="182180"/>
                    <a:pt x="48" y="182227"/>
                    <a:pt x="105" y="182227"/>
                  </a:cubicBezTo>
                  <a:lnTo>
                    <a:pt x="101007" y="182227"/>
                  </a:lnTo>
                  <a:cubicBezTo>
                    <a:pt x="101066" y="182227"/>
                    <a:pt x="101112" y="182180"/>
                    <a:pt x="101112" y="182121"/>
                  </a:cubicBezTo>
                  <a:lnTo>
                    <a:pt x="101112" y="105"/>
                  </a:lnTo>
                  <a:cubicBezTo>
                    <a:pt x="101112" y="47"/>
                    <a:pt x="101066" y="0"/>
                    <a:pt x="101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4"/>
            <p:cNvSpPr/>
            <p:nvPr/>
          </p:nvSpPr>
          <p:spPr>
            <a:xfrm>
              <a:off x="5765760" y="1334520"/>
              <a:ext cx="1932120" cy="3474000"/>
            </a:xfrm>
            <a:custGeom>
              <a:avLst/>
              <a:gdLst/>
              <a:ahLst/>
              <a:cxnLst/>
              <a:rect l="l" t="t" r="r" b="b"/>
              <a:pathLst>
                <a:path w="101714" h="182831" extrusionOk="0">
                  <a:moveTo>
                    <a:pt x="97349" y="604"/>
                  </a:moveTo>
                  <a:cubicBezTo>
                    <a:pt x="99422" y="604"/>
                    <a:pt x="101111" y="2291"/>
                    <a:pt x="101111" y="4365"/>
                  </a:cubicBezTo>
                  <a:lnTo>
                    <a:pt x="101111" y="178466"/>
                  </a:lnTo>
                  <a:cubicBezTo>
                    <a:pt x="101111" y="180541"/>
                    <a:pt x="99423" y="182228"/>
                    <a:pt x="97349" y="182228"/>
                  </a:cubicBezTo>
                  <a:lnTo>
                    <a:pt x="4363" y="182228"/>
                  </a:lnTo>
                  <a:cubicBezTo>
                    <a:pt x="2289" y="182228"/>
                    <a:pt x="602" y="180541"/>
                    <a:pt x="602" y="178466"/>
                  </a:cubicBezTo>
                  <a:lnTo>
                    <a:pt x="602" y="4365"/>
                  </a:lnTo>
                  <a:cubicBezTo>
                    <a:pt x="602" y="2291"/>
                    <a:pt x="2289" y="604"/>
                    <a:pt x="4363" y="604"/>
                  </a:cubicBezTo>
                  <a:close/>
                  <a:moveTo>
                    <a:pt x="4363" y="1"/>
                  </a:moveTo>
                  <a:cubicBezTo>
                    <a:pt x="1958" y="1"/>
                    <a:pt x="0" y="1958"/>
                    <a:pt x="0" y="4365"/>
                  </a:cubicBezTo>
                  <a:lnTo>
                    <a:pt x="0" y="178466"/>
                  </a:lnTo>
                  <a:cubicBezTo>
                    <a:pt x="0" y="180872"/>
                    <a:pt x="1958" y="182830"/>
                    <a:pt x="4363" y="182830"/>
                  </a:cubicBezTo>
                  <a:lnTo>
                    <a:pt x="97349" y="182830"/>
                  </a:lnTo>
                  <a:cubicBezTo>
                    <a:pt x="99756" y="182830"/>
                    <a:pt x="101713" y="180872"/>
                    <a:pt x="101713" y="178466"/>
                  </a:cubicBezTo>
                  <a:lnTo>
                    <a:pt x="101713" y="4365"/>
                  </a:lnTo>
                  <a:cubicBezTo>
                    <a:pt x="101713" y="1958"/>
                    <a:pt x="99756" y="1"/>
                    <a:pt x="973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4"/>
            <p:cNvSpPr/>
            <p:nvPr/>
          </p:nvSpPr>
          <p:spPr>
            <a:xfrm>
              <a:off x="5765760" y="1269720"/>
              <a:ext cx="1932120" cy="3474000"/>
            </a:xfrm>
            <a:custGeom>
              <a:avLst/>
              <a:gdLst/>
              <a:ahLst/>
              <a:cxnLst/>
              <a:rect l="l" t="t" r="r" b="b"/>
              <a:pathLst>
                <a:path w="101714" h="182830" extrusionOk="0">
                  <a:moveTo>
                    <a:pt x="97349" y="602"/>
                  </a:moveTo>
                  <a:cubicBezTo>
                    <a:pt x="99422" y="602"/>
                    <a:pt x="101111" y="2290"/>
                    <a:pt x="101111" y="4365"/>
                  </a:cubicBezTo>
                  <a:lnTo>
                    <a:pt x="101111" y="178465"/>
                  </a:lnTo>
                  <a:cubicBezTo>
                    <a:pt x="101111" y="180541"/>
                    <a:pt x="99423" y="182227"/>
                    <a:pt x="97349" y="182227"/>
                  </a:cubicBezTo>
                  <a:lnTo>
                    <a:pt x="4363" y="182227"/>
                  </a:lnTo>
                  <a:cubicBezTo>
                    <a:pt x="2289" y="182227"/>
                    <a:pt x="602" y="180541"/>
                    <a:pt x="602" y="178465"/>
                  </a:cubicBezTo>
                  <a:lnTo>
                    <a:pt x="602" y="4365"/>
                  </a:lnTo>
                  <a:cubicBezTo>
                    <a:pt x="602" y="2290"/>
                    <a:pt x="2289" y="602"/>
                    <a:pt x="4363" y="602"/>
                  </a:cubicBezTo>
                  <a:close/>
                  <a:moveTo>
                    <a:pt x="4363" y="1"/>
                  </a:moveTo>
                  <a:cubicBezTo>
                    <a:pt x="1958" y="1"/>
                    <a:pt x="0" y="1958"/>
                    <a:pt x="0" y="4365"/>
                  </a:cubicBezTo>
                  <a:lnTo>
                    <a:pt x="0" y="178465"/>
                  </a:lnTo>
                  <a:cubicBezTo>
                    <a:pt x="0" y="180872"/>
                    <a:pt x="1958" y="182830"/>
                    <a:pt x="4363" y="182830"/>
                  </a:cubicBezTo>
                  <a:lnTo>
                    <a:pt x="97349" y="182830"/>
                  </a:lnTo>
                  <a:cubicBezTo>
                    <a:pt x="99756" y="182830"/>
                    <a:pt x="101713" y="180872"/>
                    <a:pt x="101713" y="178465"/>
                  </a:cubicBezTo>
                  <a:lnTo>
                    <a:pt x="101713" y="4365"/>
                  </a:lnTo>
                  <a:cubicBezTo>
                    <a:pt x="101713" y="1958"/>
                    <a:pt x="99756" y="1"/>
                    <a:pt x="973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4"/>
            <p:cNvSpPr/>
            <p:nvPr/>
          </p:nvSpPr>
          <p:spPr>
            <a:xfrm>
              <a:off x="6601680" y="1433160"/>
              <a:ext cx="287280" cy="47880"/>
            </a:xfrm>
            <a:custGeom>
              <a:avLst/>
              <a:gdLst/>
              <a:ahLst/>
              <a:cxnLst/>
              <a:rect l="l" t="t" r="r" b="b"/>
              <a:pathLst>
                <a:path w="15171" h="2584" extrusionOk="0">
                  <a:moveTo>
                    <a:pt x="1292" y="1"/>
                  </a:moveTo>
                  <a:cubicBezTo>
                    <a:pt x="579" y="1"/>
                    <a:pt x="1" y="579"/>
                    <a:pt x="1" y="1292"/>
                  </a:cubicBezTo>
                  <a:cubicBezTo>
                    <a:pt x="1" y="2005"/>
                    <a:pt x="579" y="2584"/>
                    <a:pt x="1292" y="2584"/>
                  </a:cubicBezTo>
                  <a:lnTo>
                    <a:pt x="13879" y="2584"/>
                  </a:lnTo>
                  <a:cubicBezTo>
                    <a:pt x="14592" y="2584"/>
                    <a:pt x="15170" y="2005"/>
                    <a:pt x="15170" y="1292"/>
                  </a:cubicBezTo>
                  <a:cubicBezTo>
                    <a:pt x="15170" y="579"/>
                    <a:pt x="14592" y="1"/>
                    <a:pt x="13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4"/>
            <p:cNvSpPr/>
            <p:nvPr/>
          </p:nvSpPr>
          <p:spPr>
            <a:xfrm>
              <a:off x="5887440" y="1479240"/>
              <a:ext cx="1689480" cy="2954880"/>
            </a:xfrm>
            <a:custGeom>
              <a:avLst/>
              <a:gdLst/>
              <a:ahLst/>
              <a:cxnLst/>
              <a:rect l="l" t="t" r="r" b="b"/>
              <a:pathLst>
                <a:path w="88937" h="155507" extrusionOk="0">
                  <a:moveTo>
                    <a:pt x="88333" y="602"/>
                  </a:moveTo>
                  <a:lnTo>
                    <a:pt x="88333" y="154905"/>
                  </a:lnTo>
                  <a:lnTo>
                    <a:pt x="603" y="154905"/>
                  </a:lnTo>
                  <a:lnTo>
                    <a:pt x="603" y="603"/>
                  </a:lnTo>
                  <a:lnTo>
                    <a:pt x="21131" y="603"/>
                  </a:lnTo>
                  <a:lnTo>
                    <a:pt x="23403" y="2488"/>
                  </a:lnTo>
                  <a:cubicBezTo>
                    <a:pt x="24279" y="3215"/>
                    <a:pt x="25384" y="3613"/>
                    <a:pt x="26523" y="3614"/>
                  </a:cubicBezTo>
                  <a:lnTo>
                    <a:pt x="63464" y="3614"/>
                  </a:lnTo>
                  <a:cubicBezTo>
                    <a:pt x="64651" y="3614"/>
                    <a:pt x="65798" y="3181"/>
                    <a:pt x="66690" y="2398"/>
                  </a:cubicBezTo>
                  <a:lnTo>
                    <a:pt x="68734" y="602"/>
                  </a:lnTo>
                  <a:close/>
                  <a:moveTo>
                    <a:pt x="302" y="0"/>
                  </a:moveTo>
                  <a:cubicBezTo>
                    <a:pt x="135" y="0"/>
                    <a:pt x="0" y="135"/>
                    <a:pt x="2" y="302"/>
                  </a:cubicBezTo>
                  <a:lnTo>
                    <a:pt x="2" y="155206"/>
                  </a:lnTo>
                  <a:cubicBezTo>
                    <a:pt x="0" y="155372"/>
                    <a:pt x="135" y="155507"/>
                    <a:pt x="302" y="155507"/>
                  </a:cubicBezTo>
                  <a:lnTo>
                    <a:pt x="88635" y="155507"/>
                  </a:lnTo>
                  <a:cubicBezTo>
                    <a:pt x="88801" y="155507"/>
                    <a:pt x="88936" y="155372"/>
                    <a:pt x="88936" y="155206"/>
                  </a:cubicBezTo>
                  <a:lnTo>
                    <a:pt x="88936" y="302"/>
                  </a:lnTo>
                  <a:cubicBezTo>
                    <a:pt x="88936" y="135"/>
                    <a:pt x="88801" y="0"/>
                    <a:pt x="88635" y="0"/>
                  </a:cubicBezTo>
                  <a:lnTo>
                    <a:pt x="68620" y="0"/>
                  </a:lnTo>
                  <a:cubicBezTo>
                    <a:pt x="68547" y="0"/>
                    <a:pt x="68476" y="27"/>
                    <a:pt x="68421" y="75"/>
                  </a:cubicBezTo>
                  <a:lnTo>
                    <a:pt x="66292" y="1945"/>
                  </a:lnTo>
                  <a:cubicBezTo>
                    <a:pt x="65510" y="2632"/>
                    <a:pt x="64504" y="3011"/>
                    <a:pt x="63464" y="3011"/>
                  </a:cubicBezTo>
                  <a:lnTo>
                    <a:pt x="26523" y="3011"/>
                  </a:lnTo>
                  <a:cubicBezTo>
                    <a:pt x="25524" y="3011"/>
                    <a:pt x="24557" y="2661"/>
                    <a:pt x="23787" y="2024"/>
                  </a:cubicBezTo>
                  <a:lnTo>
                    <a:pt x="21431" y="69"/>
                  </a:lnTo>
                  <a:cubicBezTo>
                    <a:pt x="21377" y="24"/>
                    <a:pt x="21310" y="0"/>
                    <a:pt x="212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4"/>
            <p:cNvSpPr/>
            <p:nvPr/>
          </p:nvSpPr>
          <p:spPr>
            <a:xfrm>
              <a:off x="6270840" y="3249000"/>
              <a:ext cx="922320" cy="219600"/>
            </a:xfrm>
            <a:custGeom>
              <a:avLst/>
              <a:gdLst/>
              <a:ahLst/>
              <a:cxnLst/>
              <a:rect l="l" t="t" r="r" b="b"/>
              <a:pathLst>
                <a:path w="48582" h="11601" extrusionOk="0">
                  <a:moveTo>
                    <a:pt x="44329" y="603"/>
                  </a:moveTo>
                  <a:cubicBezTo>
                    <a:pt x="46343" y="603"/>
                    <a:pt x="47980" y="2241"/>
                    <a:pt x="47980" y="4253"/>
                  </a:cubicBezTo>
                  <a:lnTo>
                    <a:pt x="47980" y="7348"/>
                  </a:lnTo>
                  <a:cubicBezTo>
                    <a:pt x="47980" y="9361"/>
                    <a:pt x="46343" y="10999"/>
                    <a:pt x="44329" y="10999"/>
                  </a:cubicBezTo>
                  <a:lnTo>
                    <a:pt x="4254" y="10999"/>
                  </a:lnTo>
                  <a:cubicBezTo>
                    <a:pt x="2241" y="10999"/>
                    <a:pt x="602" y="9361"/>
                    <a:pt x="602" y="7348"/>
                  </a:cubicBezTo>
                  <a:lnTo>
                    <a:pt x="602" y="4253"/>
                  </a:lnTo>
                  <a:cubicBezTo>
                    <a:pt x="602" y="2241"/>
                    <a:pt x="2241" y="603"/>
                    <a:pt x="4254" y="603"/>
                  </a:cubicBezTo>
                  <a:close/>
                  <a:moveTo>
                    <a:pt x="4254" y="0"/>
                  </a:moveTo>
                  <a:cubicBezTo>
                    <a:pt x="1908" y="0"/>
                    <a:pt x="1" y="1908"/>
                    <a:pt x="1" y="4253"/>
                  </a:cubicBezTo>
                  <a:lnTo>
                    <a:pt x="1" y="7348"/>
                  </a:lnTo>
                  <a:cubicBezTo>
                    <a:pt x="1" y="9693"/>
                    <a:pt x="1908" y="11601"/>
                    <a:pt x="4254" y="11601"/>
                  </a:cubicBezTo>
                  <a:lnTo>
                    <a:pt x="44329" y="11601"/>
                  </a:lnTo>
                  <a:cubicBezTo>
                    <a:pt x="46674" y="11601"/>
                    <a:pt x="48582" y="9693"/>
                    <a:pt x="48582" y="7348"/>
                  </a:cubicBezTo>
                  <a:lnTo>
                    <a:pt x="48582" y="4253"/>
                  </a:lnTo>
                  <a:cubicBezTo>
                    <a:pt x="48582" y="1908"/>
                    <a:pt x="46674" y="0"/>
                    <a:pt x="44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4"/>
            <p:cNvSpPr/>
            <p:nvPr/>
          </p:nvSpPr>
          <p:spPr>
            <a:xfrm>
              <a:off x="6270840" y="3596040"/>
              <a:ext cx="922320" cy="219600"/>
            </a:xfrm>
            <a:custGeom>
              <a:avLst/>
              <a:gdLst/>
              <a:ahLst/>
              <a:cxnLst/>
              <a:rect l="l" t="t" r="r" b="b"/>
              <a:pathLst>
                <a:path w="48582" h="11601" extrusionOk="0">
                  <a:moveTo>
                    <a:pt x="44329" y="602"/>
                  </a:moveTo>
                  <a:cubicBezTo>
                    <a:pt x="46343" y="602"/>
                    <a:pt x="47980" y="2240"/>
                    <a:pt x="47980" y="4253"/>
                  </a:cubicBezTo>
                  <a:lnTo>
                    <a:pt x="47980" y="7348"/>
                  </a:lnTo>
                  <a:cubicBezTo>
                    <a:pt x="47980" y="9361"/>
                    <a:pt x="46343" y="10998"/>
                    <a:pt x="44329" y="10998"/>
                  </a:cubicBezTo>
                  <a:lnTo>
                    <a:pt x="4254" y="10998"/>
                  </a:lnTo>
                  <a:cubicBezTo>
                    <a:pt x="2241" y="10998"/>
                    <a:pt x="602" y="9361"/>
                    <a:pt x="602" y="7348"/>
                  </a:cubicBezTo>
                  <a:lnTo>
                    <a:pt x="602" y="4253"/>
                  </a:lnTo>
                  <a:cubicBezTo>
                    <a:pt x="602" y="2241"/>
                    <a:pt x="2241" y="602"/>
                    <a:pt x="4254" y="602"/>
                  </a:cubicBezTo>
                  <a:close/>
                  <a:moveTo>
                    <a:pt x="4254" y="0"/>
                  </a:moveTo>
                  <a:cubicBezTo>
                    <a:pt x="1908" y="0"/>
                    <a:pt x="1" y="1908"/>
                    <a:pt x="1" y="4253"/>
                  </a:cubicBezTo>
                  <a:lnTo>
                    <a:pt x="1" y="7348"/>
                  </a:lnTo>
                  <a:cubicBezTo>
                    <a:pt x="1" y="9693"/>
                    <a:pt x="1908" y="11601"/>
                    <a:pt x="4254" y="11601"/>
                  </a:cubicBezTo>
                  <a:lnTo>
                    <a:pt x="44329" y="11601"/>
                  </a:lnTo>
                  <a:cubicBezTo>
                    <a:pt x="46674" y="11601"/>
                    <a:pt x="48582" y="9693"/>
                    <a:pt x="48582" y="7347"/>
                  </a:cubicBezTo>
                  <a:lnTo>
                    <a:pt x="48582" y="4253"/>
                  </a:lnTo>
                  <a:cubicBezTo>
                    <a:pt x="48582" y="1908"/>
                    <a:pt x="46674" y="0"/>
                    <a:pt x="44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4"/>
            <p:cNvSpPr/>
            <p:nvPr/>
          </p:nvSpPr>
          <p:spPr>
            <a:xfrm>
              <a:off x="6276600" y="3948480"/>
              <a:ext cx="910800" cy="208080"/>
            </a:xfrm>
            <a:custGeom>
              <a:avLst/>
              <a:gdLst/>
              <a:ahLst/>
              <a:cxnLst/>
              <a:rect l="l" t="t" r="r" b="b"/>
              <a:pathLst>
                <a:path w="47981" h="10999" extrusionOk="0">
                  <a:moveTo>
                    <a:pt x="103" y="1"/>
                  </a:moveTo>
                  <a:cubicBezTo>
                    <a:pt x="46" y="1"/>
                    <a:pt x="0" y="46"/>
                    <a:pt x="0" y="103"/>
                  </a:cubicBezTo>
                  <a:lnTo>
                    <a:pt x="0" y="10896"/>
                  </a:lnTo>
                  <a:cubicBezTo>
                    <a:pt x="0" y="10952"/>
                    <a:pt x="46" y="10998"/>
                    <a:pt x="103" y="10998"/>
                  </a:cubicBezTo>
                  <a:lnTo>
                    <a:pt x="47878" y="10998"/>
                  </a:lnTo>
                  <a:cubicBezTo>
                    <a:pt x="47934" y="10998"/>
                    <a:pt x="47980" y="10952"/>
                    <a:pt x="47980" y="10896"/>
                  </a:cubicBezTo>
                  <a:lnTo>
                    <a:pt x="47980" y="103"/>
                  </a:lnTo>
                  <a:cubicBezTo>
                    <a:pt x="47980" y="46"/>
                    <a:pt x="47934" y="1"/>
                    <a:pt x="478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4"/>
            <p:cNvSpPr/>
            <p:nvPr/>
          </p:nvSpPr>
          <p:spPr>
            <a:xfrm>
              <a:off x="6811200" y="1690920"/>
              <a:ext cx="304560" cy="304560"/>
            </a:xfrm>
            <a:custGeom>
              <a:avLst/>
              <a:gdLst/>
              <a:ahLst/>
              <a:cxnLst/>
              <a:rect l="l" t="t" r="r" b="b"/>
              <a:pathLst>
                <a:path w="16074" h="16075" extrusionOk="0">
                  <a:moveTo>
                    <a:pt x="8037" y="1"/>
                  </a:moveTo>
                  <a:cubicBezTo>
                    <a:pt x="3598" y="1"/>
                    <a:pt x="0" y="3599"/>
                    <a:pt x="0" y="8037"/>
                  </a:cubicBezTo>
                  <a:cubicBezTo>
                    <a:pt x="0" y="12477"/>
                    <a:pt x="3598" y="16074"/>
                    <a:pt x="8037" y="16074"/>
                  </a:cubicBezTo>
                  <a:cubicBezTo>
                    <a:pt x="12475" y="16074"/>
                    <a:pt x="16074" y="12477"/>
                    <a:pt x="16074" y="8037"/>
                  </a:cubicBezTo>
                  <a:cubicBezTo>
                    <a:pt x="16074" y="3599"/>
                    <a:pt x="12475" y="1"/>
                    <a:pt x="8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4"/>
            <p:cNvSpPr/>
            <p:nvPr/>
          </p:nvSpPr>
          <p:spPr>
            <a:xfrm>
              <a:off x="6342840" y="1690920"/>
              <a:ext cx="304560" cy="304560"/>
            </a:xfrm>
            <a:custGeom>
              <a:avLst/>
              <a:gdLst/>
              <a:ahLst/>
              <a:cxnLst/>
              <a:rect l="l" t="t" r="r" b="b"/>
              <a:pathLst>
                <a:path w="16076" h="16075" extrusionOk="0">
                  <a:moveTo>
                    <a:pt x="8037" y="1"/>
                  </a:moveTo>
                  <a:cubicBezTo>
                    <a:pt x="3599" y="1"/>
                    <a:pt x="0" y="3598"/>
                    <a:pt x="0" y="8038"/>
                  </a:cubicBezTo>
                  <a:cubicBezTo>
                    <a:pt x="0" y="12476"/>
                    <a:pt x="3599" y="16074"/>
                    <a:pt x="8037" y="16074"/>
                  </a:cubicBezTo>
                  <a:cubicBezTo>
                    <a:pt x="12476" y="16074"/>
                    <a:pt x="16075" y="12476"/>
                    <a:pt x="16074" y="8038"/>
                  </a:cubicBezTo>
                  <a:cubicBezTo>
                    <a:pt x="16074" y="3598"/>
                    <a:pt x="12476" y="1"/>
                    <a:pt x="8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4"/>
            <p:cNvSpPr/>
            <p:nvPr/>
          </p:nvSpPr>
          <p:spPr>
            <a:xfrm>
              <a:off x="6706800" y="4482000"/>
              <a:ext cx="78120" cy="75240"/>
            </a:xfrm>
            <a:custGeom>
              <a:avLst/>
              <a:gdLst/>
              <a:ahLst/>
              <a:cxnLst/>
              <a:rect l="l" t="t" r="r" b="b"/>
              <a:pathLst>
                <a:path w="4174" h="4016" extrusionOk="0">
                  <a:moveTo>
                    <a:pt x="2166" y="0"/>
                  </a:moveTo>
                  <a:cubicBezTo>
                    <a:pt x="1643" y="0"/>
                    <a:pt x="1130" y="204"/>
                    <a:pt x="746" y="588"/>
                  </a:cubicBezTo>
                  <a:cubicBezTo>
                    <a:pt x="172" y="1162"/>
                    <a:pt x="0" y="2026"/>
                    <a:pt x="310" y="2776"/>
                  </a:cubicBezTo>
                  <a:cubicBezTo>
                    <a:pt x="622" y="3527"/>
                    <a:pt x="1354" y="4016"/>
                    <a:pt x="2165" y="4016"/>
                  </a:cubicBezTo>
                  <a:cubicBezTo>
                    <a:pt x="3274" y="4016"/>
                    <a:pt x="4173" y="3116"/>
                    <a:pt x="4173" y="2008"/>
                  </a:cubicBezTo>
                  <a:cubicBezTo>
                    <a:pt x="4173" y="1196"/>
                    <a:pt x="3684" y="463"/>
                    <a:pt x="2934" y="153"/>
                  </a:cubicBezTo>
                  <a:cubicBezTo>
                    <a:pt x="2685" y="50"/>
                    <a:pt x="2424" y="0"/>
                    <a:pt x="2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4"/>
            <p:cNvSpPr/>
            <p:nvPr/>
          </p:nvSpPr>
          <p:spPr>
            <a:xfrm>
              <a:off x="6263640" y="2177280"/>
              <a:ext cx="891360" cy="891360"/>
            </a:xfrm>
            <a:custGeom>
              <a:avLst/>
              <a:gdLst/>
              <a:ahLst/>
              <a:cxnLst/>
              <a:rect l="l" t="t" r="r" b="b"/>
              <a:pathLst>
                <a:path w="46958" h="46959" extrusionOk="0">
                  <a:moveTo>
                    <a:pt x="23479" y="554"/>
                  </a:moveTo>
                  <a:cubicBezTo>
                    <a:pt x="36120" y="554"/>
                    <a:pt x="46405" y="10837"/>
                    <a:pt x="46405" y="23479"/>
                  </a:cubicBezTo>
                  <a:cubicBezTo>
                    <a:pt x="46405" y="36121"/>
                    <a:pt x="36120" y="46404"/>
                    <a:pt x="23479" y="46404"/>
                  </a:cubicBezTo>
                  <a:cubicBezTo>
                    <a:pt x="10838" y="46404"/>
                    <a:pt x="553" y="36120"/>
                    <a:pt x="553" y="23479"/>
                  </a:cubicBezTo>
                  <a:cubicBezTo>
                    <a:pt x="553" y="10837"/>
                    <a:pt x="10838" y="554"/>
                    <a:pt x="23479" y="554"/>
                  </a:cubicBezTo>
                  <a:close/>
                  <a:moveTo>
                    <a:pt x="23479" y="0"/>
                  </a:moveTo>
                  <a:cubicBezTo>
                    <a:pt x="10533" y="0"/>
                    <a:pt x="0" y="10532"/>
                    <a:pt x="0" y="23479"/>
                  </a:cubicBezTo>
                  <a:cubicBezTo>
                    <a:pt x="0" y="36426"/>
                    <a:pt x="10533" y="46958"/>
                    <a:pt x="23479" y="46958"/>
                  </a:cubicBezTo>
                  <a:cubicBezTo>
                    <a:pt x="36425" y="46958"/>
                    <a:pt x="46957" y="36425"/>
                    <a:pt x="46957" y="23479"/>
                  </a:cubicBezTo>
                  <a:cubicBezTo>
                    <a:pt x="46957" y="10532"/>
                    <a:pt x="36425" y="0"/>
                    <a:pt x="234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4"/>
            <p:cNvSpPr/>
            <p:nvPr/>
          </p:nvSpPr>
          <p:spPr>
            <a:xfrm>
              <a:off x="6416640" y="2273400"/>
              <a:ext cx="369000" cy="622440"/>
            </a:xfrm>
            <a:custGeom>
              <a:avLst/>
              <a:gdLst/>
              <a:ahLst/>
              <a:cxnLst/>
              <a:rect l="l" t="t" r="r" b="b"/>
              <a:pathLst>
                <a:path w="19474" h="32805" extrusionOk="0">
                  <a:moveTo>
                    <a:pt x="11781" y="443"/>
                  </a:moveTo>
                  <a:cubicBezTo>
                    <a:pt x="12079" y="443"/>
                    <a:pt x="12297" y="470"/>
                    <a:pt x="12443" y="495"/>
                  </a:cubicBezTo>
                  <a:cubicBezTo>
                    <a:pt x="12191" y="1201"/>
                    <a:pt x="11642" y="3357"/>
                    <a:pt x="12918" y="6307"/>
                  </a:cubicBezTo>
                  <a:cubicBezTo>
                    <a:pt x="13074" y="6669"/>
                    <a:pt x="13267" y="7094"/>
                    <a:pt x="13483" y="7569"/>
                  </a:cubicBezTo>
                  <a:cubicBezTo>
                    <a:pt x="15405" y="11797"/>
                    <a:pt x="18980" y="19669"/>
                    <a:pt x="16061" y="24505"/>
                  </a:cubicBezTo>
                  <a:cubicBezTo>
                    <a:pt x="15094" y="26107"/>
                    <a:pt x="14379" y="27538"/>
                    <a:pt x="13804" y="28689"/>
                  </a:cubicBezTo>
                  <a:cubicBezTo>
                    <a:pt x="12616" y="31064"/>
                    <a:pt x="11968" y="32360"/>
                    <a:pt x="10671" y="32360"/>
                  </a:cubicBezTo>
                  <a:cubicBezTo>
                    <a:pt x="10417" y="32360"/>
                    <a:pt x="10139" y="32311"/>
                    <a:pt x="9827" y="32210"/>
                  </a:cubicBezTo>
                  <a:cubicBezTo>
                    <a:pt x="8759" y="31866"/>
                    <a:pt x="6176" y="30837"/>
                    <a:pt x="5265" y="28721"/>
                  </a:cubicBezTo>
                  <a:cubicBezTo>
                    <a:pt x="4777" y="27588"/>
                    <a:pt x="4862" y="26319"/>
                    <a:pt x="5517" y="24946"/>
                  </a:cubicBezTo>
                  <a:cubicBezTo>
                    <a:pt x="6012" y="23908"/>
                    <a:pt x="6535" y="22979"/>
                    <a:pt x="7040" y="22082"/>
                  </a:cubicBezTo>
                  <a:cubicBezTo>
                    <a:pt x="8529" y="19436"/>
                    <a:pt x="9704" y="17346"/>
                    <a:pt x="8270" y="15385"/>
                  </a:cubicBezTo>
                  <a:cubicBezTo>
                    <a:pt x="7377" y="14161"/>
                    <a:pt x="6127" y="13516"/>
                    <a:pt x="4917" y="12891"/>
                  </a:cubicBezTo>
                  <a:cubicBezTo>
                    <a:pt x="3613" y="12214"/>
                    <a:pt x="2262" y="11517"/>
                    <a:pt x="1256" y="10079"/>
                  </a:cubicBezTo>
                  <a:cubicBezTo>
                    <a:pt x="642" y="9202"/>
                    <a:pt x="458" y="8266"/>
                    <a:pt x="708" y="7297"/>
                  </a:cubicBezTo>
                  <a:cubicBezTo>
                    <a:pt x="1177" y="5474"/>
                    <a:pt x="3214" y="3564"/>
                    <a:pt x="6292" y="2056"/>
                  </a:cubicBezTo>
                  <a:cubicBezTo>
                    <a:pt x="9053" y="703"/>
                    <a:pt x="10825" y="443"/>
                    <a:pt x="11781" y="443"/>
                  </a:cubicBezTo>
                  <a:close/>
                  <a:moveTo>
                    <a:pt x="11775" y="0"/>
                  </a:moveTo>
                  <a:cubicBezTo>
                    <a:pt x="10744" y="0"/>
                    <a:pt x="8913" y="284"/>
                    <a:pt x="6099" y="1663"/>
                  </a:cubicBezTo>
                  <a:cubicBezTo>
                    <a:pt x="2859" y="3250"/>
                    <a:pt x="792" y="5212"/>
                    <a:pt x="283" y="7187"/>
                  </a:cubicBezTo>
                  <a:cubicBezTo>
                    <a:pt x="0" y="8286"/>
                    <a:pt x="205" y="9344"/>
                    <a:pt x="896" y="10330"/>
                  </a:cubicBezTo>
                  <a:cubicBezTo>
                    <a:pt x="1964" y="11856"/>
                    <a:pt x="3363" y="12580"/>
                    <a:pt x="4716" y="13280"/>
                  </a:cubicBezTo>
                  <a:cubicBezTo>
                    <a:pt x="5933" y="13909"/>
                    <a:pt x="7083" y="14504"/>
                    <a:pt x="7916" y="15644"/>
                  </a:cubicBezTo>
                  <a:cubicBezTo>
                    <a:pt x="9183" y="17377"/>
                    <a:pt x="8123" y="19260"/>
                    <a:pt x="6656" y="21867"/>
                  </a:cubicBezTo>
                  <a:cubicBezTo>
                    <a:pt x="6172" y="22729"/>
                    <a:pt x="5622" y="23706"/>
                    <a:pt x="5120" y="24757"/>
                  </a:cubicBezTo>
                  <a:cubicBezTo>
                    <a:pt x="4408" y="26248"/>
                    <a:pt x="4322" y="27641"/>
                    <a:pt x="4862" y="28895"/>
                  </a:cubicBezTo>
                  <a:cubicBezTo>
                    <a:pt x="5844" y="31174"/>
                    <a:pt x="8566" y="32265"/>
                    <a:pt x="9692" y="32627"/>
                  </a:cubicBezTo>
                  <a:cubicBezTo>
                    <a:pt x="10062" y="32747"/>
                    <a:pt x="10394" y="32804"/>
                    <a:pt x="10695" y="32804"/>
                  </a:cubicBezTo>
                  <a:cubicBezTo>
                    <a:pt x="12235" y="32804"/>
                    <a:pt x="12988" y="31298"/>
                    <a:pt x="14195" y="28885"/>
                  </a:cubicBezTo>
                  <a:cubicBezTo>
                    <a:pt x="14767" y="27742"/>
                    <a:pt x="15478" y="26319"/>
                    <a:pt x="16435" y="24731"/>
                  </a:cubicBezTo>
                  <a:cubicBezTo>
                    <a:pt x="19474" y="19698"/>
                    <a:pt x="15836" y="11690"/>
                    <a:pt x="13882" y="7389"/>
                  </a:cubicBezTo>
                  <a:cubicBezTo>
                    <a:pt x="13667" y="6916"/>
                    <a:pt x="13476" y="6494"/>
                    <a:pt x="13321" y="6135"/>
                  </a:cubicBezTo>
                  <a:cubicBezTo>
                    <a:pt x="11865" y="2770"/>
                    <a:pt x="12927" y="460"/>
                    <a:pt x="12938" y="437"/>
                  </a:cubicBezTo>
                  <a:cubicBezTo>
                    <a:pt x="12992" y="322"/>
                    <a:pt x="12938" y="186"/>
                    <a:pt x="12820" y="138"/>
                  </a:cubicBezTo>
                  <a:cubicBezTo>
                    <a:pt x="12788" y="125"/>
                    <a:pt x="12458" y="0"/>
                    <a:pt x="11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4"/>
            <p:cNvSpPr/>
            <p:nvPr/>
          </p:nvSpPr>
          <p:spPr>
            <a:xfrm>
              <a:off x="6521040" y="2403000"/>
              <a:ext cx="87840" cy="62640"/>
            </a:xfrm>
            <a:custGeom>
              <a:avLst/>
              <a:gdLst/>
              <a:ahLst/>
              <a:cxnLst/>
              <a:rect l="l" t="t" r="r" b="b"/>
              <a:pathLst>
                <a:path w="4672" h="3352" extrusionOk="0">
                  <a:moveTo>
                    <a:pt x="4432" y="1"/>
                  </a:moveTo>
                  <a:cubicBezTo>
                    <a:pt x="4428" y="1"/>
                    <a:pt x="4424" y="1"/>
                    <a:pt x="4420" y="1"/>
                  </a:cubicBezTo>
                  <a:cubicBezTo>
                    <a:pt x="4285" y="15"/>
                    <a:pt x="1085" y="334"/>
                    <a:pt x="271" y="1636"/>
                  </a:cubicBezTo>
                  <a:cubicBezTo>
                    <a:pt x="43" y="2001"/>
                    <a:pt x="0" y="2332"/>
                    <a:pt x="145" y="2618"/>
                  </a:cubicBezTo>
                  <a:cubicBezTo>
                    <a:pt x="459" y="3241"/>
                    <a:pt x="1543" y="3341"/>
                    <a:pt x="1665" y="3350"/>
                  </a:cubicBezTo>
                  <a:cubicBezTo>
                    <a:pt x="1671" y="3351"/>
                    <a:pt x="1678" y="3351"/>
                    <a:pt x="1683" y="3351"/>
                  </a:cubicBezTo>
                  <a:cubicBezTo>
                    <a:pt x="1686" y="3351"/>
                    <a:pt x="1689" y="3351"/>
                    <a:pt x="1692" y="3351"/>
                  </a:cubicBezTo>
                  <a:cubicBezTo>
                    <a:pt x="1809" y="3351"/>
                    <a:pt x="1906" y="3258"/>
                    <a:pt x="1910" y="3141"/>
                  </a:cubicBezTo>
                  <a:cubicBezTo>
                    <a:pt x="1915" y="3019"/>
                    <a:pt x="1820" y="2918"/>
                    <a:pt x="1700" y="2913"/>
                  </a:cubicBezTo>
                  <a:cubicBezTo>
                    <a:pt x="1453" y="2893"/>
                    <a:pt x="708" y="2762"/>
                    <a:pt x="537" y="2420"/>
                  </a:cubicBezTo>
                  <a:cubicBezTo>
                    <a:pt x="466" y="2280"/>
                    <a:pt x="502" y="2094"/>
                    <a:pt x="642" y="1869"/>
                  </a:cubicBezTo>
                  <a:cubicBezTo>
                    <a:pt x="1224" y="939"/>
                    <a:pt x="3597" y="522"/>
                    <a:pt x="4462" y="439"/>
                  </a:cubicBezTo>
                  <a:cubicBezTo>
                    <a:pt x="4582" y="428"/>
                    <a:pt x="4671" y="320"/>
                    <a:pt x="4659" y="199"/>
                  </a:cubicBezTo>
                  <a:cubicBezTo>
                    <a:pt x="4648" y="83"/>
                    <a:pt x="4546" y="1"/>
                    <a:pt x="4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4"/>
            <p:cNvSpPr/>
            <p:nvPr/>
          </p:nvSpPr>
          <p:spPr>
            <a:xfrm>
              <a:off x="6458040" y="2353320"/>
              <a:ext cx="151200" cy="138240"/>
            </a:xfrm>
            <a:custGeom>
              <a:avLst/>
              <a:gdLst/>
              <a:ahLst/>
              <a:cxnLst/>
              <a:rect l="l" t="t" r="r" b="b"/>
              <a:pathLst>
                <a:path w="8010" h="7335" extrusionOk="0">
                  <a:moveTo>
                    <a:pt x="7761" y="1"/>
                  </a:moveTo>
                  <a:cubicBezTo>
                    <a:pt x="7735" y="1"/>
                    <a:pt x="7709" y="5"/>
                    <a:pt x="7684" y="15"/>
                  </a:cubicBezTo>
                  <a:cubicBezTo>
                    <a:pt x="6919" y="302"/>
                    <a:pt x="194" y="2882"/>
                    <a:pt x="34" y="4953"/>
                  </a:cubicBezTo>
                  <a:cubicBezTo>
                    <a:pt x="0" y="5397"/>
                    <a:pt x="135" y="5792"/>
                    <a:pt x="436" y="6130"/>
                  </a:cubicBezTo>
                  <a:cubicBezTo>
                    <a:pt x="1408" y="7221"/>
                    <a:pt x="3820" y="7330"/>
                    <a:pt x="3923" y="7335"/>
                  </a:cubicBezTo>
                  <a:lnTo>
                    <a:pt x="3930" y="7335"/>
                  </a:lnTo>
                  <a:lnTo>
                    <a:pt x="3930" y="7333"/>
                  </a:lnTo>
                  <a:cubicBezTo>
                    <a:pt x="3932" y="7333"/>
                    <a:pt x="3934" y="7333"/>
                    <a:pt x="3935" y="7333"/>
                  </a:cubicBezTo>
                  <a:cubicBezTo>
                    <a:pt x="4054" y="7333"/>
                    <a:pt x="4152" y="7238"/>
                    <a:pt x="4154" y="7120"/>
                  </a:cubicBezTo>
                  <a:cubicBezTo>
                    <a:pt x="4157" y="6998"/>
                    <a:pt x="4061" y="6898"/>
                    <a:pt x="3939" y="6896"/>
                  </a:cubicBezTo>
                  <a:cubicBezTo>
                    <a:pt x="3917" y="6896"/>
                    <a:pt x="1610" y="6791"/>
                    <a:pt x="763" y="5839"/>
                  </a:cubicBezTo>
                  <a:cubicBezTo>
                    <a:pt x="542" y="5590"/>
                    <a:pt x="447" y="5311"/>
                    <a:pt x="472" y="4987"/>
                  </a:cubicBezTo>
                  <a:cubicBezTo>
                    <a:pt x="588" y="3467"/>
                    <a:pt x="5829" y="1179"/>
                    <a:pt x="7838" y="425"/>
                  </a:cubicBezTo>
                  <a:cubicBezTo>
                    <a:pt x="7952" y="382"/>
                    <a:pt x="8010" y="256"/>
                    <a:pt x="7966" y="143"/>
                  </a:cubicBezTo>
                  <a:cubicBezTo>
                    <a:pt x="7933" y="55"/>
                    <a:pt x="7849" y="1"/>
                    <a:pt x="7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4"/>
            <p:cNvSpPr/>
            <p:nvPr/>
          </p:nvSpPr>
          <p:spPr>
            <a:xfrm>
              <a:off x="6492600" y="2713680"/>
              <a:ext cx="471960" cy="290880"/>
            </a:xfrm>
            <a:custGeom>
              <a:avLst/>
              <a:gdLst/>
              <a:ahLst/>
              <a:cxnLst/>
              <a:rect l="l" t="t" r="r" b="b"/>
              <a:pathLst>
                <a:path w="24895" h="15368" extrusionOk="0">
                  <a:moveTo>
                    <a:pt x="13959" y="441"/>
                  </a:moveTo>
                  <a:cubicBezTo>
                    <a:pt x="16805" y="441"/>
                    <a:pt x="24455" y="4705"/>
                    <a:pt x="24455" y="6290"/>
                  </a:cubicBezTo>
                  <a:cubicBezTo>
                    <a:pt x="24455" y="7964"/>
                    <a:pt x="23423" y="9699"/>
                    <a:pt x="21109" y="11917"/>
                  </a:cubicBezTo>
                  <a:cubicBezTo>
                    <a:pt x="18988" y="13951"/>
                    <a:pt x="15867" y="14930"/>
                    <a:pt x="11413" y="14930"/>
                  </a:cubicBezTo>
                  <a:cubicBezTo>
                    <a:pt x="10464" y="14930"/>
                    <a:pt x="9455" y="14885"/>
                    <a:pt x="8382" y="14797"/>
                  </a:cubicBezTo>
                  <a:cubicBezTo>
                    <a:pt x="2160" y="14286"/>
                    <a:pt x="2040" y="14158"/>
                    <a:pt x="1258" y="13334"/>
                  </a:cubicBezTo>
                  <a:cubicBezTo>
                    <a:pt x="1175" y="13246"/>
                    <a:pt x="1087" y="13151"/>
                    <a:pt x="983" y="13049"/>
                  </a:cubicBezTo>
                  <a:cubicBezTo>
                    <a:pt x="617" y="12683"/>
                    <a:pt x="447" y="12185"/>
                    <a:pt x="490" y="11611"/>
                  </a:cubicBezTo>
                  <a:cubicBezTo>
                    <a:pt x="569" y="10548"/>
                    <a:pt x="1359" y="9365"/>
                    <a:pt x="2604" y="8445"/>
                  </a:cubicBezTo>
                  <a:cubicBezTo>
                    <a:pt x="4708" y="6889"/>
                    <a:pt x="8306" y="2317"/>
                    <a:pt x="8697" y="1817"/>
                  </a:cubicBezTo>
                  <a:cubicBezTo>
                    <a:pt x="9037" y="1643"/>
                    <a:pt x="11479" y="441"/>
                    <a:pt x="13959" y="441"/>
                  </a:cubicBezTo>
                  <a:close/>
                  <a:moveTo>
                    <a:pt x="13959" y="1"/>
                  </a:moveTo>
                  <a:cubicBezTo>
                    <a:pt x="11187" y="1"/>
                    <a:pt x="8562" y="1392"/>
                    <a:pt x="8450" y="1451"/>
                  </a:cubicBezTo>
                  <a:cubicBezTo>
                    <a:pt x="8423" y="1464"/>
                    <a:pt x="8400" y="1484"/>
                    <a:pt x="8382" y="1509"/>
                  </a:cubicBezTo>
                  <a:cubicBezTo>
                    <a:pt x="8343" y="1558"/>
                    <a:pt x="4475" y="6515"/>
                    <a:pt x="2344" y="8091"/>
                  </a:cubicBezTo>
                  <a:cubicBezTo>
                    <a:pt x="998" y="9087"/>
                    <a:pt x="142" y="10391"/>
                    <a:pt x="53" y="11579"/>
                  </a:cubicBezTo>
                  <a:cubicBezTo>
                    <a:pt x="1" y="12284"/>
                    <a:pt x="215" y="12900"/>
                    <a:pt x="674" y="13359"/>
                  </a:cubicBezTo>
                  <a:cubicBezTo>
                    <a:pt x="773" y="13459"/>
                    <a:pt x="860" y="13550"/>
                    <a:pt x="940" y="13634"/>
                  </a:cubicBezTo>
                  <a:cubicBezTo>
                    <a:pt x="1821" y="14565"/>
                    <a:pt x="1956" y="14708"/>
                    <a:pt x="8347" y="15234"/>
                  </a:cubicBezTo>
                  <a:cubicBezTo>
                    <a:pt x="9428" y="15323"/>
                    <a:pt x="10449" y="15368"/>
                    <a:pt x="11411" y="15368"/>
                  </a:cubicBezTo>
                  <a:cubicBezTo>
                    <a:pt x="15985" y="15368"/>
                    <a:pt x="19205" y="14349"/>
                    <a:pt x="21413" y="12233"/>
                  </a:cubicBezTo>
                  <a:cubicBezTo>
                    <a:pt x="23821" y="9925"/>
                    <a:pt x="24894" y="8093"/>
                    <a:pt x="24894" y="6289"/>
                  </a:cubicBezTo>
                  <a:cubicBezTo>
                    <a:pt x="24894" y="4310"/>
                    <a:pt x="16841" y="1"/>
                    <a:pt x="139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4"/>
            <p:cNvSpPr/>
            <p:nvPr/>
          </p:nvSpPr>
          <p:spPr>
            <a:xfrm>
              <a:off x="6593040" y="2820240"/>
              <a:ext cx="76320" cy="106920"/>
            </a:xfrm>
            <a:custGeom>
              <a:avLst/>
              <a:gdLst/>
              <a:ahLst/>
              <a:cxnLst/>
              <a:rect l="l" t="t" r="r" b="b"/>
              <a:pathLst>
                <a:path w="4076" h="5675" extrusionOk="0">
                  <a:moveTo>
                    <a:pt x="3829" y="0"/>
                  </a:moveTo>
                  <a:cubicBezTo>
                    <a:pt x="3765" y="0"/>
                    <a:pt x="3701" y="28"/>
                    <a:pt x="3658" y="82"/>
                  </a:cubicBezTo>
                  <a:lnTo>
                    <a:pt x="54" y="4538"/>
                  </a:lnTo>
                  <a:cubicBezTo>
                    <a:pt x="17" y="4585"/>
                    <a:pt x="0" y="4645"/>
                    <a:pt x="8" y="4703"/>
                  </a:cubicBezTo>
                  <a:cubicBezTo>
                    <a:pt x="15" y="4762"/>
                    <a:pt x="45" y="4816"/>
                    <a:pt x="93" y="4852"/>
                  </a:cubicBezTo>
                  <a:cubicBezTo>
                    <a:pt x="286" y="4996"/>
                    <a:pt x="1220" y="5674"/>
                    <a:pt x="1792" y="5674"/>
                  </a:cubicBezTo>
                  <a:cubicBezTo>
                    <a:pt x="1830" y="5674"/>
                    <a:pt x="1868" y="5672"/>
                    <a:pt x="1905" y="5664"/>
                  </a:cubicBezTo>
                  <a:cubicBezTo>
                    <a:pt x="2034" y="5643"/>
                    <a:pt x="2147" y="5565"/>
                    <a:pt x="2214" y="5454"/>
                  </a:cubicBezTo>
                  <a:cubicBezTo>
                    <a:pt x="2498" y="4981"/>
                    <a:pt x="3778" y="2606"/>
                    <a:pt x="3832" y="2506"/>
                  </a:cubicBezTo>
                  <a:cubicBezTo>
                    <a:pt x="3889" y="2398"/>
                    <a:pt x="3849" y="2266"/>
                    <a:pt x="3743" y="2208"/>
                  </a:cubicBezTo>
                  <a:cubicBezTo>
                    <a:pt x="3710" y="2190"/>
                    <a:pt x="3674" y="2182"/>
                    <a:pt x="3639" y="2182"/>
                  </a:cubicBezTo>
                  <a:cubicBezTo>
                    <a:pt x="3561" y="2182"/>
                    <a:pt x="3485" y="2223"/>
                    <a:pt x="3445" y="2297"/>
                  </a:cubicBezTo>
                  <a:cubicBezTo>
                    <a:pt x="3433" y="2322"/>
                    <a:pt x="2117" y="4763"/>
                    <a:pt x="1839" y="5229"/>
                  </a:cubicBezTo>
                  <a:cubicBezTo>
                    <a:pt x="1826" y="5238"/>
                    <a:pt x="1805" y="5243"/>
                    <a:pt x="1779" y="5243"/>
                  </a:cubicBezTo>
                  <a:cubicBezTo>
                    <a:pt x="1588" y="5243"/>
                    <a:pt x="1076" y="5007"/>
                    <a:pt x="541" y="4635"/>
                  </a:cubicBezTo>
                  <a:lnTo>
                    <a:pt x="3999" y="358"/>
                  </a:lnTo>
                  <a:cubicBezTo>
                    <a:pt x="4076" y="264"/>
                    <a:pt x="4061" y="125"/>
                    <a:pt x="3967" y="49"/>
                  </a:cubicBezTo>
                  <a:cubicBezTo>
                    <a:pt x="3926" y="16"/>
                    <a:pt x="3877" y="0"/>
                    <a:pt x="38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4"/>
            <p:cNvSpPr/>
            <p:nvPr/>
          </p:nvSpPr>
          <p:spPr>
            <a:xfrm>
              <a:off x="6557760" y="2682360"/>
              <a:ext cx="274680" cy="169560"/>
            </a:xfrm>
            <a:custGeom>
              <a:avLst/>
              <a:gdLst/>
              <a:ahLst/>
              <a:cxnLst/>
              <a:rect l="l" t="t" r="r" b="b"/>
              <a:pathLst>
                <a:path w="14509" h="8972" extrusionOk="0">
                  <a:moveTo>
                    <a:pt x="12390" y="1"/>
                  </a:moveTo>
                  <a:cubicBezTo>
                    <a:pt x="10600" y="1"/>
                    <a:pt x="7871" y="927"/>
                    <a:pt x="7871" y="927"/>
                  </a:cubicBezTo>
                  <a:cubicBezTo>
                    <a:pt x="7871" y="927"/>
                    <a:pt x="5310" y="1875"/>
                    <a:pt x="4836" y="2539"/>
                  </a:cubicBezTo>
                  <a:cubicBezTo>
                    <a:pt x="4362" y="3202"/>
                    <a:pt x="0" y="6332"/>
                    <a:pt x="1232" y="6427"/>
                  </a:cubicBezTo>
                  <a:cubicBezTo>
                    <a:pt x="1260" y="6429"/>
                    <a:pt x="1288" y="6430"/>
                    <a:pt x="1316" y="6430"/>
                  </a:cubicBezTo>
                  <a:cubicBezTo>
                    <a:pt x="2574" y="6430"/>
                    <a:pt x="4931" y="4436"/>
                    <a:pt x="4931" y="4436"/>
                  </a:cubicBezTo>
                  <a:cubicBezTo>
                    <a:pt x="4931" y="4436"/>
                    <a:pt x="5121" y="7470"/>
                    <a:pt x="5690" y="7470"/>
                  </a:cubicBezTo>
                  <a:cubicBezTo>
                    <a:pt x="6258" y="7470"/>
                    <a:pt x="10241" y="5858"/>
                    <a:pt x="10241" y="5858"/>
                  </a:cubicBezTo>
                  <a:cubicBezTo>
                    <a:pt x="10241" y="5858"/>
                    <a:pt x="11427" y="8972"/>
                    <a:pt x="12358" y="8972"/>
                  </a:cubicBezTo>
                  <a:cubicBezTo>
                    <a:pt x="12480" y="8972"/>
                    <a:pt x="12598" y="8918"/>
                    <a:pt x="12708" y="8798"/>
                  </a:cubicBezTo>
                  <a:cubicBezTo>
                    <a:pt x="13656" y="7754"/>
                    <a:pt x="14509" y="1970"/>
                    <a:pt x="13845" y="548"/>
                  </a:cubicBezTo>
                  <a:cubicBezTo>
                    <a:pt x="13657" y="145"/>
                    <a:pt x="13097" y="1"/>
                    <a:pt x="12390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4"/>
            <p:cNvSpPr/>
            <p:nvPr/>
          </p:nvSpPr>
          <p:spPr>
            <a:xfrm>
              <a:off x="6570360" y="2678400"/>
              <a:ext cx="266040" cy="177840"/>
            </a:xfrm>
            <a:custGeom>
              <a:avLst/>
              <a:gdLst/>
              <a:ahLst/>
              <a:cxnLst/>
              <a:rect l="l" t="t" r="r" b="b"/>
              <a:pathLst>
                <a:path w="14055" h="9404" extrusionOk="0">
                  <a:moveTo>
                    <a:pt x="11735" y="427"/>
                  </a:moveTo>
                  <a:cubicBezTo>
                    <a:pt x="12366" y="427"/>
                    <a:pt x="12832" y="547"/>
                    <a:pt x="12974" y="851"/>
                  </a:cubicBezTo>
                  <a:cubicBezTo>
                    <a:pt x="13581" y="2154"/>
                    <a:pt x="12799" y="7842"/>
                    <a:pt x="11872" y="8862"/>
                  </a:cubicBezTo>
                  <a:cubicBezTo>
                    <a:pt x="11798" y="8944"/>
                    <a:pt x="11737" y="8964"/>
                    <a:pt x="11686" y="8964"/>
                  </a:cubicBezTo>
                  <a:cubicBezTo>
                    <a:pt x="11671" y="8964"/>
                    <a:pt x="11656" y="8962"/>
                    <a:pt x="11643" y="8959"/>
                  </a:cubicBezTo>
                  <a:cubicBezTo>
                    <a:pt x="11064" y="8849"/>
                    <a:pt x="10188" y="7081"/>
                    <a:pt x="9773" y="5991"/>
                  </a:cubicBezTo>
                  <a:cubicBezTo>
                    <a:pt x="9741" y="5907"/>
                    <a:pt x="9661" y="5851"/>
                    <a:pt x="9571" y="5851"/>
                  </a:cubicBezTo>
                  <a:cubicBezTo>
                    <a:pt x="9570" y="5851"/>
                    <a:pt x="9569" y="5851"/>
                    <a:pt x="9568" y="5851"/>
                  </a:cubicBezTo>
                  <a:cubicBezTo>
                    <a:pt x="9565" y="5851"/>
                    <a:pt x="9562" y="5851"/>
                    <a:pt x="9560" y="5851"/>
                  </a:cubicBezTo>
                  <a:cubicBezTo>
                    <a:pt x="9535" y="5851"/>
                    <a:pt x="9510" y="5856"/>
                    <a:pt x="9487" y="5865"/>
                  </a:cubicBezTo>
                  <a:cubicBezTo>
                    <a:pt x="7962" y="6483"/>
                    <a:pt x="5400" y="7461"/>
                    <a:pt x="5039" y="7466"/>
                  </a:cubicBezTo>
                  <a:cubicBezTo>
                    <a:pt x="4826" y="7345"/>
                    <a:pt x="4563" y="6021"/>
                    <a:pt x="4477" y="4633"/>
                  </a:cubicBezTo>
                  <a:cubicBezTo>
                    <a:pt x="4469" y="4508"/>
                    <a:pt x="4366" y="4426"/>
                    <a:pt x="4258" y="4426"/>
                  </a:cubicBezTo>
                  <a:cubicBezTo>
                    <a:pt x="4209" y="4426"/>
                    <a:pt x="4159" y="4442"/>
                    <a:pt x="4117" y="4479"/>
                  </a:cubicBezTo>
                  <a:cubicBezTo>
                    <a:pt x="3463" y="5031"/>
                    <a:pt x="1592" y="6421"/>
                    <a:pt x="640" y="6421"/>
                  </a:cubicBezTo>
                  <a:cubicBezTo>
                    <a:pt x="618" y="6421"/>
                    <a:pt x="597" y="6420"/>
                    <a:pt x="577" y="6419"/>
                  </a:cubicBezTo>
                  <a:lnTo>
                    <a:pt x="574" y="6419"/>
                  </a:lnTo>
                  <a:cubicBezTo>
                    <a:pt x="732" y="6015"/>
                    <a:pt x="2153" y="4818"/>
                    <a:pt x="2933" y="4159"/>
                  </a:cubicBezTo>
                  <a:cubicBezTo>
                    <a:pt x="3701" y="3512"/>
                    <a:pt x="4179" y="3104"/>
                    <a:pt x="4342" y="2877"/>
                  </a:cubicBezTo>
                  <a:cubicBezTo>
                    <a:pt x="4698" y="2379"/>
                    <a:pt x="6573" y="1603"/>
                    <a:pt x="7271" y="1344"/>
                  </a:cubicBezTo>
                  <a:cubicBezTo>
                    <a:pt x="8588" y="898"/>
                    <a:pt x="10486" y="427"/>
                    <a:pt x="11735" y="427"/>
                  </a:cubicBezTo>
                  <a:close/>
                  <a:moveTo>
                    <a:pt x="11678" y="0"/>
                  </a:moveTo>
                  <a:cubicBezTo>
                    <a:pt x="9943" y="0"/>
                    <a:pt x="7512" y="800"/>
                    <a:pt x="7127" y="930"/>
                  </a:cubicBezTo>
                  <a:cubicBezTo>
                    <a:pt x="7125" y="931"/>
                    <a:pt x="7124" y="931"/>
                    <a:pt x="7121" y="933"/>
                  </a:cubicBezTo>
                  <a:cubicBezTo>
                    <a:pt x="6852" y="1033"/>
                    <a:pt x="4483" y="1925"/>
                    <a:pt x="3985" y="2623"/>
                  </a:cubicBezTo>
                  <a:cubicBezTo>
                    <a:pt x="3846" y="2817"/>
                    <a:pt x="3266" y="3307"/>
                    <a:pt x="2651" y="3825"/>
                  </a:cubicBezTo>
                  <a:cubicBezTo>
                    <a:pt x="676" y="5490"/>
                    <a:pt x="0" y="6158"/>
                    <a:pt x="139" y="6592"/>
                  </a:cubicBezTo>
                  <a:cubicBezTo>
                    <a:pt x="168" y="6682"/>
                    <a:pt x="259" y="6836"/>
                    <a:pt x="543" y="6857"/>
                  </a:cubicBezTo>
                  <a:cubicBezTo>
                    <a:pt x="576" y="6860"/>
                    <a:pt x="610" y="6861"/>
                    <a:pt x="645" y="6861"/>
                  </a:cubicBezTo>
                  <a:cubicBezTo>
                    <a:pt x="1700" y="6861"/>
                    <a:pt x="3362" y="5637"/>
                    <a:pt x="4069" y="5082"/>
                  </a:cubicBezTo>
                  <a:cubicBezTo>
                    <a:pt x="4180" y="6454"/>
                    <a:pt x="4436" y="7901"/>
                    <a:pt x="5016" y="7901"/>
                  </a:cubicBezTo>
                  <a:cubicBezTo>
                    <a:pt x="5553" y="7901"/>
                    <a:pt x="8466" y="6749"/>
                    <a:pt x="9445" y="6355"/>
                  </a:cubicBezTo>
                  <a:cubicBezTo>
                    <a:pt x="9759" y="7141"/>
                    <a:pt x="10672" y="9223"/>
                    <a:pt x="11561" y="9391"/>
                  </a:cubicBezTo>
                  <a:cubicBezTo>
                    <a:pt x="11602" y="9399"/>
                    <a:pt x="11643" y="9402"/>
                    <a:pt x="11686" y="9404"/>
                  </a:cubicBezTo>
                  <a:cubicBezTo>
                    <a:pt x="11836" y="9404"/>
                    <a:pt x="12021" y="9350"/>
                    <a:pt x="12196" y="9157"/>
                  </a:cubicBezTo>
                  <a:cubicBezTo>
                    <a:pt x="13243" y="8005"/>
                    <a:pt x="14055" y="2134"/>
                    <a:pt x="13371" y="666"/>
                  </a:cubicBezTo>
                  <a:cubicBezTo>
                    <a:pt x="13140" y="173"/>
                    <a:pt x="12484" y="0"/>
                    <a:pt x="116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4"/>
            <p:cNvSpPr/>
            <p:nvPr/>
          </p:nvSpPr>
          <p:spPr>
            <a:xfrm>
              <a:off x="6539040" y="2396520"/>
              <a:ext cx="246960" cy="291240"/>
            </a:xfrm>
            <a:custGeom>
              <a:avLst/>
              <a:gdLst/>
              <a:ahLst/>
              <a:cxnLst/>
              <a:rect l="l" t="t" r="r" b="b"/>
              <a:pathLst>
                <a:path w="13049" h="15370" extrusionOk="0">
                  <a:moveTo>
                    <a:pt x="4091" y="474"/>
                  </a:moveTo>
                  <a:cubicBezTo>
                    <a:pt x="5069" y="794"/>
                    <a:pt x="10865" y="2763"/>
                    <a:pt x="11690" y="4578"/>
                  </a:cubicBezTo>
                  <a:cubicBezTo>
                    <a:pt x="12582" y="6541"/>
                    <a:pt x="12173" y="7962"/>
                    <a:pt x="11977" y="8645"/>
                  </a:cubicBezTo>
                  <a:lnTo>
                    <a:pt x="11963" y="8695"/>
                  </a:lnTo>
                  <a:cubicBezTo>
                    <a:pt x="11777" y="9345"/>
                    <a:pt x="8179" y="14561"/>
                    <a:pt x="7083" y="14899"/>
                  </a:cubicBezTo>
                  <a:cubicBezTo>
                    <a:pt x="7010" y="14921"/>
                    <a:pt x="6928" y="14932"/>
                    <a:pt x="6840" y="14932"/>
                  </a:cubicBezTo>
                  <a:cubicBezTo>
                    <a:pt x="5651" y="14932"/>
                    <a:pt x="3264" y="12957"/>
                    <a:pt x="2212" y="11293"/>
                  </a:cubicBezTo>
                  <a:cubicBezTo>
                    <a:pt x="1199" y="9689"/>
                    <a:pt x="556" y="5521"/>
                    <a:pt x="456" y="4837"/>
                  </a:cubicBezTo>
                  <a:lnTo>
                    <a:pt x="4091" y="474"/>
                  </a:lnTo>
                  <a:close/>
                  <a:moveTo>
                    <a:pt x="4017" y="0"/>
                  </a:moveTo>
                  <a:cubicBezTo>
                    <a:pt x="3954" y="0"/>
                    <a:pt x="3893" y="28"/>
                    <a:pt x="3851" y="80"/>
                  </a:cubicBezTo>
                  <a:lnTo>
                    <a:pt x="59" y="4632"/>
                  </a:lnTo>
                  <a:cubicBezTo>
                    <a:pt x="18" y="4679"/>
                    <a:pt x="1" y="4741"/>
                    <a:pt x="10" y="4802"/>
                  </a:cubicBezTo>
                  <a:cubicBezTo>
                    <a:pt x="36" y="5001"/>
                    <a:pt x="693" y="9705"/>
                    <a:pt x="1842" y="11527"/>
                  </a:cubicBezTo>
                  <a:cubicBezTo>
                    <a:pt x="2883" y="13176"/>
                    <a:pt x="5351" y="15369"/>
                    <a:pt x="6846" y="15369"/>
                  </a:cubicBezTo>
                  <a:cubicBezTo>
                    <a:pt x="6850" y="15369"/>
                    <a:pt x="6854" y="15369"/>
                    <a:pt x="6858" y="15369"/>
                  </a:cubicBezTo>
                  <a:cubicBezTo>
                    <a:pt x="6979" y="15369"/>
                    <a:pt x="7099" y="15352"/>
                    <a:pt x="7213" y="15318"/>
                  </a:cubicBezTo>
                  <a:cubicBezTo>
                    <a:pt x="8567" y="14901"/>
                    <a:pt x="12197" y="9476"/>
                    <a:pt x="12386" y="8815"/>
                  </a:cubicBezTo>
                  <a:lnTo>
                    <a:pt x="12399" y="8765"/>
                  </a:lnTo>
                  <a:cubicBezTo>
                    <a:pt x="12593" y="8089"/>
                    <a:pt x="13049" y="6506"/>
                    <a:pt x="12089" y="4397"/>
                  </a:cubicBezTo>
                  <a:cubicBezTo>
                    <a:pt x="11112" y="2246"/>
                    <a:pt x="4371" y="101"/>
                    <a:pt x="4085" y="11"/>
                  </a:cubicBezTo>
                  <a:cubicBezTo>
                    <a:pt x="4063" y="4"/>
                    <a:pt x="4040" y="0"/>
                    <a:pt x="40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4"/>
            <p:cNvSpPr/>
            <p:nvPr/>
          </p:nvSpPr>
          <p:spPr>
            <a:xfrm>
              <a:off x="6587640" y="2502720"/>
              <a:ext cx="34920" cy="86760"/>
            </a:xfrm>
            <a:custGeom>
              <a:avLst/>
              <a:gdLst/>
              <a:ahLst/>
              <a:cxnLst/>
              <a:rect l="l" t="t" r="r" b="b"/>
              <a:pathLst>
                <a:path w="1886" h="4620" extrusionOk="0">
                  <a:moveTo>
                    <a:pt x="1091" y="0"/>
                  </a:moveTo>
                  <a:cubicBezTo>
                    <a:pt x="1067" y="0"/>
                    <a:pt x="1042" y="4"/>
                    <a:pt x="1018" y="13"/>
                  </a:cubicBezTo>
                  <a:cubicBezTo>
                    <a:pt x="904" y="53"/>
                    <a:pt x="844" y="178"/>
                    <a:pt x="884" y="293"/>
                  </a:cubicBezTo>
                  <a:cubicBezTo>
                    <a:pt x="1093" y="884"/>
                    <a:pt x="1357" y="1983"/>
                    <a:pt x="1174" y="2409"/>
                  </a:cubicBezTo>
                  <a:cubicBezTo>
                    <a:pt x="1077" y="2636"/>
                    <a:pt x="879" y="2833"/>
                    <a:pt x="688" y="3025"/>
                  </a:cubicBezTo>
                  <a:cubicBezTo>
                    <a:pt x="382" y="3331"/>
                    <a:pt x="1" y="3713"/>
                    <a:pt x="351" y="4150"/>
                  </a:cubicBezTo>
                  <a:cubicBezTo>
                    <a:pt x="679" y="4559"/>
                    <a:pt x="1169" y="4619"/>
                    <a:pt x="1426" y="4619"/>
                  </a:cubicBezTo>
                  <a:cubicBezTo>
                    <a:pt x="1483" y="4619"/>
                    <a:pt x="1540" y="4617"/>
                    <a:pt x="1596" y="4609"/>
                  </a:cubicBezTo>
                  <a:cubicBezTo>
                    <a:pt x="1716" y="4592"/>
                    <a:pt x="1800" y="4482"/>
                    <a:pt x="1782" y="4362"/>
                  </a:cubicBezTo>
                  <a:cubicBezTo>
                    <a:pt x="1765" y="4252"/>
                    <a:pt x="1670" y="4174"/>
                    <a:pt x="1562" y="4174"/>
                  </a:cubicBezTo>
                  <a:cubicBezTo>
                    <a:pt x="1553" y="4174"/>
                    <a:pt x="1544" y="4174"/>
                    <a:pt x="1535" y="4175"/>
                  </a:cubicBezTo>
                  <a:cubicBezTo>
                    <a:pt x="1533" y="4176"/>
                    <a:pt x="1489" y="4182"/>
                    <a:pt x="1420" y="4182"/>
                  </a:cubicBezTo>
                  <a:cubicBezTo>
                    <a:pt x="1245" y="4182"/>
                    <a:pt x="907" y="4143"/>
                    <a:pt x="693" y="3875"/>
                  </a:cubicBezTo>
                  <a:cubicBezTo>
                    <a:pt x="610" y="3773"/>
                    <a:pt x="639" y="3694"/>
                    <a:pt x="998" y="3335"/>
                  </a:cubicBezTo>
                  <a:cubicBezTo>
                    <a:pt x="1208" y="3125"/>
                    <a:pt x="1447" y="2886"/>
                    <a:pt x="1577" y="2582"/>
                  </a:cubicBezTo>
                  <a:cubicBezTo>
                    <a:pt x="1886" y="1860"/>
                    <a:pt x="1359" y="320"/>
                    <a:pt x="1298" y="146"/>
                  </a:cubicBezTo>
                  <a:cubicBezTo>
                    <a:pt x="1266" y="56"/>
                    <a:pt x="1182" y="0"/>
                    <a:pt x="10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4"/>
            <p:cNvSpPr/>
            <p:nvPr/>
          </p:nvSpPr>
          <p:spPr>
            <a:xfrm>
              <a:off x="6609240" y="2594880"/>
              <a:ext cx="55080" cy="24480"/>
            </a:xfrm>
            <a:custGeom>
              <a:avLst/>
              <a:gdLst/>
              <a:ahLst/>
              <a:cxnLst/>
              <a:rect l="l" t="t" r="r" b="b"/>
              <a:pathLst>
                <a:path w="2950" h="1350" extrusionOk="0">
                  <a:moveTo>
                    <a:pt x="2701" y="1"/>
                  </a:moveTo>
                  <a:cubicBezTo>
                    <a:pt x="2608" y="1"/>
                    <a:pt x="2522" y="62"/>
                    <a:pt x="2495" y="156"/>
                  </a:cubicBezTo>
                  <a:cubicBezTo>
                    <a:pt x="2301" y="787"/>
                    <a:pt x="1523" y="910"/>
                    <a:pt x="942" y="910"/>
                  </a:cubicBezTo>
                  <a:cubicBezTo>
                    <a:pt x="574" y="910"/>
                    <a:pt x="285" y="860"/>
                    <a:pt x="277" y="859"/>
                  </a:cubicBezTo>
                  <a:cubicBezTo>
                    <a:pt x="264" y="856"/>
                    <a:pt x="250" y="855"/>
                    <a:pt x="237" y="855"/>
                  </a:cubicBezTo>
                  <a:cubicBezTo>
                    <a:pt x="134" y="855"/>
                    <a:pt x="42" y="930"/>
                    <a:pt x="22" y="1035"/>
                  </a:cubicBezTo>
                  <a:cubicBezTo>
                    <a:pt x="1" y="1154"/>
                    <a:pt x="80" y="1268"/>
                    <a:pt x="200" y="1290"/>
                  </a:cubicBezTo>
                  <a:cubicBezTo>
                    <a:pt x="437" y="1329"/>
                    <a:pt x="676" y="1349"/>
                    <a:pt x="916" y="1349"/>
                  </a:cubicBezTo>
                  <a:cubicBezTo>
                    <a:pt x="923" y="1349"/>
                    <a:pt x="931" y="1349"/>
                    <a:pt x="938" y="1349"/>
                  </a:cubicBezTo>
                  <a:cubicBezTo>
                    <a:pt x="1645" y="1349"/>
                    <a:pt x="2638" y="1182"/>
                    <a:pt x="2914" y="286"/>
                  </a:cubicBezTo>
                  <a:cubicBezTo>
                    <a:pt x="2949" y="170"/>
                    <a:pt x="2884" y="47"/>
                    <a:pt x="2769" y="12"/>
                  </a:cubicBezTo>
                  <a:cubicBezTo>
                    <a:pt x="2747" y="5"/>
                    <a:pt x="2724" y="1"/>
                    <a:pt x="2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4"/>
            <p:cNvSpPr/>
            <p:nvPr/>
          </p:nvSpPr>
          <p:spPr>
            <a:xfrm>
              <a:off x="6655320" y="2514240"/>
              <a:ext cx="12600" cy="21240"/>
            </a:xfrm>
            <a:custGeom>
              <a:avLst/>
              <a:gdLst/>
              <a:ahLst/>
              <a:cxnLst/>
              <a:rect l="l" t="t" r="r" b="b"/>
              <a:pathLst>
                <a:path w="711" h="1182" extrusionOk="0">
                  <a:moveTo>
                    <a:pt x="357" y="1"/>
                  </a:moveTo>
                  <a:cubicBezTo>
                    <a:pt x="160" y="1"/>
                    <a:pt x="0" y="266"/>
                    <a:pt x="0" y="591"/>
                  </a:cubicBezTo>
                  <a:cubicBezTo>
                    <a:pt x="0" y="918"/>
                    <a:pt x="160" y="1182"/>
                    <a:pt x="357" y="1182"/>
                  </a:cubicBezTo>
                  <a:cubicBezTo>
                    <a:pt x="552" y="1182"/>
                    <a:pt x="711" y="918"/>
                    <a:pt x="711" y="591"/>
                  </a:cubicBezTo>
                  <a:cubicBezTo>
                    <a:pt x="711" y="266"/>
                    <a:pt x="552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4"/>
            <p:cNvSpPr/>
            <p:nvPr/>
          </p:nvSpPr>
          <p:spPr>
            <a:xfrm>
              <a:off x="6593400" y="2523240"/>
              <a:ext cx="12600" cy="21240"/>
            </a:xfrm>
            <a:custGeom>
              <a:avLst/>
              <a:gdLst/>
              <a:ahLst/>
              <a:cxnLst/>
              <a:rect l="l" t="t" r="r" b="b"/>
              <a:pathLst>
                <a:path w="711" h="1180" extrusionOk="0">
                  <a:moveTo>
                    <a:pt x="355" y="0"/>
                  </a:moveTo>
                  <a:cubicBezTo>
                    <a:pt x="159" y="0"/>
                    <a:pt x="0" y="264"/>
                    <a:pt x="0" y="591"/>
                  </a:cubicBezTo>
                  <a:cubicBezTo>
                    <a:pt x="0" y="916"/>
                    <a:pt x="159" y="1180"/>
                    <a:pt x="355" y="1180"/>
                  </a:cubicBezTo>
                  <a:cubicBezTo>
                    <a:pt x="552" y="1180"/>
                    <a:pt x="711" y="916"/>
                    <a:pt x="711" y="591"/>
                  </a:cubicBezTo>
                  <a:cubicBezTo>
                    <a:pt x="711" y="264"/>
                    <a:pt x="552" y="0"/>
                    <a:pt x="3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4"/>
            <p:cNvSpPr/>
            <p:nvPr/>
          </p:nvSpPr>
          <p:spPr>
            <a:xfrm>
              <a:off x="6560640" y="2485440"/>
              <a:ext cx="47160" cy="30600"/>
            </a:xfrm>
            <a:custGeom>
              <a:avLst/>
              <a:gdLst/>
              <a:ahLst/>
              <a:cxnLst/>
              <a:rect l="l" t="t" r="r" b="b"/>
              <a:pathLst>
                <a:path w="2547" h="1663" extrusionOk="0">
                  <a:moveTo>
                    <a:pt x="1334" y="0"/>
                  </a:moveTo>
                  <a:cubicBezTo>
                    <a:pt x="337" y="0"/>
                    <a:pt x="40" y="1340"/>
                    <a:pt x="27" y="1397"/>
                  </a:cubicBezTo>
                  <a:cubicBezTo>
                    <a:pt x="1" y="1515"/>
                    <a:pt x="77" y="1631"/>
                    <a:pt x="195" y="1656"/>
                  </a:cubicBezTo>
                  <a:cubicBezTo>
                    <a:pt x="210" y="1660"/>
                    <a:pt x="226" y="1661"/>
                    <a:pt x="241" y="1663"/>
                  </a:cubicBezTo>
                  <a:cubicBezTo>
                    <a:pt x="345" y="1663"/>
                    <a:pt x="434" y="1590"/>
                    <a:pt x="455" y="1489"/>
                  </a:cubicBezTo>
                  <a:cubicBezTo>
                    <a:pt x="459" y="1479"/>
                    <a:pt x="691" y="438"/>
                    <a:pt x="1334" y="438"/>
                  </a:cubicBezTo>
                  <a:cubicBezTo>
                    <a:pt x="1943" y="438"/>
                    <a:pt x="2095" y="577"/>
                    <a:pt x="2100" y="581"/>
                  </a:cubicBezTo>
                  <a:lnTo>
                    <a:pt x="2100" y="581"/>
                  </a:lnTo>
                  <a:cubicBezTo>
                    <a:pt x="2139" y="657"/>
                    <a:pt x="2217" y="701"/>
                    <a:pt x="2297" y="701"/>
                  </a:cubicBezTo>
                  <a:cubicBezTo>
                    <a:pt x="2330" y="701"/>
                    <a:pt x="2364" y="694"/>
                    <a:pt x="2395" y="678"/>
                  </a:cubicBezTo>
                  <a:cubicBezTo>
                    <a:pt x="2503" y="623"/>
                    <a:pt x="2546" y="492"/>
                    <a:pt x="2491" y="383"/>
                  </a:cubicBezTo>
                  <a:cubicBezTo>
                    <a:pt x="2448" y="293"/>
                    <a:pt x="2230" y="0"/>
                    <a:pt x="1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4"/>
            <p:cNvSpPr/>
            <p:nvPr/>
          </p:nvSpPr>
          <p:spPr>
            <a:xfrm>
              <a:off x="6626160" y="2464200"/>
              <a:ext cx="60120" cy="27720"/>
            </a:xfrm>
            <a:custGeom>
              <a:avLst/>
              <a:gdLst/>
              <a:ahLst/>
              <a:cxnLst/>
              <a:rect l="l" t="t" r="r" b="b"/>
              <a:pathLst>
                <a:path w="3221" h="1506" extrusionOk="0">
                  <a:moveTo>
                    <a:pt x="1489" y="0"/>
                  </a:moveTo>
                  <a:cubicBezTo>
                    <a:pt x="546" y="0"/>
                    <a:pt x="123" y="788"/>
                    <a:pt x="26" y="1240"/>
                  </a:cubicBezTo>
                  <a:cubicBezTo>
                    <a:pt x="1" y="1359"/>
                    <a:pt x="76" y="1475"/>
                    <a:pt x="194" y="1500"/>
                  </a:cubicBezTo>
                  <a:cubicBezTo>
                    <a:pt x="210" y="1504"/>
                    <a:pt x="226" y="1505"/>
                    <a:pt x="241" y="1505"/>
                  </a:cubicBezTo>
                  <a:cubicBezTo>
                    <a:pt x="345" y="1505"/>
                    <a:pt x="433" y="1433"/>
                    <a:pt x="455" y="1333"/>
                  </a:cubicBezTo>
                  <a:cubicBezTo>
                    <a:pt x="463" y="1293"/>
                    <a:pt x="655" y="440"/>
                    <a:pt x="1502" y="440"/>
                  </a:cubicBezTo>
                  <a:cubicBezTo>
                    <a:pt x="1563" y="440"/>
                    <a:pt x="1627" y="445"/>
                    <a:pt x="1696" y="454"/>
                  </a:cubicBezTo>
                  <a:cubicBezTo>
                    <a:pt x="2706" y="600"/>
                    <a:pt x="2774" y="1109"/>
                    <a:pt x="2775" y="1126"/>
                  </a:cubicBezTo>
                  <a:cubicBezTo>
                    <a:pt x="2783" y="1239"/>
                    <a:pt x="2866" y="1333"/>
                    <a:pt x="2984" y="1333"/>
                  </a:cubicBezTo>
                  <a:cubicBezTo>
                    <a:pt x="2991" y="1333"/>
                    <a:pt x="3000" y="1332"/>
                    <a:pt x="3008" y="1331"/>
                  </a:cubicBezTo>
                  <a:cubicBezTo>
                    <a:pt x="3129" y="1324"/>
                    <a:pt x="3220" y="1219"/>
                    <a:pt x="3213" y="1099"/>
                  </a:cubicBezTo>
                  <a:cubicBezTo>
                    <a:pt x="3212" y="1062"/>
                    <a:pt x="3143" y="218"/>
                    <a:pt x="1757" y="20"/>
                  </a:cubicBezTo>
                  <a:cubicBezTo>
                    <a:pt x="1663" y="7"/>
                    <a:pt x="1574" y="0"/>
                    <a:pt x="14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4"/>
            <p:cNvSpPr/>
            <p:nvPr/>
          </p:nvSpPr>
          <p:spPr>
            <a:xfrm>
              <a:off x="6589080" y="2267280"/>
              <a:ext cx="489960" cy="639720"/>
            </a:xfrm>
            <a:custGeom>
              <a:avLst/>
              <a:gdLst/>
              <a:ahLst/>
              <a:cxnLst/>
              <a:rect l="l" t="t" r="r" b="b"/>
              <a:pathLst>
                <a:path w="25836" h="33713" extrusionOk="0">
                  <a:moveTo>
                    <a:pt x="6244" y="1"/>
                  </a:moveTo>
                  <a:cubicBezTo>
                    <a:pt x="5595" y="1"/>
                    <a:pt x="5002" y="28"/>
                    <a:pt x="4497" y="71"/>
                  </a:cubicBezTo>
                  <a:cubicBezTo>
                    <a:pt x="1078" y="364"/>
                    <a:pt x="52" y="3127"/>
                    <a:pt x="42" y="3156"/>
                  </a:cubicBezTo>
                  <a:cubicBezTo>
                    <a:pt x="1" y="3270"/>
                    <a:pt x="61" y="3395"/>
                    <a:pt x="174" y="3436"/>
                  </a:cubicBezTo>
                  <a:cubicBezTo>
                    <a:pt x="199" y="3444"/>
                    <a:pt x="223" y="3448"/>
                    <a:pt x="248" y="3448"/>
                  </a:cubicBezTo>
                  <a:cubicBezTo>
                    <a:pt x="338" y="3448"/>
                    <a:pt x="422" y="3393"/>
                    <a:pt x="455" y="3303"/>
                  </a:cubicBezTo>
                  <a:cubicBezTo>
                    <a:pt x="492" y="3199"/>
                    <a:pt x="1403" y="777"/>
                    <a:pt x="4535" y="508"/>
                  </a:cubicBezTo>
                  <a:cubicBezTo>
                    <a:pt x="5055" y="463"/>
                    <a:pt x="5629" y="438"/>
                    <a:pt x="6235" y="438"/>
                  </a:cubicBezTo>
                  <a:cubicBezTo>
                    <a:pt x="9728" y="438"/>
                    <a:pt x="14297" y="1254"/>
                    <a:pt x="15961" y="3752"/>
                  </a:cubicBezTo>
                  <a:cubicBezTo>
                    <a:pt x="17056" y="5392"/>
                    <a:pt x="17849" y="6779"/>
                    <a:pt x="18855" y="8537"/>
                  </a:cubicBezTo>
                  <a:cubicBezTo>
                    <a:pt x="19762" y="10122"/>
                    <a:pt x="20790" y="11918"/>
                    <a:pt x="22320" y="14393"/>
                  </a:cubicBezTo>
                  <a:cubicBezTo>
                    <a:pt x="25369" y="19327"/>
                    <a:pt x="25309" y="25241"/>
                    <a:pt x="22168" y="29460"/>
                  </a:cubicBezTo>
                  <a:cubicBezTo>
                    <a:pt x="20309" y="31959"/>
                    <a:pt x="17899" y="33267"/>
                    <a:pt x="15440" y="33267"/>
                  </a:cubicBezTo>
                  <a:cubicBezTo>
                    <a:pt x="14037" y="33267"/>
                    <a:pt x="12617" y="32841"/>
                    <a:pt x="11274" y="31968"/>
                  </a:cubicBezTo>
                  <a:cubicBezTo>
                    <a:pt x="7882" y="29763"/>
                    <a:pt x="9009" y="26659"/>
                    <a:pt x="10315" y="23064"/>
                  </a:cubicBezTo>
                  <a:cubicBezTo>
                    <a:pt x="10411" y="22800"/>
                    <a:pt x="10508" y="22535"/>
                    <a:pt x="10603" y="22268"/>
                  </a:cubicBezTo>
                  <a:cubicBezTo>
                    <a:pt x="11986" y="18396"/>
                    <a:pt x="10230" y="15020"/>
                    <a:pt x="5384" y="12237"/>
                  </a:cubicBezTo>
                  <a:cubicBezTo>
                    <a:pt x="1083" y="9765"/>
                    <a:pt x="567" y="4963"/>
                    <a:pt x="562" y="4914"/>
                  </a:cubicBezTo>
                  <a:cubicBezTo>
                    <a:pt x="552" y="4802"/>
                    <a:pt x="451" y="4717"/>
                    <a:pt x="346" y="4717"/>
                  </a:cubicBezTo>
                  <a:cubicBezTo>
                    <a:pt x="339" y="4717"/>
                    <a:pt x="331" y="4717"/>
                    <a:pt x="323" y="4718"/>
                  </a:cubicBezTo>
                  <a:cubicBezTo>
                    <a:pt x="203" y="4729"/>
                    <a:pt x="114" y="4836"/>
                    <a:pt x="126" y="4957"/>
                  </a:cubicBezTo>
                  <a:cubicBezTo>
                    <a:pt x="132" y="5007"/>
                    <a:pt x="663" y="10030"/>
                    <a:pt x="5167" y="12617"/>
                  </a:cubicBezTo>
                  <a:cubicBezTo>
                    <a:pt x="9801" y="15280"/>
                    <a:pt x="11491" y="18477"/>
                    <a:pt x="10190" y="22121"/>
                  </a:cubicBezTo>
                  <a:cubicBezTo>
                    <a:pt x="10095" y="22388"/>
                    <a:pt x="9999" y="22653"/>
                    <a:pt x="9904" y="22915"/>
                  </a:cubicBezTo>
                  <a:cubicBezTo>
                    <a:pt x="8590" y="26528"/>
                    <a:pt x="7351" y="29940"/>
                    <a:pt x="11036" y="32336"/>
                  </a:cubicBezTo>
                  <a:cubicBezTo>
                    <a:pt x="12460" y="33263"/>
                    <a:pt x="13965" y="33713"/>
                    <a:pt x="15451" y="33713"/>
                  </a:cubicBezTo>
                  <a:cubicBezTo>
                    <a:pt x="18039" y="33713"/>
                    <a:pt x="20570" y="32343"/>
                    <a:pt x="22520" y="29721"/>
                  </a:cubicBezTo>
                  <a:cubicBezTo>
                    <a:pt x="25768" y="25357"/>
                    <a:pt x="25836" y="19249"/>
                    <a:pt x="22691" y="14163"/>
                  </a:cubicBezTo>
                  <a:cubicBezTo>
                    <a:pt x="21165" y="11694"/>
                    <a:pt x="20139" y="9902"/>
                    <a:pt x="19235" y="8319"/>
                  </a:cubicBezTo>
                  <a:cubicBezTo>
                    <a:pt x="18225" y="6554"/>
                    <a:pt x="17427" y="5162"/>
                    <a:pt x="16327" y="3508"/>
                  </a:cubicBezTo>
                  <a:cubicBezTo>
                    <a:pt x="14465" y="716"/>
                    <a:pt x="9606" y="1"/>
                    <a:pt x="6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4"/>
            <p:cNvSpPr/>
            <p:nvPr/>
          </p:nvSpPr>
          <p:spPr>
            <a:xfrm>
              <a:off x="6820200" y="2839680"/>
              <a:ext cx="22680" cy="24480"/>
            </a:xfrm>
            <a:custGeom>
              <a:avLst/>
              <a:gdLst/>
              <a:ahLst/>
              <a:cxnLst/>
              <a:rect l="l" t="t" r="r" b="b"/>
              <a:pathLst>
                <a:path w="1259" h="1354" extrusionOk="0">
                  <a:moveTo>
                    <a:pt x="250" y="1"/>
                  </a:moveTo>
                  <a:cubicBezTo>
                    <a:pt x="220" y="1"/>
                    <a:pt x="189" y="7"/>
                    <a:pt x="160" y="20"/>
                  </a:cubicBezTo>
                  <a:cubicBezTo>
                    <a:pt x="50" y="70"/>
                    <a:pt x="1" y="201"/>
                    <a:pt x="51" y="311"/>
                  </a:cubicBezTo>
                  <a:cubicBezTo>
                    <a:pt x="222" y="690"/>
                    <a:pt x="481" y="1025"/>
                    <a:pt x="820" y="1304"/>
                  </a:cubicBezTo>
                  <a:cubicBezTo>
                    <a:pt x="859" y="1336"/>
                    <a:pt x="909" y="1354"/>
                    <a:pt x="959" y="1354"/>
                  </a:cubicBezTo>
                  <a:cubicBezTo>
                    <a:pt x="959" y="1354"/>
                    <a:pt x="960" y="1354"/>
                    <a:pt x="960" y="1354"/>
                  </a:cubicBezTo>
                  <a:cubicBezTo>
                    <a:pt x="1166" y="1354"/>
                    <a:pt x="1259" y="1096"/>
                    <a:pt x="1099" y="965"/>
                  </a:cubicBezTo>
                  <a:cubicBezTo>
                    <a:pt x="808" y="726"/>
                    <a:pt x="596" y="452"/>
                    <a:pt x="450" y="129"/>
                  </a:cubicBezTo>
                  <a:cubicBezTo>
                    <a:pt x="413" y="49"/>
                    <a:pt x="333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4"/>
            <p:cNvSpPr/>
            <p:nvPr/>
          </p:nvSpPr>
          <p:spPr>
            <a:xfrm>
              <a:off x="6714360" y="2493000"/>
              <a:ext cx="138240" cy="314640"/>
            </a:xfrm>
            <a:custGeom>
              <a:avLst/>
              <a:gdLst/>
              <a:ahLst/>
              <a:cxnLst/>
              <a:rect l="l" t="t" r="r" b="b"/>
              <a:pathLst>
                <a:path w="7323" h="16618" extrusionOk="0">
                  <a:moveTo>
                    <a:pt x="251" y="0"/>
                  </a:moveTo>
                  <a:cubicBezTo>
                    <a:pt x="175" y="0"/>
                    <a:pt x="102" y="39"/>
                    <a:pt x="62" y="108"/>
                  </a:cubicBezTo>
                  <a:cubicBezTo>
                    <a:pt x="0" y="213"/>
                    <a:pt x="34" y="347"/>
                    <a:pt x="139" y="408"/>
                  </a:cubicBezTo>
                  <a:cubicBezTo>
                    <a:pt x="198" y="443"/>
                    <a:pt x="6029" y="3928"/>
                    <a:pt x="6621" y="8218"/>
                  </a:cubicBezTo>
                  <a:cubicBezTo>
                    <a:pt x="6877" y="10071"/>
                    <a:pt x="6383" y="12001"/>
                    <a:pt x="5948" y="13704"/>
                  </a:cubicBezTo>
                  <a:cubicBezTo>
                    <a:pt x="5705" y="14653"/>
                    <a:pt x="5477" y="15550"/>
                    <a:pt x="5384" y="16373"/>
                  </a:cubicBezTo>
                  <a:cubicBezTo>
                    <a:pt x="5370" y="16493"/>
                    <a:pt x="5457" y="16602"/>
                    <a:pt x="5578" y="16616"/>
                  </a:cubicBezTo>
                  <a:cubicBezTo>
                    <a:pt x="5585" y="16617"/>
                    <a:pt x="5594" y="16617"/>
                    <a:pt x="5603" y="16617"/>
                  </a:cubicBezTo>
                  <a:cubicBezTo>
                    <a:pt x="5714" y="16616"/>
                    <a:pt x="5808" y="16532"/>
                    <a:pt x="5819" y="16422"/>
                  </a:cubicBezTo>
                  <a:cubicBezTo>
                    <a:pt x="5908" y="15629"/>
                    <a:pt x="6134" y="14746"/>
                    <a:pt x="6372" y="13813"/>
                  </a:cubicBezTo>
                  <a:cubicBezTo>
                    <a:pt x="6819" y="12070"/>
                    <a:pt x="7323" y="10096"/>
                    <a:pt x="7055" y="8158"/>
                  </a:cubicBezTo>
                  <a:cubicBezTo>
                    <a:pt x="6436" y="3661"/>
                    <a:pt x="609" y="177"/>
                    <a:pt x="362" y="31"/>
                  </a:cubicBezTo>
                  <a:cubicBezTo>
                    <a:pt x="327" y="10"/>
                    <a:pt x="288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4"/>
            <p:cNvSpPr/>
            <p:nvPr/>
          </p:nvSpPr>
          <p:spPr>
            <a:xfrm>
              <a:off x="6595920" y="2313360"/>
              <a:ext cx="47520" cy="96840"/>
            </a:xfrm>
            <a:custGeom>
              <a:avLst/>
              <a:gdLst/>
              <a:ahLst/>
              <a:cxnLst/>
              <a:rect l="l" t="t" r="r" b="b"/>
              <a:pathLst>
                <a:path w="2563" h="5153" extrusionOk="0">
                  <a:moveTo>
                    <a:pt x="2317" y="0"/>
                  </a:moveTo>
                  <a:cubicBezTo>
                    <a:pt x="2266" y="0"/>
                    <a:pt x="2215" y="18"/>
                    <a:pt x="2173" y="54"/>
                  </a:cubicBezTo>
                  <a:cubicBezTo>
                    <a:pt x="0" y="1950"/>
                    <a:pt x="270" y="4835"/>
                    <a:pt x="284" y="4957"/>
                  </a:cubicBezTo>
                  <a:cubicBezTo>
                    <a:pt x="295" y="5068"/>
                    <a:pt x="389" y="5153"/>
                    <a:pt x="501" y="5153"/>
                  </a:cubicBezTo>
                  <a:cubicBezTo>
                    <a:pt x="509" y="5153"/>
                    <a:pt x="517" y="5153"/>
                    <a:pt x="524" y="5152"/>
                  </a:cubicBezTo>
                  <a:cubicBezTo>
                    <a:pt x="644" y="5139"/>
                    <a:pt x="732" y="5032"/>
                    <a:pt x="720" y="4912"/>
                  </a:cubicBezTo>
                  <a:cubicBezTo>
                    <a:pt x="717" y="4884"/>
                    <a:pt x="458" y="2132"/>
                    <a:pt x="2462" y="385"/>
                  </a:cubicBezTo>
                  <a:cubicBezTo>
                    <a:pt x="2553" y="305"/>
                    <a:pt x="2562" y="166"/>
                    <a:pt x="2482" y="76"/>
                  </a:cubicBezTo>
                  <a:cubicBezTo>
                    <a:pt x="2439" y="26"/>
                    <a:pt x="2378" y="0"/>
                    <a:pt x="2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4"/>
            <p:cNvSpPr/>
            <p:nvPr/>
          </p:nvSpPr>
          <p:spPr>
            <a:xfrm>
              <a:off x="6655680" y="2292120"/>
              <a:ext cx="26280" cy="14760"/>
            </a:xfrm>
            <a:custGeom>
              <a:avLst/>
              <a:gdLst/>
              <a:ahLst/>
              <a:cxnLst/>
              <a:rect l="l" t="t" r="r" b="b"/>
              <a:pathLst>
                <a:path w="1438" h="831" extrusionOk="0">
                  <a:moveTo>
                    <a:pt x="1191" y="0"/>
                  </a:moveTo>
                  <a:cubicBezTo>
                    <a:pt x="1169" y="0"/>
                    <a:pt x="1147" y="4"/>
                    <a:pt x="1125" y="10"/>
                  </a:cubicBezTo>
                  <a:cubicBezTo>
                    <a:pt x="784" y="119"/>
                    <a:pt x="454" y="254"/>
                    <a:pt x="137" y="417"/>
                  </a:cubicBezTo>
                  <a:cubicBezTo>
                    <a:pt x="46" y="463"/>
                    <a:pt x="0" y="565"/>
                    <a:pt x="24" y="663"/>
                  </a:cubicBezTo>
                  <a:cubicBezTo>
                    <a:pt x="47" y="761"/>
                    <a:pt x="134" y="831"/>
                    <a:pt x="235" y="831"/>
                  </a:cubicBezTo>
                  <a:cubicBezTo>
                    <a:pt x="236" y="831"/>
                    <a:pt x="237" y="831"/>
                    <a:pt x="238" y="831"/>
                  </a:cubicBezTo>
                  <a:cubicBezTo>
                    <a:pt x="272" y="831"/>
                    <a:pt x="307" y="822"/>
                    <a:pt x="338" y="806"/>
                  </a:cubicBezTo>
                  <a:cubicBezTo>
                    <a:pt x="633" y="656"/>
                    <a:pt x="941" y="530"/>
                    <a:pt x="1257" y="428"/>
                  </a:cubicBezTo>
                  <a:cubicBezTo>
                    <a:pt x="1374" y="392"/>
                    <a:pt x="1437" y="268"/>
                    <a:pt x="1400" y="153"/>
                  </a:cubicBezTo>
                  <a:cubicBezTo>
                    <a:pt x="1370" y="60"/>
                    <a:pt x="1284" y="0"/>
                    <a:pt x="1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4"/>
            <p:cNvSpPr/>
            <p:nvPr/>
          </p:nvSpPr>
          <p:spPr>
            <a:xfrm>
              <a:off x="5771520" y="1275120"/>
              <a:ext cx="1920960" cy="3462480"/>
            </a:xfrm>
            <a:custGeom>
              <a:avLst/>
              <a:gdLst/>
              <a:ahLst/>
              <a:cxnLst/>
              <a:rect l="l" t="t" r="r" b="b"/>
              <a:pathLst>
                <a:path w="101113" h="182228" extrusionOk="0">
                  <a:moveTo>
                    <a:pt x="105" y="1"/>
                  </a:moveTo>
                  <a:cubicBezTo>
                    <a:pt x="48" y="1"/>
                    <a:pt x="0" y="47"/>
                    <a:pt x="0" y="106"/>
                  </a:cubicBezTo>
                  <a:lnTo>
                    <a:pt x="0" y="182122"/>
                  </a:lnTo>
                  <a:cubicBezTo>
                    <a:pt x="0" y="182181"/>
                    <a:pt x="48" y="182227"/>
                    <a:pt x="105" y="182227"/>
                  </a:cubicBezTo>
                  <a:lnTo>
                    <a:pt x="101007" y="182227"/>
                  </a:lnTo>
                  <a:cubicBezTo>
                    <a:pt x="101066" y="182227"/>
                    <a:pt x="101112" y="182181"/>
                    <a:pt x="101112" y="182122"/>
                  </a:cubicBezTo>
                  <a:lnTo>
                    <a:pt x="101112" y="106"/>
                  </a:lnTo>
                  <a:cubicBezTo>
                    <a:pt x="101112" y="47"/>
                    <a:pt x="101066" y="1"/>
                    <a:pt x="101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49" name="Google Shape;2249;p14"/>
          <p:cNvSpPr/>
          <p:nvPr/>
        </p:nvSpPr>
        <p:spPr>
          <a:xfrm>
            <a:off x="916560" y="158760"/>
            <a:ext cx="7288200" cy="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0" i="0" u="none" strike="noStrike" cap="none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La Nostra Applicazione</a:t>
            </a:r>
            <a:br>
              <a:rPr lang="it-IT" sz="18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it-IT" sz="1200" b="0" i="0" u="none" strike="noStrike" cap="none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(Booking Seat Page)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0" name="Google Shape;225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968000">
            <a:off x="1517400" y="42480"/>
            <a:ext cx="1161000" cy="116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2251;p14">
            <a:extLst>
              <a:ext uri="{FF2B5EF4-FFF2-40B4-BE49-F238E27FC236}">
                <a16:creationId xmlns:a16="http://schemas.microsoft.com/office/drawing/2014/main" id="{76A3A82F-5C41-4897-BB50-80C845013D9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9400" y="1500480"/>
            <a:ext cx="1816200" cy="3202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6" name="Google Shape;2256;p15"/>
          <p:cNvGrpSpPr/>
          <p:nvPr/>
        </p:nvGrpSpPr>
        <p:grpSpPr>
          <a:xfrm>
            <a:off x="4572000" y="895320"/>
            <a:ext cx="4571280" cy="3981600"/>
            <a:chOff x="4572000" y="895320"/>
            <a:chExt cx="4571280" cy="3981600"/>
          </a:xfrm>
        </p:grpSpPr>
        <p:sp>
          <p:nvSpPr>
            <p:cNvPr id="2257" name="Google Shape;2257;p15"/>
            <p:cNvSpPr/>
            <p:nvPr/>
          </p:nvSpPr>
          <p:spPr>
            <a:xfrm>
              <a:off x="4624920" y="895320"/>
              <a:ext cx="4309920" cy="3981600"/>
            </a:xfrm>
            <a:custGeom>
              <a:avLst/>
              <a:gdLst/>
              <a:ahLst/>
              <a:cxnLst/>
              <a:rect l="l" t="t" r="r" b="b"/>
              <a:pathLst>
                <a:path w="226803" h="209527" extrusionOk="0">
                  <a:moveTo>
                    <a:pt x="137632" y="0"/>
                  </a:moveTo>
                  <a:cubicBezTo>
                    <a:pt x="124863" y="0"/>
                    <a:pt x="112381" y="4357"/>
                    <a:pt x="101957" y="12471"/>
                  </a:cubicBezTo>
                  <a:cubicBezTo>
                    <a:pt x="77673" y="31374"/>
                    <a:pt x="60263" y="57498"/>
                    <a:pt x="33597" y="73757"/>
                  </a:cubicBezTo>
                  <a:cubicBezTo>
                    <a:pt x="11332" y="87330"/>
                    <a:pt x="0" y="109793"/>
                    <a:pt x="8272" y="142071"/>
                  </a:cubicBezTo>
                  <a:cubicBezTo>
                    <a:pt x="16206" y="173036"/>
                    <a:pt x="40207" y="192021"/>
                    <a:pt x="66573" y="192021"/>
                  </a:cubicBezTo>
                  <a:cubicBezTo>
                    <a:pt x="67692" y="192021"/>
                    <a:pt x="68816" y="191987"/>
                    <a:pt x="69943" y="191918"/>
                  </a:cubicBezTo>
                  <a:cubicBezTo>
                    <a:pt x="73619" y="191693"/>
                    <a:pt x="77325" y="191569"/>
                    <a:pt x="81038" y="191569"/>
                  </a:cubicBezTo>
                  <a:cubicBezTo>
                    <a:pt x="100566" y="191569"/>
                    <a:pt x="120314" y="194985"/>
                    <a:pt x="137261" y="205019"/>
                  </a:cubicBezTo>
                  <a:cubicBezTo>
                    <a:pt x="142332" y="208022"/>
                    <a:pt x="148451" y="209527"/>
                    <a:pt x="155194" y="209527"/>
                  </a:cubicBezTo>
                  <a:cubicBezTo>
                    <a:pt x="172419" y="209527"/>
                    <a:pt x="193714" y="199704"/>
                    <a:pt x="211990" y="179913"/>
                  </a:cubicBezTo>
                  <a:cubicBezTo>
                    <a:pt x="226803" y="163874"/>
                    <a:pt x="224893" y="143028"/>
                    <a:pt x="219540" y="123456"/>
                  </a:cubicBezTo>
                  <a:cubicBezTo>
                    <a:pt x="216241" y="111390"/>
                    <a:pt x="213993" y="99058"/>
                    <a:pt x="211370" y="86818"/>
                  </a:cubicBezTo>
                  <a:cubicBezTo>
                    <a:pt x="209522" y="78192"/>
                    <a:pt x="207487" y="69612"/>
                    <a:pt x="204766" y="61204"/>
                  </a:cubicBezTo>
                  <a:cubicBezTo>
                    <a:pt x="196869" y="36799"/>
                    <a:pt x="181648" y="11947"/>
                    <a:pt x="156229" y="3150"/>
                  </a:cubicBezTo>
                  <a:cubicBezTo>
                    <a:pt x="150098" y="1027"/>
                    <a:pt x="143831" y="0"/>
                    <a:pt x="137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5"/>
            <p:cNvSpPr/>
            <p:nvPr/>
          </p:nvSpPr>
          <p:spPr>
            <a:xfrm>
              <a:off x="5184000" y="3335760"/>
              <a:ext cx="434880" cy="634680"/>
            </a:xfrm>
            <a:custGeom>
              <a:avLst/>
              <a:gdLst/>
              <a:ahLst/>
              <a:cxnLst/>
              <a:rect l="l" t="t" r="r" b="b"/>
              <a:pathLst>
                <a:path w="22943" h="33455" extrusionOk="0">
                  <a:moveTo>
                    <a:pt x="21735" y="0"/>
                  </a:moveTo>
                  <a:cubicBezTo>
                    <a:pt x="21735" y="0"/>
                    <a:pt x="10620" y="8829"/>
                    <a:pt x="5310" y="18025"/>
                  </a:cubicBezTo>
                  <a:cubicBezTo>
                    <a:pt x="0" y="27221"/>
                    <a:pt x="158" y="33454"/>
                    <a:pt x="158" y="33454"/>
                  </a:cubicBezTo>
                  <a:cubicBezTo>
                    <a:pt x="158" y="33454"/>
                    <a:pt x="15836" y="22237"/>
                    <a:pt x="19390" y="14663"/>
                  </a:cubicBezTo>
                  <a:cubicBezTo>
                    <a:pt x="22942" y="7088"/>
                    <a:pt x="21735" y="0"/>
                    <a:pt x="2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5"/>
            <p:cNvSpPr/>
            <p:nvPr/>
          </p:nvSpPr>
          <p:spPr>
            <a:xfrm>
              <a:off x="4658040" y="3101760"/>
              <a:ext cx="569520" cy="864000"/>
            </a:xfrm>
            <a:custGeom>
              <a:avLst/>
              <a:gdLst/>
              <a:ahLst/>
              <a:cxnLst/>
              <a:rect l="l" t="t" r="r" b="b"/>
              <a:pathLst>
                <a:path w="30021" h="45509" extrusionOk="0">
                  <a:moveTo>
                    <a:pt x="2436" y="0"/>
                  </a:moveTo>
                  <a:cubicBezTo>
                    <a:pt x="2436" y="0"/>
                    <a:pt x="1" y="15849"/>
                    <a:pt x="5832" y="25606"/>
                  </a:cubicBezTo>
                  <a:cubicBezTo>
                    <a:pt x="11665" y="35364"/>
                    <a:pt x="27713" y="45509"/>
                    <a:pt x="27713" y="45509"/>
                  </a:cubicBezTo>
                  <a:cubicBezTo>
                    <a:pt x="27713" y="45509"/>
                    <a:pt x="30020" y="38388"/>
                    <a:pt x="21608" y="27569"/>
                  </a:cubicBezTo>
                  <a:cubicBezTo>
                    <a:pt x="13197" y="16750"/>
                    <a:pt x="2436" y="0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5"/>
            <p:cNvSpPr/>
            <p:nvPr/>
          </p:nvSpPr>
          <p:spPr>
            <a:xfrm>
              <a:off x="4572000" y="2359800"/>
              <a:ext cx="627480" cy="1271880"/>
            </a:xfrm>
            <a:custGeom>
              <a:avLst/>
              <a:gdLst/>
              <a:ahLst/>
              <a:cxnLst/>
              <a:rect l="l" t="t" r="r" b="b"/>
              <a:pathLst>
                <a:path w="33075" h="66974" extrusionOk="0">
                  <a:moveTo>
                    <a:pt x="3152" y="1"/>
                  </a:moveTo>
                  <a:cubicBezTo>
                    <a:pt x="3151" y="1"/>
                    <a:pt x="1" y="10453"/>
                    <a:pt x="5898" y="24354"/>
                  </a:cubicBezTo>
                  <a:cubicBezTo>
                    <a:pt x="11795" y="38256"/>
                    <a:pt x="33075" y="66973"/>
                    <a:pt x="33075" y="66973"/>
                  </a:cubicBezTo>
                  <a:cubicBezTo>
                    <a:pt x="33075" y="66973"/>
                    <a:pt x="32921" y="54781"/>
                    <a:pt x="25352" y="42212"/>
                  </a:cubicBezTo>
                  <a:cubicBezTo>
                    <a:pt x="17783" y="29645"/>
                    <a:pt x="8712" y="16909"/>
                    <a:pt x="6580" y="11495"/>
                  </a:cubicBezTo>
                  <a:cubicBezTo>
                    <a:pt x="4448" y="6081"/>
                    <a:pt x="3152" y="1"/>
                    <a:pt x="3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5"/>
            <p:cNvSpPr/>
            <p:nvPr/>
          </p:nvSpPr>
          <p:spPr>
            <a:xfrm>
              <a:off x="5189760" y="2571120"/>
              <a:ext cx="403560" cy="965520"/>
            </a:xfrm>
            <a:custGeom>
              <a:avLst/>
              <a:gdLst/>
              <a:ahLst/>
              <a:cxnLst/>
              <a:rect l="l" t="t" r="r" b="b"/>
              <a:pathLst>
                <a:path w="21280" h="50852" extrusionOk="0">
                  <a:moveTo>
                    <a:pt x="20295" y="1"/>
                  </a:moveTo>
                  <a:cubicBezTo>
                    <a:pt x="20294" y="1"/>
                    <a:pt x="8709" y="15020"/>
                    <a:pt x="5023" y="26750"/>
                  </a:cubicBezTo>
                  <a:cubicBezTo>
                    <a:pt x="1336" y="38480"/>
                    <a:pt x="1" y="50852"/>
                    <a:pt x="1" y="50852"/>
                  </a:cubicBezTo>
                  <a:cubicBezTo>
                    <a:pt x="1" y="50852"/>
                    <a:pt x="8936" y="39484"/>
                    <a:pt x="15107" y="26488"/>
                  </a:cubicBezTo>
                  <a:cubicBezTo>
                    <a:pt x="21279" y="13491"/>
                    <a:pt x="20295" y="1"/>
                    <a:pt x="20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5"/>
            <p:cNvSpPr/>
            <p:nvPr/>
          </p:nvSpPr>
          <p:spPr>
            <a:xfrm>
              <a:off x="4704840" y="1996200"/>
              <a:ext cx="450000" cy="1051920"/>
            </a:xfrm>
            <a:custGeom>
              <a:avLst/>
              <a:gdLst/>
              <a:ahLst/>
              <a:cxnLst/>
              <a:rect l="l" t="t" r="r" b="b"/>
              <a:pathLst>
                <a:path w="23739" h="55406" extrusionOk="0">
                  <a:moveTo>
                    <a:pt x="1267" y="0"/>
                  </a:moveTo>
                  <a:lnTo>
                    <a:pt x="1267" y="0"/>
                  </a:lnTo>
                  <a:cubicBezTo>
                    <a:pt x="1267" y="1"/>
                    <a:pt x="0" y="17928"/>
                    <a:pt x="8101" y="32229"/>
                  </a:cubicBezTo>
                  <a:cubicBezTo>
                    <a:pt x="16201" y="46528"/>
                    <a:pt x="23739" y="55406"/>
                    <a:pt x="23739" y="55406"/>
                  </a:cubicBezTo>
                  <a:cubicBezTo>
                    <a:pt x="23739" y="55406"/>
                    <a:pt x="21639" y="36732"/>
                    <a:pt x="16604" y="26372"/>
                  </a:cubicBezTo>
                  <a:cubicBezTo>
                    <a:pt x="11568" y="16014"/>
                    <a:pt x="1268" y="1"/>
                    <a:pt x="1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5"/>
            <p:cNvSpPr/>
            <p:nvPr/>
          </p:nvSpPr>
          <p:spPr>
            <a:xfrm>
              <a:off x="5148000" y="1765800"/>
              <a:ext cx="354240" cy="1078560"/>
            </a:xfrm>
            <a:custGeom>
              <a:avLst/>
              <a:gdLst/>
              <a:ahLst/>
              <a:cxnLst/>
              <a:rect l="l" t="t" r="r" b="b"/>
              <a:pathLst>
                <a:path w="18702" h="56793" extrusionOk="0">
                  <a:moveTo>
                    <a:pt x="18701" y="0"/>
                  </a:moveTo>
                  <a:cubicBezTo>
                    <a:pt x="18701" y="1"/>
                    <a:pt x="6141" y="12854"/>
                    <a:pt x="3072" y="29000"/>
                  </a:cubicBezTo>
                  <a:cubicBezTo>
                    <a:pt x="1" y="45146"/>
                    <a:pt x="8" y="56793"/>
                    <a:pt x="8" y="56793"/>
                  </a:cubicBezTo>
                  <a:cubicBezTo>
                    <a:pt x="8" y="56793"/>
                    <a:pt x="10484" y="41191"/>
                    <a:pt x="13343" y="30033"/>
                  </a:cubicBezTo>
                  <a:cubicBezTo>
                    <a:pt x="16201" y="18876"/>
                    <a:pt x="18701" y="1"/>
                    <a:pt x="187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5"/>
            <p:cNvSpPr/>
            <p:nvPr/>
          </p:nvSpPr>
          <p:spPr>
            <a:xfrm>
              <a:off x="5060160" y="1565640"/>
              <a:ext cx="185760" cy="813240"/>
            </a:xfrm>
            <a:custGeom>
              <a:avLst/>
              <a:gdLst/>
              <a:ahLst/>
              <a:cxnLst/>
              <a:rect l="l" t="t" r="r" b="b"/>
              <a:pathLst>
                <a:path w="9835" h="42841" extrusionOk="0">
                  <a:moveTo>
                    <a:pt x="9834" y="0"/>
                  </a:moveTo>
                  <a:cubicBezTo>
                    <a:pt x="9834" y="0"/>
                    <a:pt x="0" y="7255"/>
                    <a:pt x="1557" y="22479"/>
                  </a:cubicBezTo>
                  <a:cubicBezTo>
                    <a:pt x="3113" y="37705"/>
                    <a:pt x="4601" y="42841"/>
                    <a:pt x="4601" y="42841"/>
                  </a:cubicBezTo>
                  <a:cubicBezTo>
                    <a:pt x="3055" y="32421"/>
                    <a:pt x="9834" y="1"/>
                    <a:pt x="9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5"/>
            <p:cNvSpPr/>
            <p:nvPr/>
          </p:nvSpPr>
          <p:spPr>
            <a:xfrm>
              <a:off x="5123880" y="2174400"/>
              <a:ext cx="79200" cy="1890000"/>
            </a:xfrm>
            <a:custGeom>
              <a:avLst/>
              <a:gdLst/>
              <a:ahLst/>
              <a:cxnLst/>
              <a:rect l="l" t="t" r="r" b="b"/>
              <a:pathLst>
                <a:path w="4217" h="99494" extrusionOk="0">
                  <a:moveTo>
                    <a:pt x="600" y="0"/>
                  </a:moveTo>
                  <a:lnTo>
                    <a:pt x="0" y="44"/>
                  </a:lnTo>
                  <a:cubicBezTo>
                    <a:pt x="13" y="212"/>
                    <a:pt x="1205" y="17102"/>
                    <a:pt x="1205" y="34950"/>
                  </a:cubicBezTo>
                  <a:cubicBezTo>
                    <a:pt x="1205" y="43962"/>
                    <a:pt x="1814" y="50396"/>
                    <a:pt x="2403" y="56618"/>
                  </a:cubicBezTo>
                  <a:cubicBezTo>
                    <a:pt x="2998" y="62903"/>
                    <a:pt x="3614" y="69404"/>
                    <a:pt x="3614" y="78612"/>
                  </a:cubicBezTo>
                  <a:cubicBezTo>
                    <a:pt x="3614" y="96525"/>
                    <a:pt x="2763" y="99182"/>
                    <a:pt x="2728" y="99286"/>
                  </a:cubicBezTo>
                  <a:lnTo>
                    <a:pt x="3011" y="99388"/>
                  </a:lnTo>
                  <a:lnTo>
                    <a:pt x="3011" y="99388"/>
                  </a:lnTo>
                  <a:lnTo>
                    <a:pt x="2729" y="99282"/>
                  </a:lnTo>
                  <a:lnTo>
                    <a:pt x="3294" y="99493"/>
                  </a:lnTo>
                  <a:cubicBezTo>
                    <a:pt x="3331" y="99393"/>
                    <a:pt x="4217" y="96824"/>
                    <a:pt x="4217" y="78612"/>
                  </a:cubicBezTo>
                  <a:cubicBezTo>
                    <a:pt x="4217" y="69375"/>
                    <a:pt x="3599" y="62861"/>
                    <a:pt x="3002" y="56561"/>
                  </a:cubicBezTo>
                  <a:cubicBezTo>
                    <a:pt x="2414" y="50352"/>
                    <a:pt x="1806" y="43932"/>
                    <a:pt x="1806" y="34950"/>
                  </a:cubicBezTo>
                  <a:cubicBezTo>
                    <a:pt x="1806" y="17079"/>
                    <a:pt x="613" y="169"/>
                    <a:pt x="600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5"/>
            <p:cNvSpPr/>
            <p:nvPr/>
          </p:nvSpPr>
          <p:spPr>
            <a:xfrm>
              <a:off x="4867200" y="2400840"/>
              <a:ext cx="291960" cy="615960"/>
            </a:xfrm>
            <a:custGeom>
              <a:avLst/>
              <a:gdLst/>
              <a:ahLst/>
              <a:cxnLst/>
              <a:rect l="l" t="t" r="r" b="b"/>
              <a:pathLst>
                <a:path w="15414" h="32466" extrusionOk="0">
                  <a:moveTo>
                    <a:pt x="565" y="0"/>
                  </a:moveTo>
                  <a:lnTo>
                    <a:pt x="1" y="210"/>
                  </a:lnTo>
                  <a:cubicBezTo>
                    <a:pt x="31" y="291"/>
                    <a:pt x="3012" y="8230"/>
                    <a:pt x="5556" y="13087"/>
                  </a:cubicBezTo>
                  <a:cubicBezTo>
                    <a:pt x="8291" y="18309"/>
                    <a:pt x="14802" y="32324"/>
                    <a:pt x="14867" y="32465"/>
                  </a:cubicBezTo>
                  <a:lnTo>
                    <a:pt x="15414" y="32210"/>
                  </a:lnTo>
                  <a:cubicBezTo>
                    <a:pt x="15348" y="32070"/>
                    <a:pt x="8832" y="18043"/>
                    <a:pt x="6090" y="12808"/>
                  </a:cubicBezTo>
                  <a:cubicBezTo>
                    <a:pt x="3563" y="7983"/>
                    <a:pt x="595" y="79"/>
                    <a:pt x="565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5"/>
            <p:cNvSpPr/>
            <p:nvPr/>
          </p:nvSpPr>
          <p:spPr>
            <a:xfrm>
              <a:off x="4877280" y="3055680"/>
              <a:ext cx="327240" cy="579240"/>
            </a:xfrm>
            <a:custGeom>
              <a:avLst/>
              <a:gdLst/>
              <a:ahLst/>
              <a:cxnLst/>
              <a:rect l="l" t="t" r="r" b="b"/>
              <a:pathLst>
                <a:path w="17266" h="30533" extrusionOk="0">
                  <a:moveTo>
                    <a:pt x="531" y="0"/>
                  </a:moveTo>
                  <a:lnTo>
                    <a:pt x="0" y="286"/>
                  </a:lnTo>
                  <a:cubicBezTo>
                    <a:pt x="597" y="1396"/>
                    <a:pt x="14655" y="27529"/>
                    <a:pt x="16773" y="30533"/>
                  </a:cubicBezTo>
                  <a:lnTo>
                    <a:pt x="17266" y="30186"/>
                  </a:lnTo>
                  <a:cubicBezTo>
                    <a:pt x="15168" y="27213"/>
                    <a:pt x="676" y="273"/>
                    <a:pt x="53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5"/>
            <p:cNvSpPr/>
            <p:nvPr/>
          </p:nvSpPr>
          <p:spPr>
            <a:xfrm>
              <a:off x="5193000" y="2955960"/>
              <a:ext cx="234360" cy="539280"/>
            </a:xfrm>
            <a:custGeom>
              <a:avLst/>
              <a:gdLst/>
              <a:ahLst/>
              <a:cxnLst/>
              <a:rect l="l" t="t" r="r" b="b"/>
              <a:pathLst>
                <a:path w="12388" h="28438" extrusionOk="0">
                  <a:moveTo>
                    <a:pt x="11832" y="0"/>
                  </a:moveTo>
                  <a:lnTo>
                    <a:pt x="0" y="28204"/>
                  </a:lnTo>
                  <a:lnTo>
                    <a:pt x="554" y="28437"/>
                  </a:lnTo>
                  <a:lnTo>
                    <a:pt x="12387" y="233"/>
                  </a:lnTo>
                  <a:lnTo>
                    <a:pt x="11832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269" name="Google Shape;2269;p15"/>
            <p:cNvSpPr/>
            <p:nvPr/>
          </p:nvSpPr>
          <p:spPr>
            <a:xfrm>
              <a:off x="4925160" y="3629880"/>
              <a:ext cx="511200" cy="321480"/>
            </a:xfrm>
            <a:custGeom>
              <a:avLst/>
              <a:gdLst/>
              <a:ahLst/>
              <a:cxnLst/>
              <a:rect l="l" t="t" r="r" b="b"/>
              <a:pathLst>
                <a:path w="26952" h="16964" extrusionOk="0">
                  <a:moveTo>
                    <a:pt x="515" y="1"/>
                  </a:moveTo>
                  <a:lnTo>
                    <a:pt x="1" y="315"/>
                  </a:lnTo>
                  <a:cubicBezTo>
                    <a:pt x="2756" y="4823"/>
                    <a:pt x="13679" y="16251"/>
                    <a:pt x="14143" y="16735"/>
                  </a:cubicBezTo>
                  <a:lnTo>
                    <a:pt x="14363" y="16964"/>
                  </a:lnTo>
                  <a:lnTo>
                    <a:pt x="14579" y="16732"/>
                  </a:lnTo>
                  <a:cubicBezTo>
                    <a:pt x="14656" y="16651"/>
                    <a:pt x="22207" y="8570"/>
                    <a:pt x="26952" y="1330"/>
                  </a:cubicBezTo>
                  <a:lnTo>
                    <a:pt x="26447" y="1000"/>
                  </a:lnTo>
                  <a:cubicBezTo>
                    <a:pt x="22183" y="7508"/>
                    <a:pt x="15628" y="14710"/>
                    <a:pt x="14357" y="16085"/>
                  </a:cubicBezTo>
                  <a:cubicBezTo>
                    <a:pt x="12763" y="14409"/>
                    <a:pt x="3024" y="4106"/>
                    <a:pt x="515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5"/>
            <p:cNvSpPr/>
            <p:nvPr/>
          </p:nvSpPr>
          <p:spPr>
            <a:xfrm>
              <a:off x="5149440" y="2324880"/>
              <a:ext cx="149040" cy="471240"/>
            </a:xfrm>
            <a:custGeom>
              <a:avLst/>
              <a:gdLst/>
              <a:ahLst/>
              <a:cxnLst/>
              <a:rect l="l" t="t" r="r" b="b"/>
              <a:pathLst>
                <a:path w="7893" h="24847" extrusionOk="0">
                  <a:moveTo>
                    <a:pt x="7315" y="1"/>
                  </a:moveTo>
                  <a:lnTo>
                    <a:pt x="1" y="24676"/>
                  </a:lnTo>
                  <a:lnTo>
                    <a:pt x="579" y="24846"/>
                  </a:lnTo>
                  <a:lnTo>
                    <a:pt x="7893" y="172"/>
                  </a:lnTo>
                  <a:lnTo>
                    <a:pt x="73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271" name="Google Shape;2271;p15"/>
            <p:cNvSpPr/>
            <p:nvPr/>
          </p:nvSpPr>
          <p:spPr>
            <a:xfrm>
              <a:off x="5020920" y="4003200"/>
              <a:ext cx="312120" cy="356760"/>
            </a:xfrm>
            <a:custGeom>
              <a:avLst/>
              <a:gdLst/>
              <a:ahLst/>
              <a:cxnLst/>
              <a:rect l="l" t="t" r="r" b="b"/>
              <a:pathLst>
                <a:path w="16481" h="18835" extrusionOk="0">
                  <a:moveTo>
                    <a:pt x="1" y="1"/>
                  </a:moveTo>
                  <a:lnTo>
                    <a:pt x="1" y="5886"/>
                  </a:lnTo>
                  <a:lnTo>
                    <a:pt x="1557" y="5886"/>
                  </a:lnTo>
                  <a:lnTo>
                    <a:pt x="3562" y="18835"/>
                  </a:lnTo>
                  <a:lnTo>
                    <a:pt x="12920" y="18835"/>
                  </a:lnTo>
                  <a:lnTo>
                    <a:pt x="14925" y="5886"/>
                  </a:lnTo>
                  <a:lnTo>
                    <a:pt x="16481" y="5886"/>
                  </a:lnTo>
                  <a:lnTo>
                    <a:pt x="16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72" name="Google Shape;2272;p15"/>
            <p:cNvSpPr/>
            <p:nvPr/>
          </p:nvSpPr>
          <p:spPr>
            <a:xfrm>
              <a:off x="5529960" y="2885760"/>
              <a:ext cx="296640" cy="299880"/>
            </a:xfrm>
            <a:custGeom>
              <a:avLst/>
              <a:gdLst/>
              <a:ahLst/>
              <a:cxnLst/>
              <a:rect l="l" t="t" r="r" b="b"/>
              <a:pathLst>
                <a:path w="15668" h="15833" extrusionOk="0">
                  <a:moveTo>
                    <a:pt x="14039" y="0"/>
                  </a:moveTo>
                  <a:cubicBezTo>
                    <a:pt x="14039" y="0"/>
                    <a:pt x="5015" y="502"/>
                    <a:pt x="2508" y="4637"/>
                  </a:cubicBezTo>
                  <a:cubicBezTo>
                    <a:pt x="0" y="8773"/>
                    <a:pt x="3260" y="13034"/>
                    <a:pt x="8022" y="14789"/>
                  </a:cubicBezTo>
                  <a:cubicBezTo>
                    <a:pt x="10060" y="15540"/>
                    <a:pt x="11524" y="15832"/>
                    <a:pt x="12581" y="15832"/>
                  </a:cubicBezTo>
                  <a:cubicBezTo>
                    <a:pt x="13995" y="15832"/>
                    <a:pt x="14682" y="15310"/>
                    <a:pt x="15040" y="14664"/>
                  </a:cubicBezTo>
                  <a:cubicBezTo>
                    <a:pt x="15667" y="13536"/>
                    <a:pt x="14039" y="0"/>
                    <a:pt x="14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5"/>
            <p:cNvSpPr/>
            <p:nvPr/>
          </p:nvSpPr>
          <p:spPr>
            <a:xfrm>
              <a:off x="5550480" y="2880000"/>
              <a:ext cx="281520" cy="311400"/>
            </a:xfrm>
            <a:custGeom>
              <a:avLst/>
              <a:gdLst/>
              <a:ahLst/>
              <a:cxnLst/>
              <a:rect l="l" t="t" r="r" b="b"/>
              <a:pathLst>
                <a:path w="14862" h="16431" extrusionOk="0">
                  <a:moveTo>
                    <a:pt x="12690" y="624"/>
                  </a:moveTo>
                  <a:cubicBezTo>
                    <a:pt x="13458" y="7064"/>
                    <a:pt x="14065" y="14153"/>
                    <a:pt x="13695" y="14820"/>
                  </a:cubicBezTo>
                  <a:cubicBezTo>
                    <a:pt x="13317" y="15500"/>
                    <a:pt x="12587" y="15839"/>
                    <a:pt x="11489" y="15839"/>
                  </a:cubicBezTo>
                  <a:cubicBezTo>
                    <a:pt x="10385" y="15839"/>
                    <a:pt x="8908" y="15496"/>
                    <a:pt x="7044" y="14810"/>
                  </a:cubicBezTo>
                  <a:cubicBezTo>
                    <a:pt x="4124" y="13734"/>
                    <a:pt x="1923" y="11779"/>
                    <a:pt x="1154" y="9580"/>
                  </a:cubicBezTo>
                  <a:cubicBezTo>
                    <a:pt x="631" y="8083"/>
                    <a:pt x="813" y="6532"/>
                    <a:pt x="1683" y="5096"/>
                  </a:cubicBezTo>
                  <a:cubicBezTo>
                    <a:pt x="3833" y="1546"/>
                    <a:pt x="11158" y="753"/>
                    <a:pt x="12690" y="624"/>
                  </a:cubicBezTo>
                  <a:close/>
                  <a:moveTo>
                    <a:pt x="12965" y="1"/>
                  </a:moveTo>
                  <a:cubicBezTo>
                    <a:pt x="12956" y="1"/>
                    <a:pt x="12947" y="1"/>
                    <a:pt x="12938" y="2"/>
                  </a:cubicBezTo>
                  <a:cubicBezTo>
                    <a:pt x="12564" y="22"/>
                    <a:pt x="3727" y="560"/>
                    <a:pt x="1167" y="4784"/>
                  </a:cubicBezTo>
                  <a:cubicBezTo>
                    <a:pt x="202" y="6378"/>
                    <a:pt x="0" y="8105"/>
                    <a:pt x="585" y="9778"/>
                  </a:cubicBezTo>
                  <a:cubicBezTo>
                    <a:pt x="1414" y="12145"/>
                    <a:pt x="3749" y="14237"/>
                    <a:pt x="6835" y="15374"/>
                  </a:cubicBezTo>
                  <a:cubicBezTo>
                    <a:pt x="8746" y="16078"/>
                    <a:pt x="10294" y="16431"/>
                    <a:pt x="11492" y="16431"/>
                  </a:cubicBezTo>
                  <a:cubicBezTo>
                    <a:pt x="12830" y="16431"/>
                    <a:pt x="13732" y="15992"/>
                    <a:pt x="14221" y="15113"/>
                  </a:cubicBezTo>
                  <a:cubicBezTo>
                    <a:pt x="14862" y="13958"/>
                    <a:pt x="13528" y="2543"/>
                    <a:pt x="13254" y="266"/>
                  </a:cubicBezTo>
                  <a:cubicBezTo>
                    <a:pt x="13237" y="118"/>
                    <a:pt x="13108" y="1"/>
                    <a:pt x="129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5"/>
            <p:cNvSpPr/>
            <p:nvPr/>
          </p:nvSpPr>
          <p:spPr>
            <a:xfrm>
              <a:off x="7272720" y="2311200"/>
              <a:ext cx="1864080" cy="2368800"/>
            </a:xfrm>
            <a:custGeom>
              <a:avLst/>
              <a:gdLst/>
              <a:ahLst/>
              <a:cxnLst/>
              <a:rect l="l" t="t" r="r" b="b"/>
              <a:pathLst>
                <a:path w="98136" h="124685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5" y="117675"/>
                  </a:cubicBezTo>
                  <a:cubicBezTo>
                    <a:pt x="4493" y="118599"/>
                    <a:pt x="7929" y="118993"/>
                    <a:pt x="12575" y="118993"/>
                  </a:cubicBezTo>
                  <a:cubicBezTo>
                    <a:pt x="20090" y="118993"/>
                    <a:pt x="30772" y="117961"/>
                    <a:pt x="39883" y="116467"/>
                  </a:cubicBezTo>
                  <a:cubicBezTo>
                    <a:pt x="45082" y="115615"/>
                    <a:pt x="50431" y="115273"/>
                    <a:pt x="55422" y="115273"/>
                  </a:cubicBezTo>
                  <a:cubicBezTo>
                    <a:pt x="64585" y="115273"/>
                    <a:pt x="72541" y="116424"/>
                    <a:pt x="76140" y="117675"/>
                  </a:cubicBezTo>
                  <a:cubicBezTo>
                    <a:pt x="81699" y="119609"/>
                    <a:pt x="98135" y="124685"/>
                    <a:pt x="98135" y="124685"/>
                  </a:cubicBezTo>
                  <a:lnTo>
                    <a:pt x="96201" y="56039"/>
                  </a:lnTo>
                  <a:cubicBezTo>
                    <a:pt x="96201" y="56039"/>
                    <a:pt x="96195" y="56039"/>
                    <a:pt x="96181" y="56039"/>
                  </a:cubicBezTo>
                  <a:cubicBezTo>
                    <a:pt x="95829" y="56039"/>
                    <a:pt x="90787" y="55815"/>
                    <a:pt x="75656" y="43712"/>
                  </a:cubicBezTo>
                  <a:cubicBezTo>
                    <a:pt x="59945" y="31143"/>
                    <a:pt x="58978" y="23892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5"/>
            <p:cNvSpPr/>
            <p:nvPr/>
          </p:nvSpPr>
          <p:spPr>
            <a:xfrm>
              <a:off x="7273080" y="2305440"/>
              <a:ext cx="1870200" cy="2380320"/>
            </a:xfrm>
            <a:custGeom>
              <a:avLst/>
              <a:gdLst/>
              <a:ahLst/>
              <a:cxnLst/>
              <a:rect l="l" t="t" r="r" b="b"/>
              <a:pathLst>
                <a:path w="98441" h="125287" extrusionOk="0">
                  <a:moveTo>
                    <a:pt x="3720" y="0"/>
                  </a:moveTo>
                  <a:cubicBezTo>
                    <a:pt x="2717" y="0"/>
                    <a:pt x="1952" y="129"/>
                    <a:pt x="1416" y="363"/>
                  </a:cubicBezTo>
                  <a:cubicBezTo>
                    <a:pt x="876" y="600"/>
                    <a:pt x="541" y="945"/>
                    <a:pt x="420" y="1391"/>
                  </a:cubicBezTo>
                  <a:cubicBezTo>
                    <a:pt x="21" y="2855"/>
                    <a:pt x="1" y="32341"/>
                    <a:pt x="379" y="59818"/>
                  </a:cubicBezTo>
                  <a:cubicBezTo>
                    <a:pt x="735" y="85689"/>
                    <a:pt x="1511" y="116819"/>
                    <a:pt x="3177" y="118206"/>
                  </a:cubicBezTo>
                  <a:cubicBezTo>
                    <a:pt x="4361" y="119193"/>
                    <a:pt x="7881" y="119592"/>
                    <a:pt x="12522" y="119592"/>
                  </a:cubicBezTo>
                  <a:cubicBezTo>
                    <a:pt x="20402" y="119592"/>
                    <a:pt x="31514" y="118442"/>
                    <a:pt x="39916" y="117064"/>
                  </a:cubicBezTo>
                  <a:cubicBezTo>
                    <a:pt x="45020" y="116229"/>
                    <a:pt x="50358" y="115890"/>
                    <a:pt x="55370" y="115890"/>
                  </a:cubicBezTo>
                  <a:cubicBezTo>
                    <a:pt x="64399" y="115890"/>
                    <a:pt x="72371" y="116989"/>
                    <a:pt x="76025" y="118260"/>
                  </a:cubicBezTo>
                  <a:cubicBezTo>
                    <a:pt x="81525" y="120173"/>
                    <a:pt x="97865" y="125223"/>
                    <a:pt x="98030" y="125273"/>
                  </a:cubicBezTo>
                  <a:cubicBezTo>
                    <a:pt x="98059" y="125281"/>
                    <a:pt x="98089" y="125286"/>
                    <a:pt x="98119" y="125286"/>
                  </a:cubicBezTo>
                  <a:lnTo>
                    <a:pt x="98121" y="125286"/>
                  </a:lnTo>
                  <a:cubicBezTo>
                    <a:pt x="98269" y="125286"/>
                    <a:pt x="98396" y="125178"/>
                    <a:pt x="98418" y="125030"/>
                  </a:cubicBezTo>
                  <a:cubicBezTo>
                    <a:pt x="98441" y="124884"/>
                    <a:pt x="98352" y="124742"/>
                    <a:pt x="98209" y="124698"/>
                  </a:cubicBezTo>
                  <a:cubicBezTo>
                    <a:pt x="98045" y="124647"/>
                    <a:pt x="81714" y="119601"/>
                    <a:pt x="76223" y="117691"/>
                  </a:cubicBezTo>
                  <a:cubicBezTo>
                    <a:pt x="73202" y="116640"/>
                    <a:pt x="67543" y="115777"/>
                    <a:pt x="61458" y="115440"/>
                  </a:cubicBezTo>
                  <a:cubicBezTo>
                    <a:pt x="59708" y="115343"/>
                    <a:pt x="57649" y="115272"/>
                    <a:pt x="55368" y="115272"/>
                  </a:cubicBezTo>
                  <a:cubicBezTo>
                    <a:pt x="50830" y="115272"/>
                    <a:pt x="45415" y="115553"/>
                    <a:pt x="39819" y="116470"/>
                  </a:cubicBezTo>
                  <a:cubicBezTo>
                    <a:pt x="30560" y="117989"/>
                    <a:pt x="19905" y="118998"/>
                    <a:pt x="12487" y="118998"/>
                  </a:cubicBezTo>
                  <a:cubicBezTo>
                    <a:pt x="7942" y="118998"/>
                    <a:pt x="4613" y="118619"/>
                    <a:pt x="3565" y="117746"/>
                  </a:cubicBezTo>
                  <a:cubicBezTo>
                    <a:pt x="2431" y="116657"/>
                    <a:pt x="1464" y="94946"/>
                    <a:pt x="980" y="59668"/>
                  </a:cubicBezTo>
                  <a:cubicBezTo>
                    <a:pt x="589" y="31207"/>
                    <a:pt x="661" y="2800"/>
                    <a:pt x="1002" y="1550"/>
                  </a:cubicBezTo>
                  <a:cubicBezTo>
                    <a:pt x="1073" y="1289"/>
                    <a:pt x="1294" y="1075"/>
                    <a:pt x="1658" y="916"/>
                  </a:cubicBezTo>
                  <a:cubicBezTo>
                    <a:pt x="2087" y="728"/>
                    <a:pt x="2751" y="613"/>
                    <a:pt x="3675" y="613"/>
                  </a:cubicBezTo>
                  <a:cubicBezTo>
                    <a:pt x="7952" y="613"/>
                    <a:pt x="17794" y="3089"/>
                    <a:pt x="35619" y="12373"/>
                  </a:cubicBezTo>
                  <a:cubicBezTo>
                    <a:pt x="50603" y="20177"/>
                    <a:pt x="56204" y="25874"/>
                    <a:pt x="62689" y="32470"/>
                  </a:cubicBezTo>
                  <a:cubicBezTo>
                    <a:pt x="66235" y="36076"/>
                    <a:pt x="69901" y="39806"/>
                    <a:pt x="75453" y="44247"/>
                  </a:cubicBezTo>
                  <a:cubicBezTo>
                    <a:pt x="90438" y="56235"/>
                    <a:pt x="95568" y="56642"/>
                    <a:pt x="96150" y="56642"/>
                  </a:cubicBezTo>
                  <a:cubicBezTo>
                    <a:pt x="96175" y="56642"/>
                    <a:pt x="96192" y="56641"/>
                    <a:pt x="96200" y="56641"/>
                  </a:cubicBezTo>
                  <a:cubicBezTo>
                    <a:pt x="96364" y="56631"/>
                    <a:pt x="96489" y="56493"/>
                    <a:pt x="96486" y="56330"/>
                  </a:cubicBezTo>
                  <a:cubicBezTo>
                    <a:pt x="96481" y="56168"/>
                    <a:pt x="96347" y="56039"/>
                    <a:pt x="96185" y="56039"/>
                  </a:cubicBezTo>
                  <a:cubicBezTo>
                    <a:pt x="96184" y="56039"/>
                    <a:pt x="96184" y="56039"/>
                    <a:pt x="96183" y="56039"/>
                  </a:cubicBezTo>
                  <a:lnTo>
                    <a:pt x="96173" y="56039"/>
                  </a:lnTo>
                  <a:cubicBezTo>
                    <a:pt x="96172" y="56039"/>
                    <a:pt x="96169" y="56039"/>
                    <a:pt x="96163" y="56039"/>
                  </a:cubicBezTo>
                  <a:cubicBezTo>
                    <a:pt x="95907" y="56039"/>
                    <a:pt x="90824" y="55774"/>
                    <a:pt x="75829" y="43777"/>
                  </a:cubicBezTo>
                  <a:cubicBezTo>
                    <a:pt x="70305" y="39359"/>
                    <a:pt x="66653" y="35642"/>
                    <a:pt x="63119" y="32049"/>
                  </a:cubicBezTo>
                  <a:cubicBezTo>
                    <a:pt x="56597" y="25415"/>
                    <a:pt x="50966" y="19688"/>
                    <a:pt x="35898" y="11840"/>
                  </a:cubicBezTo>
                  <a:cubicBezTo>
                    <a:pt x="18952" y="3013"/>
                    <a:pt x="8562" y="0"/>
                    <a:pt x="3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5"/>
            <p:cNvSpPr/>
            <p:nvPr/>
          </p:nvSpPr>
          <p:spPr>
            <a:xfrm>
              <a:off x="7272720" y="2311200"/>
              <a:ext cx="849600" cy="2260800"/>
            </a:xfrm>
            <a:custGeom>
              <a:avLst/>
              <a:gdLst/>
              <a:ahLst/>
              <a:cxnLst/>
              <a:rect l="l" t="t" r="r" b="b"/>
              <a:pathLst>
                <a:path w="44757" h="118994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4" y="117676"/>
                  </a:cubicBezTo>
                  <a:cubicBezTo>
                    <a:pt x="4492" y="118599"/>
                    <a:pt x="7926" y="118994"/>
                    <a:pt x="12571" y="118994"/>
                  </a:cubicBezTo>
                  <a:cubicBezTo>
                    <a:pt x="20086" y="118994"/>
                    <a:pt x="30769" y="117961"/>
                    <a:pt x="39883" y="116467"/>
                  </a:cubicBezTo>
                  <a:cubicBezTo>
                    <a:pt x="41498" y="116203"/>
                    <a:pt x="43128" y="115990"/>
                    <a:pt x="44756" y="115819"/>
                  </a:cubicBezTo>
                  <a:cubicBezTo>
                    <a:pt x="38544" y="114909"/>
                    <a:pt x="31667" y="113599"/>
                    <a:pt x="29651" y="112046"/>
                  </a:cubicBezTo>
                  <a:cubicBezTo>
                    <a:pt x="25727" y="109028"/>
                    <a:pt x="23009" y="96951"/>
                    <a:pt x="26934" y="90912"/>
                  </a:cubicBezTo>
                  <a:cubicBezTo>
                    <a:pt x="29243" y="87360"/>
                    <a:pt x="31969" y="86629"/>
                    <a:pt x="34683" y="86629"/>
                  </a:cubicBezTo>
                  <a:cubicBezTo>
                    <a:pt x="36583" y="86629"/>
                    <a:pt x="38477" y="86988"/>
                    <a:pt x="40218" y="86988"/>
                  </a:cubicBezTo>
                  <a:cubicBezTo>
                    <a:pt x="44445" y="86988"/>
                    <a:pt x="34180" y="81854"/>
                    <a:pt x="29954" y="74608"/>
                  </a:cubicBezTo>
                  <a:cubicBezTo>
                    <a:pt x="25726" y="67362"/>
                    <a:pt x="44143" y="28414"/>
                    <a:pt x="41728" y="18752"/>
                  </a:cubicBezTo>
                  <a:cubicBezTo>
                    <a:pt x="41300" y="17041"/>
                    <a:pt x="40307" y="15274"/>
                    <a:pt x="38974" y="13524"/>
                  </a:cubicBezTo>
                  <a:cubicBezTo>
                    <a:pt x="37950" y="12961"/>
                    <a:pt x="36896" y="12390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5"/>
            <p:cNvSpPr/>
            <p:nvPr/>
          </p:nvSpPr>
          <p:spPr>
            <a:xfrm>
              <a:off x="7272720" y="2311200"/>
              <a:ext cx="849600" cy="2260800"/>
            </a:xfrm>
            <a:custGeom>
              <a:avLst/>
              <a:gdLst/>
              <a:ahLst/>
              <a:cxnLst/>
              <a:rect l="l" t="t" r="r" b="b"/>
              <a:pathLst>
                <a:path w="44757" h="118994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4" y="117676"/>
                  </a:cubicBezTo>
                  <a:cubicBezTo>
                    <a:pt x="4492" y="118599"/>
                    <a:pt x="7926" y="118994"/>
                    <a:pt x="12571" y="118994"/>
                  </a:cubicBezTo>
                  <a:cubicBezTo>
                    <a:pt x="20086" y="118994"/>
                    <a:pt x="30769" y="117961"/>
                    <a:pt x="39883" y="116467"/>
                  </a:cubicBezTo>
                  <a:cubicBezTo>
                    <a:pt x="41498" y="116203"/>
                    <a:pt x="43128" y="115990"/>
                    <a:pt x="44756" y="115819"/>
                  </a:cubicBezTo>
                  <a:cubicBezTo>
                    <a:pt x="38544" y="114909"/>
                    <a:pt x="31667" y="113599"/>
                    <a:pt x="29651" y="112046"/>
                  </a:cubicBezTo>
                  <a:cubicBezTo>
                    <a:pt x="25727" y="109028"/>
                    <a:pt x="23009" y="96951"/>
                    <a:pt x="26934" y="90912"/>
                  </a:cubicBezTo>
                  <a:cubicBezTo>
                    <a:pt x="29243" y="87360"/>
                    <a:pt x="31969" y="86629"/>
                    <a:pt x="34683" y="86629"/>
                  </a:cubicBezTo>
                  <a:cubicBezTo>
                    <a:pt x="36583" y="86629"/>
                    <a:pt x="38477" y="86988"/>
                    <a:pt x="40218" y="86988"/>
                  </a:cubicBezTo>
                  <a:cubicBezTo>
                    <a:pt x="44445" y="86988"/>
                    <a:pt x="34180" y="81854"/>
                    <a:pt x="29954" y="74608"/>
                  </a:cubicBezTo>
                  <a:cubicBezTo>
                    <a:pt x="25726" y="67362"/>
                    <a:pt x="44143" y="28414"/>
                    <a:pt x="41728" y="18752"/>
                  </a:cubicBezTo>
                  <a:cubicBezTo>
                    <a:pt x="41300" y="17041"/>
                    <a:pt x="40307" y="15274"/>
                    <a:pt x="38974" y="13524"/>
                  </a:cubicBezTo>
                  <a:cubicBezTo>
                    <a:pt x="37950" y="12961"/>
                    <a:pt x="36896" y="12390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5"/>
            <p:cNvSpPr/>
            <p:nvPr/>
          </p:nvSpPr>
          <p:spPr>
            <a:xfrm>
              <a:off x="5479920" y="1961640"/>
              <a:ext cx="263520" cy="356040"/>
            </a:xfrm>
            <a:custGeom>
              <a:avLst/>
              <a:gdLst/>
              <a:ahLst/>
              <a:cxnLst/>
              <a:rect l="l" t="t" r="r" b="b"/>
              <a:pathLst>
                <a:path w="13913" h="18795" extrusionOk="0">
                  <a:moveTo>
                    <a:pt x="11421" y="1"/>
                  </a:moveTo>
                  <a:cubicBezTo>
                    <a:pt x="8968" y="1"/>
                    <a:pt x="5302" y="690"/>
                    <a:pt x="3260" y="4382"/>
                  </a:cubicBezTo>
                  <a:cubicBezTo>
                    <a:pt x="0" y="10272"/>
                    <a:pt x="8147" y="17166"/>
                    <a:pt x="13286" y="18794"/>
                  </a:cubicBezTo>
                  <a:lnTo>
                    <a:pt x="13912" y="245"/>
                  </a:lnTo>
                  <a:cubicBezTo>
                    <a:pt x="13912" y="245"/>
                    <a:pt x="12882" y="1"/>
                    <a:pt x="11421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5"/>
            <p:cNvSpPr/>
            <p:nvPr/>
          </p:nvSpPr>
          <p:spPr>
            <a:xfrm>
              <a:off x="5517000" y="1956240"/>
              <a:ext cx="232200" cy="367560"/>
            </a:xfrm>
            <a:custGeom>
              <a:avLst/>
              <a:gdLst/>
              <a:ahLst/>
              <a:cxnLst/>
              <a:rect l="l" t="t" r="r" b="b"/>
              <a:pathLst>
                <a:path w="12268" h="19385" extrusionOk="0">
                  <a:moveTo>
                    <a:pt x="9510" y="600"/>
                  </a:moveTo>
                  <a:cubicBezTo>
                    <a:pt x="10497" y="600"/>
                    <a:pt x="11278" y="713"/>
                    <a:pt x="11654" y="781"/>
                  </a:cubicBezTo>
                  <a:lnTo>
                    <a:pt x="11048" y="18669"/>
                  </a:lnTo>
                  <a:cubicBezTo>
                    <a:pt x="7483" y="17397"/>
                    <a:pt x="2894" y="13847"/>
                    <a:pt x="1382" y="10052"/>
                  </a:cubicBezTo>
                  <a:cubicBezTo>
                    <a:pt x="630" y="8166"/>
                    <a:pt x="694" y="6404"/>
                    <a:pt x="1572" y="4816"/>
                  </a:cubicBezTo>
                  <a:cubicBezTo>
                    <a:pt x="3541" y="1258"/>
                    <a:pt x="7126" y="600"/>
                    <a:pt x="9510" y="600"/>
                  </a:cubicBezTo>
                  <a:close/>
                  <a:moveTo>
                    <a:pt x="9513" y="0"/>
                  </a:moveTo>
                  <a:cubicBezTo>
                    <a:pt x="6980" y="0"/>
                    <a:pt x="3157" y="705"/>
                    <a:pt x="1045" y="4524"/>
                  </a:cubicBezTo>
                  <a:cubicBezTo>
                    <a:pt x="74" y="6278"/>
                    <a:pt x="1" y="8213"/>
                    <a:pt x="822" y="10275"/>
                  </a:cubicBezTo>
                  <a:cubicBezTo>
                    <a:pt x="2454" y="14369"/>
                    <a:pt x="7502" y="18184"/>
                    <a:pt x="11243" y="19371"/>
                  </a:cubicBezTo>
                  <a:cubicBezTo>
                    <a:pt x="11273" y="19380"/>
                    <a:pt x="11305" y="19385"/>
                    <a:pt x="11335" y="19385"/>
                  </a:cubicBezTo>
                  <a:cubicBezTo>
                    <a:pt x="11497" y="19385"/>
                    <a:pt x="11630" y="19256"/>
                    <a:pt x="11636" y="19093"/>
                  </a:cubicBezTo>
                  <a:lnTo>
                    <a:pt x="12263" y="544"/>
                  </a:lnTo>
                  <a:cubicBezTo>
                    <a:pt x="12268" y="402"/>
                    <a:pt x="12172" y="274"/>
                    <a:pt x="12031" y="241"/>
                  </a:cubicBezTo>
                  <a:cubicBezTo>
                    <a:pt x="12004" y="235"/>
                    <a:pt x="10972" y="0"/>
                    <a:pt x="9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5"/>
            <p:cNvSpPr/>
            <p:nvPr/>
          </p:nvSpPr>
          <p:spPr>
            <a:xfrm>
              <a:off x="5589000" y="1956600"/>
              <a:ext cx="249480" cy="394200"/>
            </a:xfrm>
            <a:custGeom>
              <a:avLst/>
              <a:gdLst/>
              <a:ahLst/>
              <a:cxnLst/>
              <a:rect l="l" t="t" r="r" b="b"/>
              <a:pathLst>
                <a:path w="13178" h="20789" extrusionOk="0">
                  <a:moveTo>
                    <a:pt x="10673" y="0"/>
                  </a:moveTo>
                  <a:cubicBezTo>
                    <a:pt x="9530" y="0"/>
                    <a:pt x="8184" y="251"/>
                    <a:pt x="7805" y="304"/>
                  </a:cubicBezTo>
                  <a:cubicBezTo>
                    <a:pt x="4097" y="835"/>
                    <a:pt x="1193" y="3668"/>
                    <a:pt x="708" y="7403"/>
                  </a:cubicBezTo>
                  <a:cubicBezTo>
                    <a:pt x="0" y="12838"/>
                    <a:pt x="5151" y="18782"/>
                    <a:pt x="10277" y="20063"/>
                  </a:cubicBezTo>
                  <a:lnTo>
                    <a:pt x="13178" y="20788"/>
                  </a:lnTo>
                  <a:cubicBezTo>
                    <a:pt x="13178" y="20788"/>
                    <a:pt x="12432" y="766"/>
                    <a:pt x="12431" y="747"/>
                  </a:cubicBezTo>
                  <a:cubicBezTo>
                    <a:pt x="12407" y="168"/>
                    <a:pt x="11608" y="0"/>
                    <a:pt x="10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5"/>
            <p:cNvSpPr/>
            <p:nvPr/>
          </p:nvSpPr>
          <p:spPr>
            <a:xfrm>
              <a:off x="5582520" y="1951200"/>
              <a:ext cx="261720" cy="405360"/>
            </a:xfrm>
            <a:custGeom>
              <a:avLst/>
              <a:gdLst/>
              <a:ahLst/>
              <a:cxnLst/>
              <a:rect l="l" t="t" r="r" b="b"/>
              <a:pathLst>
                <a:path w="13826" h="21390" extrusionOk="0">
                  <a:moveTo>
                    <a:pt x="11063" y="602"/>
                  </a:moveTo>
                  <a:cubicBezTo>
                    <a:pt x="11718" y="602"/>
                    <a:pt x="12154" y="688"/>
                    <a:pt x="12367" y="863"/>
                  </a:cubicBezTo>
                  <a:cubicBezTo>
                    <a:pt x="12437" y="921"/>
                    <a:pt x="12468" y="981"/>
                    <a:pt x="12472" y="1061"/>
                  </a:cubicBezTo>
                  <a:cubicBezTo>
                    <a:pt x="12474" y="1141"/>
                    <a:pt x="13097" y="17881"/>
                    <a:pt x="13202" y="20699"/>
                  </a:cubicBezTo>
                  <a:lnTo>
                    <a:pt x="10691" y="20071"/>
                  </a:lnTo>
                  <a:cubicBezTo>
                    <a:pt x="5889" y="18869"/>
                    <a:pt x="650" y="13103"/>
                    <a:pt x="1348" y="7742"/>
                  </a:cubicBezTo>
                  <a:cubicBezTo>
                    <a:pt x="1812" y="4170"/>
                    <a:pt x="4561" y="1421"/>
                    <a:pt x="8189" y="903"/>
                  </a:cubicBezTo>
                  <a:lnTo>
                    <a:pt x="8445" y="863"/>
                  </a:lnTo>
                  <a:cubicBezTo>
                    <a:pt x="9536" y="688"/>
                    <a:pt x="10408" y="602"/>
                    <a:pt x="11063" y="602"/>
                  </a:cubicBezTo>
                  <a:close/>
                  <a:moveTo>
                    <a:pt x="11013" y="0"/>
                  </a:moveTo>
                  <a:cubicBezTo>
                    <a:pt x="10185" y="0"/>
                    <a:pt x="9220" y="129"/>
                    <a:pt x="8349" y="268"/>
                  </a:cubicBezTo>
                  <a:lnTo>
                    <a:pt x="8103" y="307"/>
                  </a:lnTo>
                  <a:cubicBezTo>
                    <a:pt x="4205" y="864"/>
                    <a:pt x="1250" y="3820"/>
                    <a:pt x="750" y="7664"/>
                  </a:cubicBezTo>
                  <a:cubicBezTo>
                    <a:pt x="1" y="13414"/>
                    <a:pt x="5401" y="19368"/>
                    <a:pt x="10544" y="20654"/>
                  </a:cubicBezTo>
                  <a:lnTo>
                    <a:pt x="13445" y="21380"/>
                  </a:lnTo>
                  <a:cubicBezTo>
                    <a:pt x="13469" y="21386"/>
                    <a:pt x="13494" y="21389"/>
                    <a:pt x="13519" y="21389"/>
                  </a:cubicBezTo>
                  <a:lnTo>
                    <a:pt x="13519" y="21390"/>
                  </a:lnTo>
                  <a:cubicBezTo>
                    <a:pt x="13689" y="21390"/>
                    <a:pt x="13825" y="21247"/>
                    <a:pt x="13819" y="21077"/>
                  </a:cubicBezTo>
                  <a:cubicBezTo>
                    <a:pt x="13695" y="17750"/>
                    <a:pt x="13080" y="1216"/>
                    <a:pt x="13072" y="1035"/>
                  </a:cubicBezTo>
                  <a:lnTo>
                    <a:pt x="13072" y="1033"/>
                  </a:lnTo>
                  <a:cubicBezTo>
                    <a:pt x="13062" y="782"/>
                    <a:pt x="12950" y="562"/>
                    <a:pt x="12747" y="395"/>
                  </a:cubicBezTo>
                  <a:cubicBezTo>
                    <a:pt x="12390" y="104"/>
                    <a:pt x="11757" y="0"/>
                    <a:pt x="110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5"/>
            <p:cNvSpPr/>
            <p:nvPr/>
          </p:nvSpPr>
          <p:spPr>
            <a:xfrm>
              <a:off x="5535360" y="3407760"/>
              <a:ext cx="234000" cy="279720"/>
            </a:xfrm>
            <a:custGeom>
              <a:avLst/>
              <a:gdLst/>
              <a:ahLst/>
              <a:cxnLst/>
              <a:rect l="l" t="t" r="r" b="b"/>
              <a:pathLst>
                <a:path w="12359" h="14773" extrusionOk="0">
                  <a:moveTo>
                    <a:pt x="8770" y="0"/>
                  </a:moveTo>
                  <a:cubicBezTo>
                    <a:pt x="8770" y="0"/>
                    <a:pt x="2550" y="243"/>
                    <a:pt x="1275" y="5608"/>
                  </a:cubicBezTo>
                  <a:cubicBezTo>
                    <a:pt x="0" y="10973"/>
                    <a:pt x="7946" y="14619"/>
                    <a:pt x="12359" y="14773"/>
                  </a:cubicBezTo>
                  <a:lnTo>
                    <a:pt x="8770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5"/>
            <p:cNvSpPr/>
            <p:nvPr/>
          </p:nvSpPr>
          <p:spPr>
            <a:xfrm>
              <a:off x="5546520" y="3402000"/>
              <a:ext cx="228960" cy="291240"/>
            </a:xfrm>
            <a:custGeom>
              <a:avLst/>
              <a:gdLst/>
              <a:ahLst/>
              <a:cxnLst/>
              <a:rect l="l" t="t" r="r" b="b"/>
              <a:pathLst>
                <a:path w="12099" h="15377" extrusionOk="0">
                  <a:moveTo>
                    <a:pt x="7939" y="622"/>
                  </a:moveTo>
                  <a:lnTo>
                    <a:pt x="11372" y="14751"/>
                  </a:lnTo>
                  <a:cubicBezTo>
                    <a:pt x="8296" y="14511"/>
                    <a:pt x="3965" y="12734"/>
                    <a:pt x="1963" y="10108"/>
                  </a:cubicBezTo>
                  <a:cubicBezTo>
                    <a:pt x="965" y="8798"/>
                    <a:pt x="631" y="7410"/>
                    <a:pt x="970" y="5980"/>
                  </a:cubicBezTo>
                  <a:cubicBezTo>
                    <a:pt x="2035" y="1497"/>
                    <a:pt x="6802" y="740"/>
                    <a:pt x="7939" y="622"/>
                  </a:cubicBezTo>
                  <a:close/>
                  <a:moveTo>
                    <a:pt x="8160" y="1"/>
                  </a:moveTo>
                  <a:cubicBezTo>
                    <a:pt x="8096" y="3"/>
                    <a:pt x="1696" y="317"/>
                    <a:pt x="384" y="5841"/>
                  </a:cubicBezTo>
                  <a:cubicBezTo>
                    <a:pt x="0" y="7455"/>
                    <a:pt x="371" y="9013"/>
                    <a:pt x="1484" y="10473"/>
                  </a:cubicBezTo>
                  <a:cubicBezTo>
                    <a:pt x="3682" y="13356"/>
                    <a:pt x="8525" y="15262"/>
                    <a:pt x="11750" y="15376"/>
                  </a:cubicBezTo>
                  <a:lnTo>
                    <a:pt x="11761" y="15376"/>
                  </a:lnTo>
                  <a:cubicBezTo>
                    <a:pt x="11956" y="15376"/>
                    <a:pt x="12099" y="15194"/>
                    <a:pt x="12052" y="15004"/>
                  </a:cubicBezTo>
                  <a:lnTo>
                    <a:pt x="8465" y="231"/>
                  </a:lnTo>
                  <a:cubicBezTo>
                    <a:pt x="8431" y="92"/>
                    <a:pt x="8305" y="8"/>
                    <a:pt x="81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5"/>
            <p:cNvSpPr/>
            <p:nvPr/>
          </p:nvSpPr>
          <p:spPr>
            <a:xfrm>
              <a:off x="5610600" y="3376080"/>
              <a:ext cx="250200" cy="315000"/>
            </a:xfrm>
            <a:custGeom>
              <a:avLst/>
              <a:gdLst/>
              <a:ahLst/>
              <a:cxnLst/>
              <a:rect l="l" t="t" r="r" b="b"/>
              <a:pathLst>
                <a:path w="13225" h="16632" extrusionOk="0">
                  <a:moveTo>
                    <a:pt x="9428" y="0"/>
                  </a:moveTo>
                  <a:cubicBezTo>
                    <a:pt x="8058" y="0"/>
                    <a:pt x="4897" y="1400"/>
                    <a:pt x="4476" y="1585"/>
                  </a:cubicBezTo>
                  <a:cubicBezTo>
                    <a:pt x="1667" y="2820"/>
                    <a:pt x="0" y="5694"/>
                    <a:pt x="439" y="8747"/>
                  </a:cubicBezTo>
                  <a:cubicBezTo>
                    <a:pt x="1067" y="13120"/>
                    <a:pt x="6278" y="16632"/>
                    <a:pt x="10566" y="16632"/>
                  </a:cubicBezTo>
                  <a:cubicBezTo>
                    <a:pt x="10637" y="16632"/>
                    <a:pt x="10706" y="16631"/>
                    <a:pt x="10776" y="16629"/>
                  </a:cubicBezTo>
                  <a:lnTo>
                    <a:pt x="13224" y="16562"/>
                  </a:lnTo>
                  <a:cubicBezTo>
                    <a:pt x="13224" y="16562"/>
                    <a:pt x="10046" y="287"/>
                    <a:pt x="10041" y="272"/>
                  </a:cubicBezTo>
                  <a:cubicBezTo>
                    <a:pt x="9978" y="79"/>
                    <a:pt x="9754" y="0"/>
                    <a:pt x="94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5"/>
            <p:cNvSpPr/>
            <p:nvPr/>
          </p:nvSpPr>
          <p:spPr>
            <a:xfrm>
              <a:off x="5604480" y="3370320"/>
              <a:ext cx="262440" cy="326520"/>
            </a:xfrm>
            <a:custGeom>
              <a:avLst/>
              <a:gdLst/>
              <a:ahLst/>
              <a:cxnLst/>
              <a:rect l="l" t="t" r="r" b="b"/>
              <a:pathLst>
                <a:path w="13869" h="17229" extrusionOk="0">
                  <a:moveTo>
                    <a:pt x="9777" y="591"/>
                  </a:moveTo>
                  <a:cubicBezTo>
                    <a:pt x="9939" y="591"/>
                    <a:pt x="10033" y="616"/>
                    <a:pt x="10066" y="656"/>
                  </a:cubicBezTo>
                  <a:cubicBezTo>
                    <a:pt x="10200" y="1334"/>
                    <a:pt x="12724" y="14262"/>
                    <a:pt x="13174" y="16568"/>
                  </a:cubicBezTo>
                  <a:lnTo>
                    <a:pt x="11081" y="16624"/>
                  </a:lnTo>
                  <a:cubicBezTo>
                    <a:pt x="11017" y="16626"/>
                    <a:pt x="10952" y="16627"/>
                    <a:pt x="10887" y="16627"/>
                  </a:cubicBezTo>
                  <a:cubicBezTo>
                    <a:pt x="6888" y="16627"/>
                    <a:pt x="1666" y="13287"/>
                    <a:pt x="1051" y="9001"/>
                  </a:cubicBezTo>
                  <a:cubicBezTo>
                    <a:pt x="636" y="6104"/>
                    <a:pt x="2187" y="3354"/>
                    <a:pt x="4935" y="2146"/>
                  </a:cubicBezTo>
                  <a:cubicBezTo>
                    <a:pt x="7708" y="929"/>
                    <a:pt x="9191" y="591"/>
                    <a:pt x="9777" y="591"/>
                  </a:cubicBezTo>
                  <a:close/>
                  <a:moveTo>
                    <a:pt x="9749" y="0"/>
                  </a:moveTo>
                  <a:cubicBezTo>
                    <a:pt x="8587" y="0"/>
                    <a:pt x="6429" y="831"/>
                    <a:pt x="4670" y="1604"/>
                  </a:cubicBezTo>
                  <a:cubicBezTo>
                    <a:pt x="1694" y="2913"/>
                    <a:pt x="0" y="5918"/>
                    <a:pt x="455" y="9087"/>
                  </a:cubicBezTo>
                  <a:cubicBezTo>
                    <a:pt x="1123" y="13738"/>
                    <a:pt x="6552" y="17229"/>
                    <a:pt x="10883" y="17229"/>
                  </a:cubicBezTo>
                  <a:cubicBezTo>
                    <a:pt x="10955" y="17229"/>
                    <a:pt x="11026" y="17229"/>
                    <a:pt x="11098" y="17227"/>
                  </a:cubicBezTo>
                  <a:lnTo>
                    <a:pt x="13546" y="17161"/>
                  </a:lnTo>
                  <a:cubicBezTo>
                    <a:pt x="13732" y="17155"/>
                    <a:pt x="13868" y="16983"/>
                    <a:pt x="13832" y="16801"/>
                  </a:cubicBezTo>
                  <a:cubicBezTo>
                    <a:pt x="10651" y="510"/>
                    <a:pt x="10649" y="501"/>
                    <a:pt x="10642" y="480"/>
                  </a:cubicBezTo>
                  <a:cubicBezTo>
                    <a:pt x="10641" y="478"/>
                    <a:pt x="10641" y="477"/>
                    <a:pt x="10641" y="476"/>
                  </a:cubicBezTo>
                  <a:cubicBezTo>
                    <a:pt x="10602" y="357"/>
                    <a:pt x="10509" y="192"/>
                    <a:pt x="10282" y="91"/>
                  </a:cubicBezTo>
                  <a:cubicBezTo>
                    <a:pt x="10144" y="28"/>
                    <a:pt x="9964" y="0"/>
                    <a:pt x="9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5"/>
            <p:cNvSpPr/>
            <p:nvPr/>
          </p:nvSpPr>
          <p:spPr>
            <a:xfrm>
              <a:off x="5529960" y="2466360"/>
              <a:ext cx="296640" cy="299880"/>
            </a:xfrm>
            <a:custGeom>
              <a:avLst/>
              <a:gdLst/>
              <a:ahLst/>
              <a:cxnLst/>
              <a:rect l="l" t="t" r="r" b="b"/>
              <a:pathLst>
                <a:path w="15667" h="15833" extrusionOk="0">
                  <a:moveTo>
                    <a:pt x="14038" y="0"/>
                  </a:moveTo>
                  <a:cubicBezTo>
                    <a:pt x="14038" y="0"/>
                    <a:pt x="5014" y="502"/>
                    <a:pt x="2507" y="4639"/>
                  </a:cubicBezTo>
                  <a:cubicBezTo>
                    <a:pt x="0" y="8774"/>
                    <a:pt x="3259" y="13036"/>
                    <a:pt x="8021" y="14791"/>
                  </a:cubicBezTo>
                  <a:cubicBezTo>
                    <a:pt x="10058" y="15541"/>
                    <a:pt x="11522" y="15832"/>
                    <a:pt x="12580" y="15832"/>
                  </a:cubicBezTo>
                  <a:cubicBezTo>
                    <a:pt x="13994" y="15832"/>
                    <a:pt x="14681" y="15310"/>
                    <a:pt x="15039" y="14666"/>
                  </a:cubicBezTo>
                  <a:cubicBezTo>
                    <a:pt x="15666" y="13537"/>
                    <a:pt x="14038" y="0"/>
                    <a:pt x="140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5"/>
            <p:cNvSpPr/>
            <p:nvPr/>
          </p:nvSpPr>
          <p:spPr>
            <a:xfrm>
              <a:off x="5550480" y="2460600"/>
              <a:ext cx="281520" cy="311400"/>
            </a:xfrm>
            <a:custGeom>
              <a:avLst/>
              <a:gdLst/>
              <a:ahLst/>
              <a:cxnLst/>
              <a:rect l="l" t="t" r="r" b="b"/>
              <a:pathLst>
                <a:path w="14863" h="16432" extrusionOk="0">
                  <a:moveTo>
                    <a:pt x="12691" y="625"/>
                  </a:moveTo>
                  <a:cubicBezTo>
                    <a:pt x="13459" y="7065"/>
                    <a:pt x="14066" y="14153"/>
                    <a:pt x="13696" y="14820"/>
                  </a:cubicBezTo>
                  <a:cubicBezTo>
                    <a:pt x="13319" y="15500"/>
                    <a:pt x="12589" y="15840"/>
                    <a:pt x="11490" y="15840"/>
                  </a:cubicBezTo>
                  <a:cubicBezTo>
                    <a:pt x="10386" y="15840"/>
                    <a:pt x="8909" y="15497"/>
                    <a:pt x="7045" y="14810"/>
                  </a:cubicBezTo>
                  <a:cubicBezTo>
                    <a:pt x="4125" y="13734"/>
                    <a:pt x="1924" y="11779"/>
                    <a:pt x="1155" y="9579"/>
                  </a:cubicBezTo>
                  <a:cubicBezTo>
                    <a:pt x="632" y="8082"/>
                    <a:pt x="814" y="6532"/>
                    <a:pt x="1684" y="5097"/>
                  </a:cubicBezTo>
                  <a:cubicBezTo>
                    <a:pt x="3834" y="1546"/>
                    <a:pt x="11159" y="753"/>
                    <a:pt x="12691" y="625"/>
                  </a:cubicBezTo>
                  <a:close/>
                  <a:moveTo>
                    <a:pt x="12949" y="1"/>
                  </a:moveTo>
                  <a:cubicBezTo>
                    <a:pt x="12946" y="1"/>
                    <a:pt x="12942" y="1"/>
                    <a:pt x="12939" y="1"/>
                  </a:cubicBezTo>
                  <a:cubicBezTo>
                    <a:pt x="12565" y="22"/>
                    <a:pt x="3728" y="560"/>
                    <a:pt x="1168" y="4783"/>
                  </a:cubicBezTo>
                  <a:cubicBezTo>
                    <a:pt x="202" y="6378"/>
                    <a:pt x="0" y="8104"/>
                    <a:pt x="586" y="9778"/>
                  </a:cubicBezTo>
                  <a:cubicBezTo>
                    <a:pt x="1414" y="12146"/>
                    <a:pt x="3750" y="14237"/>
                    <a:pt x="6836" y="15375"/>
                  </a:cubicBezTo>
                  <a:cubicBezTo>
                    <a:pt x="8747" y="16078"/>
                    <a:pt x="10295" y="16431"/>
                    <a:pt x="11493" y="16431"/>
                  </a:cubicBezTo>
                  <a:cubicBezTo>
                    <a:pt x="12831" y="16431"/>
                    <a:pt x="13733" y="15992"/>
                    <a:pt x="14222" y="15113"/>
                  </a:cubicBezTo>
                  <a:cubicBezTo>
                    <a:pt x="14863" y="13957"/>
                    <a:pt x="13529" y="2543"/>
                    <a:pt x="13255" y="266"/>
                  </a:cubicBezTo>
                  <a:cubicBezTo>
                    <a:pt x="13237" y="112"/>
                    <a:pt x="13098" y="1"/>
                    <a:pt x="129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5"/>
            <p:cNvSpPr/>
            <p:nvPr/>
          </p:nvSpPr>
          <p:spPr>
            <a:xfrm>
              <a:off x="5510880" y="2943000"/>
              <a:ext cx="265680" cy="462240"/>
            </a:xfrm>
            <a:custGeom>
              <a:avLst/>
              <a:gdLst/>
              <a:ahLst/>
              <a:cxnLst/>
              <a:rect l="l" t="t" r="r" b="b"/>
              <a:pathLst>
                <a:path w="14038" h="24374" extrusionOk="0">
                  <a:moveTo>
                    <a:pt x="6894" y="1"/>
                  </a:moveTo>
                  <a:cubicBezTo>
                    <a:pt x="6894" y="1"/>
                    <a:pt x="3510" y="376"/>
                    <a:pt x="1755" y="4888"/>
                  </a:cubicBezTo>
                  <a:cubicBezTo>
                    <a:pt x="0" y="9401"/>
                    <a:pt x="1128" y="22936"/>
                    <a:pt x="3760" y="24065"/>
                  </a:cubicBezTo>
                  <a:cubicBezTo>
                    <a:pt x="4234" y="24268"/>
                    <a:pt x="4854" y="24373"/>
                    <a:pt x="5554" y="24373"/>
                  </a:cubicBezTo>
                  <a:cubicBezTo>
                    <a:pt x="8741" y="24373"/>
                    <a:pt x="13581" y="22183"/>
                    <a:pt x="13787" y="17045"/>
                  </a:cubicBezTo>
                  <a:cubicBezTo>
                    <a:pt x="14037" y="10779"/>
                    <a:pt x="10654" y="3008"/>
                    <a:pt x="10654" y="3008"/>
                  </a:cubicBezTo>
                  <a:lnTo>
                    <a:pt x="6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5515560" y="2937240"/>
              <a:ext cx="266760" cy="473760"/>
            </a:xfrm>
            <a:custGeom>
              <a:avLst/>
              <a:gdLst/>
              <a:ahLst/>
              <a:cxnLst/>
              <a:rect l="l" t="t" r="r" b="b"/>
              <a:pathLst>
                <a:path w="14098" h="24974" extrusionOk="0">
                  <a:moveTo>
                    <a:pt x="6647" y="0"/>
                  </a:moveTo>
                  <a:cubicBezTo>
                    <a:pt x="6638" y="0"/>
                    <a:pt x="6628" y="1"/>
                    <a:pt x="6619" y="2"/>
                  </a:cubicBezTo>
                  <a:cubicBezTo>
                    <a:pt x="6474" y="18"/>
                    <a:pt x="3034" y="451"/>
                    <a:pt x="1234" y="5079"/>
                  </a:cubicBezTo>
                  <a:cubicBezTo>
                    <a:pt x="398" y="7228"/>
                    <a:pt x="138" y="11543"/>
                    <a:pt x="572" y="16074"/>
                  </a:cubicBezTo>
                  <a:cubicBezTo>
                    <a:pt x="745" y="17873"/>
                    <a:pt x="1458" y="23808"/>
                    <a:pt x="3400" y="24641"/>
                  </a:cubicBezTo>
                  <a:cubicBezTo>
                    <a:pt x="3901" y="24855"/>
                    <a:pt x="4570" y="24974"/>
                    <a:pt x="5334" y="24974"/>
                  </a:cubicBezTo>
                  <a:cubicBezTo>
                    <a:pt x="6797" y="24974"/>
                    <a:pt x="8607" y="24539"/>
                    <a:pt x="10244" y="23505"/>
                  </a:cubicBezTo>
                  <a:cubicBezTo>
                    <a:pt x="11815" y="22515"/>
                    <a:pt x="13716" y="20642"/>
                    <a:pt x="13848" y="17357"/>
                  </a:cubicBezTo>
                  <a:cubicBezTo>
                    <a:pt x="14098" y="11094"/>
                    <a:pt x="10723" y="3266"/>
                    <a:pt x="10689" y="3188"/>
                  </a:cubicBezTo>
                  <a:cubicBezTo>
                    <a:pt x="10638" y="3078"/>
                    <a:pt x="10529" y="3013"/>
                    <a:pt x="10415" y="3013"/>
                  </a:cubicBezTo>
                  <a:cubicBezTo>
                    <a:pt x="10375" y="3013"/>
                    <a:pt x="10334" y="3021"/>
                    <a:pt x="10295" y="3038"/>
                  </a:cubicBezTo>
                  <a:cubicBezTo>
                    <a:pt x="10145" y="3103"/>
                    <a:pt x="10074" y="3276"/>
                    <a:pt x="10136" y="3428"/>
                  </a:cubicBezTo>
                  <a:cubicBezTo>
                    <a:pt x="10170" y="3505"/>
                    <a:pt x="13490" y="11206"/>
                    <a:pt x="13245" y="17334"/>
                  </a:cubicBezTo>
                  <a:cubicBezTo>
                    <a:pt x="13125" y="20357"/>
                    <a:pt x="11371" y="22082"/>
                    <a:pt x="9921" y="22996"/>
                  </a:cubicBezTo>
                  <a:cubicBezTo>
                    <a:pt x="8414" y="23948"/>
                    <a:pt x="6688" y="24373"/>
                    <a:pt x="5316" y="24373"/>
                  </a:cubicBezTo>
                  <a:cubicBezTo>
                    <a:pt x="4653" y="24373"/>
                    <a:pt x="4072" y="24274"/>
                    <a:pt x="3638" y="24087"/>
                  </a:cubicBezTo>
                  <a:cubicBezTo>
                    <a:pt x="1293" y="23083"/>
                    <a:pt x="1" y="9911"/>
                    <a:pt x="1794" y="5298"/>
                  </a:cubicBezTo>
                  <a:cubicBezTo>
                    <a:pt x="3457" y="1025"/>
                    <a:pt x="6555" y="616"/>
                    <a:pt x="6686" y="600"/>
                  </a:cubicBezTo>
                  <a:cubicBezTo>
                    <a:pt x="6849" y="578"/>
                    <a:pt x="6964" y="431"/>
                    <a:pt x="6947" y="268"/>
                  </a:cubicBezTo>
                  <a:cubicBezTo>
                    <a:pt x="6929" y="114"/>
                    <a:pt x="6799" y="0"/>
                    <a:pt x="66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5529960" y="3124800"/>
              <a:ext cx="80640" cy="269640"/>
            </a:xfrm>
            <a:custGeom>
              <a:avLst/>
              <a:gdLst/>
              <a:ahLst/>
              <a:cxnLst/>
              <a:rect l="l" t="t" r="r" b="b"/>
              <a:pathLst>
                <a:path w="4307" h="14239" extrusionOk="0">
                  <a:moveTo>
                    <a:pt x="2353" y="0"/>
                  </a:moveTo>
                  <a:cubicBezTo>
                    <a:pt x="1986" y="0"/>
                    <a:pt x="1538" y="252"/>
                    <a:pt x="1002" y="828"/>
                  </a:cubicBezTo>
                  <a:cubicBezTo>
                    <a:pt x="1002" y="828"/>
                    <a:pt x="0" y="8724"/>
                    <a:pt x="0" y="12108"/>
                  </a:cubicBezTo>
                  <a:cubicBezTo>
                    <a:pt x="0" y="13548"/>
                    <a:pt x="137" y="14239"/>
                    <a:pt x="428" y="14239"/>
                  </a:cubicBezTo>
                  <a:cubicBezTo>
                    <a:pt x="822" y="14239"/>
                    <a:pt x="1499" y="12980"/>
                    <a:pt x="2507" y="10603"/>
                  </a:cubicBezTo>
                  <a:cubicBezTo>
                    <a:pt x="3983" y="7123"/>
                    <a:pt x="4306" y="0"/>
                    <a:pt x="235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5524200" y="3119400"/>
              <a:ext cx="93240" cy="281160"/>
            </a:xfrm>
            <a:custGeom>
              <a:avLst/>
              <a:gdLst/>
              <a:ahLst/>
              <a:cxnLst/>
              <a:rect l="l" t="t" r="r" b="b"/>
              <a:pathLst>
                <a:path w="4966" h="14843" extrusionOk="0">
                  <a:moveTo>
                    <a:pt x="2654" y="605"/>
                  </a:moveTo>
                  <a:cubicBezTo>
                    <a:pt x="2743" y="605"/>
                    <a:pt x="2828" y="627"/>
                    <a:pt x="2907" y="677"/>
                  </a:cubicBezTo>
                  <a:cubicBezTo>
                    <a:pt x="4139" y="1477"/>
                    <a:pt x="3916" y="7523"/>
                    <a:pt x="2531" y="10786"/>
                  </a:cubicBezTo>
                  <a:cubicBezTo>
                    <a:pt x="1453" y="13329"/>
                    <a:pt x="975" y="14032"/>
                    <a:pt x="769" y="14201"/>
                  </a:cubicBezTo>
                  <a:cubicBezTo>
                    <a:pt x="708" y="14058"/>
                    <a:pt x="603" y="13636"/>
                    <a:pt x="603" y="12408"/>
                  </a:cubicBezTo>
                  <a:cubicBezTo>
                    <a:pt x="603" y="9285"/>
                    <a:pt x="1477" y="2180"/>
                    <a:pt x="1591" y="1263"/>
                  </a:cubicBezTo>
                  <a:cubicBezTo>
                    <a:pt x="1912" y="932"/>
                    <a:pt x="2313" y="605"/>
                    <a:pt x="2654" y="605"/>
                  </a:cubicBezTo>
                  <a:close/>
                  <a:moveTo>
                    <a:pt x="2661" y="1"/>
                  </a:moveTo>
                  <a:cubicBezTo>
                    <a:pt x="2261" y="1"/>
                    <a:pt x="1737" y="222"/>
                    <a:pt x="1084" y="923"/>
                  </a:cubicBezTo>
                  <a:cubicBezTo>
                    <a:pt x="1042" y="969"/>
                    <a:pt x="1014" y="1028"/>
                    <a:pt x="1005" y="1089"/>
                  </a:cubicBezTo>
                  <a:cubicBezTo>
                    <a:pt x="995" y="1169"/>
                    <a:pt x="1" y="9043"/>
                    <a:pt x="1" y="12408"/>
                  </a:cubicBezTo>
                  <a:cubicBezTo>
                    <a:pt x="1" y="14079"/>
                    <a:pt x="172" y="14736"/>
                    <a:pt x="635" y="14830"/>
                  </a:cubicBezTo>
                  <a:cubicBezTo>
                    <a:pt x="670" y="14838"/>
                    <a:pt x="706" y="14842"/>
                    <a:pt x="743" y="14842"/>
                  </a:cubicBezTo>
                  <a:cubicBezTo>
                    <a:pt x="1222" y="14842"/>
                    <a:pt x="1763" y="14138"/>
                    <a:pt x="3086" y="11021"/>
                  </a:cubicBezTo>
                  <a:cubicBezTo>
                    <a:pt x="4390" y="7945"/>
                    <a:pt x="4966" y="1295"/>
                    <a:pt x="3233" y="172"/>
                  </a:cubicBezTo>
                  <a:cubicBezTo>
                    <a:pt x="3083" y="74"/>
                    <a:pt x="2892" y="1"/>
                    <a:pt x="26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5510880" y="2523600"/>
              <a:ext cx="265680" cy="462240"/>
            </a:xfrm>
            <a:custGeom>
              <a:avLst/>
              <a:gdLst/>
              <a:ahLst/>
              <a:cxnLst/>
              <a:rect l="l" t="t" r="r" b="b"/>
              <a:pathLst>
                <a:path w="14038" h="24374" extrusionOk="0">
                  <a:moveTo>
                    <a:pt x="6894" y="1"/>
                  </a:moveTo>
                  <a:cubicBezTo>
                    <a:pt x="6894" y="1"/>
                    <a:pt x="3510" y="377"/>
                    <a:pt x="1755" y="4889"/>
                  </a:cubicBezTo>
                  <a:cubicBezTo>
                    <a:pt x="0" y="9401"/>
                    <a:pt x="1128" y="22937"/>
                    <a:pt x="3760" y="24065"/>
                  </a:cubicBezTo>
                  <a:cubicBezTo>
                    <a:pt x="4234" y="24268"/>
                    <a:pt x="4854" y="24373"/>
                    <a:pt x="5554" y="24373"/>
                  </a:cubicBezTo>
                  <a:cubicBezTo>
                    <a:pt x="8741" y="24373"/>
                    <a:pt x="13581" y="22185"/>
                    <a:pt x="13787" y="17046"/>
                  </a:cubicBezTo>
                  <a:cubicBezTo>
                    <a:pt x="14037" y="10779"/>
                    <a:pt x="10654" y="3009"/>
                    <a:pt x="10654" y="3009"/>
                  </a:cubicBezTo>
                  <a:lnTo>
                    <a:pt x="6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5515560" y="2517840"/>
              <a:ext cx="266760" cy="473760"/>
            </a:xfrm>
            <a:custGeom>
              <a:avLst/>
              <a:gdLst/>
              <a:ahLst/>
              <a:cxnLst/>
              <a:rect l="l" t="t" r="r" b="b"/>
              <a:pathLst>
                <a:path w="14098" h="24974" extrusionOk="0">
                  <a:moveTo>
                    <a:pt x="6649" y="0"/>
                  </a:moveTo>
                  <a:cubicBezTo>
                    <a:pt x="6639" y="0"/>
                    <a:pt x="6629" y="1"/>
                    <a:pt x="6619" y="2"/>
                  </a:cubicBezTo>
                  <a:cubicBezTo>
                    <a:pt x="6474" y="18"/>
                    <a:pt x="3034" y="452"/>
                    <a:pt x="1234" y="5080"/>
                  </a:cubicBezTo>
                  <a:cubicBezTo>
                    <a:pt x="398" y="7228"/>
                    <a:pt x="138" y="11545"/>
                    <a:pt x="572" y="16074"/>
                  </a:cubicBezTo>
                  <a:cubicBezTo>
                    <a:pt x="745" y="17874"/>
                    <a:pt x="1458" y="23808"/>
                    <a:pt x="3400" y="24641"/>
                  </a:cubicBezTo>
                  <a:cubicBezTo>
                    <a:pt x="3901" y="24855"/>
                    <a:pt x="4570" y="24974"/>
                    <a:pt x="5334" y="24974"/>
                  </a:cubicBezTo>
                  <a:cubicBezTo>
                    <a:pt x="6797" y="24974"/>
                    <a:pt x="8607" y="24540"/>
                    <a:pt x="10244" y="23508"/>
                  </a:cubicBezTo>
                  <a:cubicBezTo>
                    <a:pt x="11815" y="22516"/>
                    <a:pt x="13716" y="20643"/>
                    <a:pt x="13848" y="17359"/>
                  </a:cubicBezTo>
                  <a:cubicBezTo>
                    <a:pt x="14098" y="11096"/>
                    <a:pt x="10723" y="3268"/>
                    <a:pt x="10689" y="3189"/>
                  </a:cubicBezTo>
                  <a:cubicBezTo>
                    <a:pt x="10640" y="3076"/>
                    <a:pt x="10530" y="3008"/>
                    <a:pt x="10414" y="3008"/>
                  </a:cubicBezTo>
                  <a:cubicBezTo>
                    <a:pt x="10373" y="3008"/>
                    <a:pt x="10332" y="3016"/>
                    <a:pt x="10293" y="3034"/>
                  </a:cubicBezTo>
                  <a:cubicBezTo>
                    <a:pt x="10140" y="3100"/>
                    <a:pt x="10070" y="3278"/>
                    <a:pt x="10136" y="3430"/>
                  </a:cubicBezTo>
                  <a:cubicBezTo>
                    <a:pt x="10170" y="3507"/>
                    <a:pt x="13490" y="11208"/>
                    <a:pt x="13245" y="17335"/>
                  </a:cubicBezTo>
                  <a:cubicBezTo>
                    <a:pt x="13125" y="20358"/>
                    <a:pt x="11371" y="22083"/>
                    <a:pt x="9921" y="22999"/>
                  </a:cubicBezTo>
                  <a:cubicBezTo>
                    <a:pt x="8415" y="23949"/>
                    <a:pt x="6689" y="24373"/>
                    <a:pt x="5316" y="24373"/>
                  </a:cubicBezTo>
                  <a:cubicBezTo>
                    <a:pt x="4653" y="24373"/>
                    <a:pt x="4072" y="24275"/>
                    <a:pt x="3638" y="24088"/>
                  </a:cubicBezTo>
                  <a:cubicBezTo>
                    <a:pt x="1293" y="23083"/>
                    <a:pt x="1" y="9912"/>
                    <a:pt x="1794" y="5298"/>
                  </a:cubicBezTo>
                  <a:cubicBezTo>
                    <a:pt x="3457" y="1026"/>
                    <a:pt x="6555" y="616"/>
                    <a:pt x="6686" y="601"/>
                  </a:cubicBezTo>
                  <a:cubicBezTo>
                    <a:pt x="6852" y="581"/>
                    <a:pt x="6970" y="432"/>
                    <a:pt x="6952" y="267"/>
                  </a:cubicBezTo>
                  <a:cubicBezTo>
                    <a:pt x="6933" y="113"/>
                    <a:pt x="6802" y="0"/>
                    <a:pt x="66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5529960" y="2705760"/>
              <a:ext cx="80640" cy="269640"/>
            </a:xfrm>
            <a:custGeom>
              <a:avLst/>
              <a:gdLst/>
              <a:ahLst/>
              <a:cxnLst/>
              <a:rect l="l" t="t" r="r" b="b"/>
              <a:pathLst>
                <a:path w="4307" h="14239" extrusionOk="0">
                  <a:moveTo>
                    <a:pt x="2353" y="0"/>
                  </a:moveTo>
                  <a:cubicBezTo>
                    <a:pt x="1986" y="0"/>
                    <a:pt x="1538" y="252"/>
                    <a:pt x="1002" y="827"/>
                  </a:cubicBezTo>
                  <a:cubicBezTo>
                    <a:pt x="1002" y="827"/>
                    <a:pt x="0" y="8724"/>
                    <a:pt x="0" y="12107"/>
                  </a:cubicBezTo>
                  <a:cubicBezTo>
                    <a:pt x="0" y="13547"/>
                    <a:pt x="137" y="14238"/>
                    <a:pt x="428" y="14238"/>
                  </a:cubicBezTo>
                  <a:cubicBezTo>
                    <a:pt x="822" y="14238"/>
                    <a:pt x="1499" y="12979"/>
                    <a:pt x="2507" y="10604"/>
                  </a:cubicBezTo>
                  <a:cubicBezTo>
                    <a:pt x="3983" y="7122"/>
                    <a:pt x="4306" y="0"/>
                    <a:pt x="235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5524200" y="2700000"/>
              <a:ext cx="93240" cy="281160"/>
            </a:xfrm>
            <a:custGeom>
              <a:avLst/>
              <a:gdLst/>
              <a:ahLst/>
              <a:cxnLst/>
              <a:rect l="l" t="t" r="r" b="b"/>
              <a:pathLst>
                <a:path w="4966" h="14843" extrusionOk="0">
                  <a:moveTo>
                    <a:pt x="2655" y="605"/>
                  </a:moveTo>
                  <a:cubicBezTo>
                    <a:pt x="2744" y="605"/>
                    <a:pt x="2829" y="627"/>
                    <a:pt x="2907" y="678"/>
                  </a:cubicBezTo>
                  <a:cubicBezTo>
                    <a:pt x="4139" y="1478"/>
                    <a:pt x="3916" y="7525"/>
                    <a:pt x="2531" y="10787"/>
                  </a:cubicBezTo>
                  <a:cubicBezTo>
                    <a:pt x="1453" y="13330"/>
                    <a:pt x="975" y="14032"/>
                    <a:pt x="769" y="14201"/>
                  </a:cubicBezTo>
                  <a:cubicBezTo>
                    <a:pt x="708" y="14059"/>
                    <a:pt x="603" y="13636"/>
                    <a:pt x="603" y="12408"/>
                  </a:cubicBezTo>
                  <a:cubicBezTo>
                    <a:pt x="603" y="9284"/>
                    <a:pt x="1477" y="2180"/>
                    <a:pt x="1591" y="1264"/>
                  </a:cubicBezTo>
                  <a:cubicBezTo>
                    <a:pt x="1912" y="932"/>
                    <a:pt x="2314" y="605"/>
                    <a:pt x="2655" y="605"/>
                  </a:cubicBezTo>
                  <a:close/>
                  <a:moveTo>
                    <a:pt x="2661" y="0"/>
                  </a:moveTo>
                  <a:cubicBezTo>
                    <a:pt x="2260" y="0"/>
                    <a:pt x="1737" y="222"/>
                    <a:pt x="1084" y="923"/>
                  </a:cubicBezTo>
                  <a:cubicBezTo>
                    <a:pt x="1042" y="969"/>
                    <a:pt x="1014" y="1028"/>
                    <a:pt x="1005" y="1090"/>
                  </a:cubicBezTo>
                  <a:cubicBezTo>
                    <a:pt x="995" y="1169"/>
                    <a:pt x="1" y="9043"/>
                    <a:pt x="1" y="12408"/>
                  </a:cubicBezTo>
                  <a:cubicBezTo>
                    <a:pt x="1" y="14081"/>
                    <a:pt x="172" y="14737"/>
                    <a:pt x="635" y="14831"/>
                  </a:cubicBezTo>
                  <a:cubicBezTo>
                    <a:pt x="670" y="14839"/>
                    <a:pt x="706" y="14842"/>
                    <a:pt x="743" y="14842"/>
                  </a:cubicBezTo>
                  <a:cubicBezTo>
                    <a:pt x="1222" y="14842"/>
                    <a:pt x="1763" y="14139"/>
                    <a:pt x="3086" y="11021"/>
                  </a:cubicBezTo>
                  <a:cubicBezTo>
                    <a:pt x="4390" y="7945"/>
                    <a:pt x="4966" y="1296"/>
                    <a:pt x="3233" y="172"/>
                  </a:cubicBezTo>
                  <a:cubicBezTo>
                    <a:pt x="3082" y="74"/>
                    <a:pt x="2892" y="0"/>
                    <a:pt x="26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8388360" y="4160880"/>
              <a:ext cx="57240" cy="327240"/>
            </a:xfrm>
            <a:custGeom>
              <a:avLst/>
              <a:gdLst/>
              <a:ahLst/>
              <a:cxnLst/>
              <a:rect l="l" t="t" r="r" b="b"/>
              <a:pathLst>
                <a:path w="3062" h="17281" extrusionOk="0">
                  <a:moveTo>
                    <a:pt x="550" y="0"/>
                  </a:moveTo>
                  <a:cubicBezTo>
                    <a:pt x="387" y="7"/>
                    <a:pt x="244" y="127"/>
                    <a:pt x="239" y="293"/>
                  </a:cubicBezTo>
                  <a:cubicBezTo>
                    <a:pt x="1" y="8704"/>
                    <a:pt x="2403" y="16982"/>
                    <a:pt x="2427" y="17065"/>
                  </a:cubicBezTo>
                  <a:cubicBezTo>
                    <a:pt x="2465" y="17192"/>
                    <a:pt x="2582" y="17281"/>
                    <a:pt x="2716" y="17281"/>
                  </a:cubicBezTo>
                  <a:cubicBezTo>
                    <a:pt x="2918" y="17280"/>
                    <a:pt x="3061" y="17087"/>
                    <a:pt x="3005" y="16894"/>
                  </a:cubicBezTo>
                  <a:cubicBezTo>
                    <a:pt x="2981" y="16813"/>
                    <a:pt x="605" y="8623"/>
                    <a:pt x="842" y="311"/>
                  </a:cubicBezTo>
                  <a:cubicBezTo>
                    <a:pt x="847" y="144"/>
                    <a:pt x="716" y="5"/>
                    <a:pt x="5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5"/>
            <p:cNvSpPr/>
            <p:nvPr/>
          </p:nvSpPr>
          <p:spPr>
            <a:xfrm>
              <a:off x="8475840" y="4078080"/>
              <a:ext cx="38880" cy="276840"/>
            </a:xfrm>
            <a:custGeom>
              <a:avLst/>
              <a:gdLst/>
              <a:ahLst/>
              <a:cxnLst/>
              <a:rect l="l" t="t" r="r" b="b"/>
              <a:pathLst>
                <a:path w="2095" h="14623" extrusionOk="0">
                  <a:moveTo>
                    <a:pt x="534" y="1"/>
                  </a:moveTo>
                  <a:cubicBezTo>
                    <a:pt x="353" y="10"/>
                    <a:pt x="230" y="128"/>
                    <a:pt x="227" y="295"/>
                  </a:cubicBezTo>
                  <a:cubicBezTo>
                    <a:pt x="217" y="721"/>
                    <a:pt x="0" y="10792"/>
                    <a:pt x="1457" y="14433"/>
                  </a:cubicBezTo>
                  <a:cubicBezTo>
                    <a:pt x="1502" y="14547"/>
                    <a:pt x="1613" y="14622"/>
                    <a:pt x="1736" y="14622"/>
                  </a:cubicBezTo>
                  <a:cubicBezTo>
                    <a:pt x="1949" y="14621"/>
                    <a:pt x="2094" y="14407"/>
                    <a:pt x="2015" y="14209"/>
                  </a:cubicBezTo>
                  <a:cubicBezTo>
                    <a:pt x="604" y="10682"/>
                    <a:pt x="826" y="412"/>
                    <a:pt x="828" y="309"/>
                  </a:cubicBezTo>
                  <a:cubicBezTo>
                    <a:pt x="832" y="142"/>
                    <a:pt x="701" y="5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5"/>
            <p:cNvSpPr/>
            <p:nvPr/>
          </p:nvSpPr>
          <p:spPr>
            <a:xfrm>
              <a:off x="7877520" y="3899160"/>
              <a:ext cx="424440" cy="138960"/>
            </a:xfrm>
            <a:custGeom>
              <a:avLst/>
              <a:gdLst/>
              <a:ahLst/>
              <a:cxnLst/>
              <a:rect l="l" t="t" r="r" b="b"/>
              <a:pathLst>
                <a:path w="22395" h="7370" extrusionOk="0">
                  <a:moveTo>
                    <a:pt x="343" y="0"/>
                  </a:moveTo>
                  <a:cubicBezTo>
                    <a:pt x="247" y="0"/>
                    <a:pt x="152" y="46"/>
                    <a:pt x="93" y="132"/>
                  </a:cubicBezTo>
                  <a:cubicBezTo>
                    <a:pt x="1" y="268"/>
                    <a:pt x="35" y="455"/>
                    <a:pt x="170" y="549"/>
                  </a:cubicBezTo>
                  <a:cubicBezTo>
                    <a:pt x="270" y="617"/>
                    <a:pt x="10293" y="7369"/>
                    <a:pt x="22094" y="7369"/>
                  </a:cubicBezTo>
                  <a:cubicBezTo>
                    <a:pt x="22260" y="7369"/>
                    <a:pt x="22395" y="7234"/>
                    <a:pt x="22395" y="7068"/>
                  </a:cubicBezTo>
                  <a:cubicBezTo>
                    <a:pt x="22395" y="6902"/>
                    <a:pt x="22260" y="6767"/>
                    <a:pt x="22094" y="6767"/>
                  </a:cubicBezTo>
                  <a:cubicBezTo>
                    <a:pt x="10484" y="6767"/>
                    <a:pt x="608" y="118"/>
                    <a:pt x="510" y="51"/>
                  </a:cubicBezTo>
                  <a:cubicBezTo>
                    <a:pt x="459" y="17"/>
                    <a:pt x="401" y="0"/>
                    <a:pt x="3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7606440" y="1314720"/>
              <a:ext cx="1179720" cy="2616480"/>
            </a:xfrm>
            <a:custGeom>
              <a:avLst/>
              <a:gdLst/>
              <a:ahLst/>
              <a:cxnLst/>
              <a:rect l="l" t="t" r="r" b="b"/>
              <a:pathLst>
                <a:path w="62121" h="137721" extrusionOk="0">
                  <a:moveTo>
                    <a:pt x="13842" y="0"/>
                  </a:moveTo>
                  <a:cubicBezTo>
                    <a:pt x="10706" y="0"/>
                    <a:pt x="6982" y="1638"/>
                    <a:pt x="4835" y="11788"/>
                  </a:cubicBezTo>
                  <a:cubicBezTo>
                    <a:pt x="2175" y="24357"/>
                    <a:pt x="7010" y="42002"/>
                    <a:pt x="8702" y="50221"/>
                  </a:cubicBezTo>
                  <a:cubicBezTo>
                    <a:pt x="10395" y="58440"/>
                    <a:pt x="10395" y="65691"/>
                    <a:pt x="7010" y="74392"/>
                  </a:cubicBezTo>
                  <a:cubicBezTo>
                    <a:pt x="3626" y="83094"/>
                    <a:pt x="0" y="94696"/>
                    <a:pt x="3385" y="111858"/>
                  </a:cubicBezTo>
                  <a:cubicBezTo>
                    <a:pt x="6769" y="129018"/>
                    <a:pt x="17646" y="134094"/>
                    <a:pt x="26105" y="137721"/>
                  </a:cubicBezTo>
                  <a:lnTo>
                    <a:pt x="62120" y="99531"/>
                  </a:lnTo>
                  <a:cubicBezTo>
                    <a:pt x="62120" y="99531"/>
                    <a:pt x="57286" y="96146"/>
                    <a:pt x="51485" y="86719"/>
                  </a:cubicBezTo>
                  <a:cubicBezTo>
                    <a:pt x="45684" y="77293"/>
                    <a:pt x="31664" y="56989"/>
                    <a:pt x="29248" y="46837"/>
                  </a:cubicBezTo>
                  <a:cubicBezTo>
                    <a:pt x="26831" y="36685"/>
                    <a:pt x="26588" y="33301"/>
                    <a:pt x="25139" y="27500"/>
                  </a:cubicBezTo>
                  <a:cubicBezTo>
                    <a:pt x="23689" y="21700"/>
                    <a:pt x="20063" y="18799"/>
                    <a:pt x="20788" y="11548"/>
                  </a:cubicBezTo>
                  <a:cubicBezTo>
                    <a:pt x="21514" y="4297"/>
                    <a:pt x="19337" y="670"/>
                    <a:pt x="15954" y="186"/>
                  </a:cubicBezTo>
                  <a:cubicBezTo>
                    <a:pt x="15302" y="93"/>
                    <a:pt x="14589" y="0"/>
                    <a:pt x="13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7603560" y="1309320"/>
              <a:ext cx="1189440" cy="2627640"/>
            </a:xfrm>
            <a:custGeom>
              <a:avLst/>
              <a:gdLst/>
              <a:ahLst/>
              <a:cxnLst/>
              <a:rect l="l" t="t" r="r" b="b"/>
              <a:pathLst>
                <a:path w="62625" h="138305" extrusionOk="0">
                  <a:moveTo>
                    <a:pt x="14076" y="1"/>
                  </a:moveTo>
                  <a:cubicBezTo>
                    <a:pt x="10480" y="1"/>
                    <a:pt x="6840" y="1905"/>
                    <a:pt x="4703" y="12009"/>
                  </a:cubicBezTo>
                  <a:cubicBezTo>
                    <a:pt x="2402" y="22882"/>
                    <a:pt x="5721" y="37731"/>
                    <a:pt x="7705" y="46604"/>
                  </a:cubicBezTo>
                  <a:cubicBezTo>
                    <a:pt x="8035" y="48081"/>
                    <a:pt x="8333" y="49414"/>
                    <a:pt x="8569" y="50564"/>
                  </a:cubicBezTo>
                  <a:cubicBezTo>
                    <a:pt x="10452" y="59706"/>
                    <a:pt x="9966" y="66660"/>
                    <a:pt x="6892" y="74565"/>
                  </a:cubicBezTo>
                  <a:cubicBezTo>
                    <a:pt x="3079" y="84368"/>
                    <a:pt x="1" y="95714"/>
                    <a:pt x="3252" y="112197"/>
                  </a:cubicBezTo>
                  <a:cubicBezTo>
                    <a:pt x="6755" y="129968"/>
                    <a:pt x="18427" y="134969"/>
                    <a:pt x="26149" y="138279"/>
                  </a:cubicBezTo>
                  <a:cubicBezTo>
                    <a:pt x="26186" y="138295"/>
                    <a:pt x="26226" y="138304"/>
                    <a:pt x="26267" y="138304"/>
                  </a:cubicBezTo>
                  <a:cubicBezTo>
                    <a:pt x="26268" y="138304"/>
                    <a:pt x="26269" y="138304"/>
                    <a:pt x="26270" y="138304"/>
                  </a:cubicBezTo>
                  <a:cubicBezTo>
                    <a:pt x="26413" y="138304"/>
                    <a:pt x="26537" y="138203"/>
                    <a:pt x="26565" y="138064"/>
                  </a:cubicBezTo>
                  <a:cubicBezTo>
                    <a:pt x="26594" y="137923"/>
                    <a:pt x="26519" y="137781"/>
                    <a:pt x="26388" y="137726"/>
                  </a:cubicBezTo>
                  <a:cubicBezTo>
                    <a:pt x="18780" y="134465"/>
                    <a:pt x="7286" y="129539"/>
                    <a:pt x="3842" y="112081"/>
                  </a:cubicBezTo>
                  <a:cubicBezTo>
                    <a:pt x="621" y="95747"/>
                    <a:pt x="3675" y="84502"/>
                    <a:pt x="7453" y="74783"/>
                  </a:cubicBezTo>
                  <a:cubicBezTo>
                    <a:pt x="10573" y="66761"/>
                    <a:pt x="11068" y="59709"/>
                    <a:pt x="9160" y="50443"/>
                  </a:cubicBezTo>
                  <a:cubicBezTo>
                    <a:pt x="8922" y="49291"/>
                    <a:pt x="8623" y="47955"/>
                    <a:pt x="8293" y="46472"/>
                  </a:cubicBezTo>
                  <a:cubicBezTo>
                    <a:pt x="6320" y="37648"/>
                    <a:pt x="3019" y="22879"/>
                    <a:pt x="5292" y="12134"/>
                  </a:cubicBezTo>
                  <a:cubicBezTo>
                    <a:pt x="7407" y="2138"/>
                    <a:pt x="11072" y="579"/>
                    <a:pt x="14015" y="579"/>
                  </a:cubicBezTo>
                  <a:cubicBezTo>
                    <a:pt x="14760" y="579"/>
                    <a:pt x="15459" y="679"/>
                    <a:pt x="16074" y="767"/>
                  </a:cubicBezTo>
                  <a:cubicBezTo>
                    <a:pt x="19633" y="1275"/>
                    <a:pt x="21302" y="5297"/>
                    <a:pt x="20651" y="11800"/>
                  </a:cubicBezTo>
                  <a:cubicBezTo>
                    <a:pt x="20176" y="16551"/>
                    <a:pt x="21522" y="19435"/>
                    <a:pt x="22946" y="22488"/>
                  </a:cubicBezTo>
                  <a:cubicBezTo>
                    <a:pt x="23709" y="24126"/>
                    <a:pt x="24500" y="25818"/>
                    <a:pt x="25009" y="27856"/>
                  </a:cubicBezTo>
                  <a:cubicBezTo>
                    <a:pt x="25672" y="30506"/>
                    <a:pt x="26085" y="32670"/>
                    <a:pt x="26564" y="35176"/>
                  </a:cubicBezTo>
                  <a:cubicBezTo>
                    <a:pt x="27146" y="38227"/>
                    <a:pt x="27806" y="41683"/>
                    <a:pt x="29117" y="47189"/>
                  </a:cubicBezTo>
                  <a:cubicBezTo>
                    <a:pt x="31072" y="55398"/>
                    <a:pt x="40381" y="69915"/>
                    <a:pt x="47179" y="80516"/>
                  </a:cubicBezTo>
                  <a:cubicBezTo>
                    <a:pt x="48829" y="83089"/>
                    <a:pt x="50254" y="85311"/>
                    <a:pt x="51391" y="87159"/>
                  </a:cubicBezTo>
                  <a:cubicBezTo>
                    <a:pt x="57159" y="96532"/>
                    <a:pt x="61911" y="99919"/>
                    <a:pt x="62110" y="100059"/>
                  </a:cubicBezTo>
                  <a:cubicBezTo>
                    <a:pt x="62162" y="100096"/>
                    <a:pt x="62223" y="100114"/>
                    <a:pt x="62282" y="100114"/>
                  </a:cubicBezTo>
                  <a:cubicBezTo>
                    <a:pt x="62377" y="100114"/>
                    <a:pt x="62471" y="100069"/>
                    <a:pt x="62530" y="99985"/>
                  </a:cubicBezTo>
                  <a:cubicBezTo>
                    <a:pt x="62625" y="99849"/>
                    <a:pt x="62592" y="99661"/>
                    <a:pt x="62456" y="99566"/>
                  </a:cubicBezTo>
                  <a:cubicBezTo>
                    <a:pt x="62407" y="99532"/>
                    <a:pt x="57598" y="96095"/>
                    <a:pt x="51904" y="86844"/>
                  </a:cubicBezTo>
                  <a:cubicBezTo>
                    <a:pt x="50764" y="84991"/>
                    <a:pt x="49337" y="82767"/>
                    <a:pt x="47686" y="80190"/>
                  </a:cubicBezTo>
                  <a:cubicBezTo>
                    <a:pt x="40913" y="69627"/>
                    <a:pt x="31634" y="55160"/>
                    <a:pt x="29704" y="47049"/>
                  </a:cubicBezTo>
                  <a:cubicBezTo>
                    <a:pt x="28395" y="41556"/>
                    <a:pt x="27736" y="38107"/>
                    <a:pt x="27154" y="35063"/>
                  </a:cubicBezTo>
                  <a:cubicBezTo>
                    <a:pt x="26675" y="32548"/>
                    <a:pt x="26260" y="30376"/>
                    <a:pt x="25593" y="27709"/>
                  </a:cubicBezTo>
                  <a:cubicBezTo>
                    <a:pt x="25070" y="25616"/>
                    <a:pt x="24267" y="23897"/>
                    <a:pt x="23492" y="22233"/>
                  </a:cubicBezTo>
                  <a:cubicBezTo>
                    <a:pt x="22103" y="19257"/>
                    <a:pt x="20791" y="16447"/>
                    <a:pt x="21249" y="11860"/>
                  </a:cubicBezTo>
                  <a:cubicBezTo>
                    <a:pt x="21937" y="4991"/>
                    <a:pt x="20081" y="731"/>
                    <a:pt x="16158" y="171"/>
                  </a:cubicBezTo>
                  <a:cubicBezTo>
                    <a:pt x="15473" y="73"/>
                    <a:pt x="14776" y="1"/>
                    <a:pt x="14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7606440" y="1324080"/>
              <a:ext cx="299160" cy="2349000"/>
            </a:xfrm>
            <a:custGeom>
              <a:avLst/>
              <a:gdLst/>
              <a:ahLst/>
              <a:cxnLst/>
              <a:rect l="l" t="t" r="r" b="b"/>
              <a:pathLst>
                <a:path w="15799" h="123631" extrusionOk="0">
                  <a:moveTo>
                    <a:pt x="11230" y="1"/>
                  </a:moveTo>
                  <a:lnTo>
                    <a:pt x="11230" y="1"/>
                  </a:lnTo>
                  <a:cubicBezTo>
                    <a:pt x="8820" y="1007"/>
                    <a:pt x="6406" y="3875"/>
                    <a:pt x="4835" y="11301"/>
                  </a:cubicBezTo>
                  <a:cubicBezTo>
                    <a:pt x="2177" y="23870"/>
                    <a:pt x="7010" y="41514"/>
                    <a:pt x="8702" y="49734"/>
                  </a:cubicBezTo>
                  <a:cubicBezTo>
                    <a:pt x="10395" y="57952"/>
                    <a:pt x="10395" y="65203"/>
                    <a:pt x="7010" y="73904"/>
                  </a:cubicBezTo>
                  <a:cubicBezTo>
                    <a:pt x="3626" y="82606"/>
                    <a:pt x="0" y="94208"/>
                    <a:pt x="3385" y="111370"/>
                  </a:cubicBezTo>
                  <a:cubicBezTo>
                    <a:pt x="4379" y="116413"/>
                    <a:pt x="6023" y="120406"/>
                    <a:pt x="8059" y="123631"/>
                  </a:cubicBezTo>
                  <a:cubicBezTo>
                    <a:pt x="172" y="99485"/>
                    <a:pt x="15798" y="69444"/>
                    <a:pt x="14690" y="55871"/>
                  </a:cubicBezTo>
                  <a:cubicBezTo>
                    <a:pt x="13553" y="41943"/>
                    <a:pt x="9005" y="28586"/>
                    <a:pt x="7868" y="18352"/>
                  </a:cubicBezTo>
                  <a:cubicBezTo>
                    <a:pt x="6980" y="10361"/>
                    <a:pt x="9907" y="2890"/>
                    <a:pt x="11230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5"/>
            <p:cNvSpPr/>
            <p:nvPr/>
          </p:nvSpPr>
          <p:spPr>
            <a:xfrm>
              <a:off x="7606440" y="1324080"/>
              <a:ext cx="299160" cy="2349000"/>
            </a:xfrm>
            <a:custGeom>
              <a:avLst/>
              <a:gdLst/>
              <a:ahLst/>
              <a:cxnLst/>
              <a:rect l="l" t="t" r="r" b="b"/>
              <a:pathLst>
                <a:path w="15799" h="123631" extrusionOk="0">
                  <a:moveTo>
                    <a:pt x="11230" y="1"/>
                  </a:moveTo>
                  <a:lnTo>
                    <a:pt x="11230" y="1"/>
                  </a:lnTo>
                  <a:cubicBezTo>
                    <a:pt x="8820" y="1007"/>
                    <a:pt x="6406" y="3875"/>
                    <a:pt x="4835" y="11301"/>
                  </a:cubicBezTo>
                  <a:cubicBezTo>
                    <a:pt x="2177" y="23870"/>
                    <a:pt x="7010" y="41514"/>
                    <a:pt x="8702" y="49734"/>
                  </a:cubicBezTo>
                  <a:cubicBezTo>
                    <a:pt x="10395" y="57952"/>
                    <a:pt x="10395" y="65203"/>
                    <a:pt x="7010" y="73904"/>
                  </a:cubicBezTo>
                  <a:cubicBezTo>
                    <a:pt x="3626" y="82606"/>
                    <a:pt x="0" y="94208"/>
                    <a:pt x="3385" y="111370"/>
                  </a:cubicBezTo>
                  <a:cubicBezTo>
                    <a:pt x="4379" y="116413"/>
                    <a:pt x="6023" y="120406"/>
                    <a:pt x="8059" y="123631"/>
                  </a:cubicBezTo>
                  <a:cubicBezTo>
                    <a:pt x="172" y="99485"/>
                    <a:pt x="15798" y="69444"/>
                    <a:pt x="14690" y="55871"/>
                  </a:cubicBezTo>
                  <a:cubicBezTo>
                    <a:pt x="13553" y="41943"/>
                    <a:pt x="9005" y="28586"/>
                    <a:pt x="7868" y="18352"/>
                  </a:cubicBezTo>
                  <a:cubicBezTo>
                    <a:pt x="6980" y="10361"/>
                    <a:pt x="9907" y="2890"/>
                    <a:pt x="11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5"/>
            <p:cNvSpPr/>
            <p:nvPr/>
          </p:nvSpPr>
          <p:spPr>
            <a:xfrm>
              <a:off x="7926120" y="1816200"/>
              <a:ext cx="136800" cy="35280"/>
            </a:xfrm>
            <a:custGeom>
              <a:avLst/>
              <a:gdLst/>
              <a:ahLst/>
              <a:cxnLst/>
              <a:rect l="l" t="t" r="r" b="b"/>
              <a:pathLst>
                <a:path w="7245" h="1904" extrusionOk="0">
                  <a:moveTo>
                    <a:pt x="4534" y="1"/>
                  </a:moveTo>
                  <a:cubicBezTo>
                    <a:pt x="3469" y="1"/>
                    <a:pt x="2040" y="323"/>
                    <a:pt x="182" y="1336"/>
                  </a:cubicBezTo>
                  <a:cubicBezTo>
                    <a:pt x="62" y="1403"/>
                    <a:pt x="0" y="1543"/>
                    <a:pt x="34" y="1675"/>
                  </a:cubicBezTo>
                  <a:cubicBezTo>
                    <a:pt x="68" y="1809"/>
                    <a:pt x="188" y="1902"/>
                    <a:pt x="326" y="1903"/>
                  </a:cubicBezTo>
                  <a:cubicBezTo>
                    <a:pt x="376" y="1902"/>
                    <a:pt x="426" y="1889"/>
                    <a:pt x="469" y="1866"/>
                  </a:cubicBezTo>
                  <a:cubicBezTo>
                    <a:pt x="2246" y="896"/>
                    <a:pt x="3575" y="598"/>
                    <a:pt x="4537" y="598"/>
                  </a:cubicBezTo>
                  <a:cubicBezTo>
                    <a:pt x="6017" y="598"/>
                    <a:pt x="6630" y="1303"/>
                    <a:pt x="6671" y="1353"/>
                  </a:cubicBezTo>
                  <a:cubicBezTo>
                    <a:pt x="6730" y="1427"/>
                    <a:pt x="6817" y="1465"/>
                    <a:pt x="6905" y="1465"/>
                  </a:cubicBezTo>
                  <a:cubicBezTo>
                    <a:pt x="6972" y="1465"/>
                    <a:pt x="7038" y="1443"/>
                    <a:pt x="7094" y="1398"/>
                  </a:cubicBezTo>
                  <a:cubicBezTo>
                    <a:pt x="7224" y="1294"/>
                    <a:pt x="7244" y="1104"/>
                    <a:pt x="7140" y="975"/>
                  </a:cubicBezTo>
                  <a:cubicBezTo>
                    <a:pt x="7091" y="914"/>
                    <a:pt x="6328" y="1"/>
                    <a:pt x="4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7934400" y="1866960"/>
              <a:ext cx="132480" cy="30240"/>
            </a:xfrm>
            <a:custGeom>
              <a:avLst/>
              <a:gdLst/>
              <a:ahLst/>
              <a:cxnLst/>
              <a:rect l="l" t="t" r="r" b="b"/>
              <a:pathLst>
                <a:path w="7030" h="1652" extrusionOk="0">
                  <a:moveTo>
                    <a:pt x="3960" y="0"/>
                  </a:moveTo>
                  <a:cubicBezTo>
                    <a:pt x="1955" y="0"/>
                    <a:pt x="269" y="1031"/>
                    <a:pt x="168" y="1095"/>
                  </a:cubicBezTo>
                  <a:cubicBezTo>
                    <a:pt x="53" y="1166"/>
                    <a:pt x="0" y="1305"/>
                    <a:pt x="38" y="1434"/>
                  </a:cubicBezTo>
                  <a:cubicBezTo>
                    <a:pt x="74" y="1563"/>
                    <a:pt x="193" y="1652"/>
                    <a:pt x="328" y="1652"/>
                  </a:cubicBezTo>
                  <a:cubicBezTo>
                    <a:pt x="383" y="1652"/>
                    <a:pt x="438" y="1635"/>
                    <a:pt x="486" y="1607"/>
                  </a:cubicBezTo>
                  <a:cubicBezTo>
                    <a:pt x="509" y="1592"/>
                    <a:pt x="2109" y="614"/>
                    <a:pt x="3971" y="614"/>
                  </a:cubicBezTo>
                  <a:cubicBezTo>
                    <a:pt x="4806" y="614"/>
                    <a:pt x="5693" y="811"/>
                    <a:pt x="6515" y="1379"/>
                  </a:cubicBezTo>
                  <a:cubicBezTo>
                    <a:pt x="6567" y="1416"/>
                    <a:pt x="6627" y="1434"/>
                    <a:pt x="6687" y="1434"/>
                  </a:cubicBezTo>
                  <a:cubicBezTo>
                    <a:pt x="6783" y="1434"/>
                    <a:pt x="6876" y="1389"/>
                    <a:pt x="6935" y="1304"/>
                  </a:cubicBezTo>
                  <a:cubicBezTo>
                    <a:pt x="7030" y="1166"/>
                    <a:pt x="6995" y="977"/>
                    <a:pt x="6857" y="884"/>
                  </a:cubicBezTo>
                  <a:cubicBezTo>
                    <a:pt x="5908" y="226"/>
                    <a:pt x="4899" y="0"/>
                    <a:pt x="39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7988760" y="1924200"/>
              <a:ext cx="98640" cy="14400"/>
            </a:xfrm>
            <a:custGeom>
              <a:avLst/>
              <a:gdLst/>
              <a:ahLst/>
              <a:cxnLst/>
              <a:rect l="l" t="t" r="r" b="b"/>
              <a:pathLst>
                <a:path w="5241" h="823" extrusionOk="0">
                  <a:moveTo>
                    <a:pt x="4920" y="0"/>
                  </a:moveTo>
                  <a:cubicBezTo>
                    <a:pt x="4904" y="0"/>
                    <a:pt x="4887" y="2"/>
                    <a:pt x="4870" y="4"/>
                  </a:cubicBezTo>
                  <a:cubicBezTo>
                    <a:pt x="4855" y="7"/>
                    <a:pt x="3315" y="221"/>
                    <a:pt x="308" y="221"/>
                  </a:cubicBezTo>
                  <a:cubicBezTo>
                    <a:pt x="306" y="221"/>
                    <a:pt x="304" y="221"/>
                    <a:pt x="301" y="221"/>
                  </a:cubicBezTo>
                  <a:cubicBezTo>
                    <a:pt x="136" y="221"/>
                    <a:pt x="1" y="354"/>
                    <a:pt x="1" y="521"/>
                  </a:cubicBezTo>
                  <a:cubicBezTo>
                    <a:pt x="1" y="688"/>
                    <a:pt x="136" y="823"/>
                    <a:pt x="302" y="823"/>
                  </a:cubicBezTo>
                  <a:cubicBezTo>
                    <a:pt x="304" y="823"/>
                    <a:pt x="306" y="823"/>
                    <a:pt x="308" y="822"/>
                  </a:cubicBezTo>
                  <a:cubicBezTo>
                    <a:pt x="3364" y="822"/>
                    <a:pt x="4891" y="610"/>
                    <a:pt x="4955" y="600"/>
                  </a:cubicBezTo>
                  <a:cubicBezTo>
                    <a:pt x="5123" y="580"/>
                    <a:pt x="5240" y="426"/>
                    <a:pt x="5217" y="258"/>
                  </a:cubicBezTo>
                  <a:cubicBezTo>
                    <a:pt x="5195" y="109"/>
                    <a:pt x="5067" y="0"/>
                    <a:pt x="49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7862040" y="1267920"/>
              <a:ext cx="150840" cy="358560"/>
            </a:xfrm>
            <a:custGeom>
              <a:avLst/>
              <a:gdLst/>
              <a:ahLst/>
              <a:cxnLst/>
              <a:rect l="l" t="t" r="r" b="b"/>
              <a:pathLst>
                <a:path w="8001" h="18919" extrusionOk="0">
                  <a:moveTo>
                    <a:pt x="3533" y="0"/>
                  </a:moveTo>
                  <a:cubicBezTo>
                    <a:pt x="1665" y="0"/>
                    <a:pt x="1387" y="2277"/>
                    <a:pt x="506" y="7558"/>
                  </a:cubicBezTo>
                  <a:cubicBezTo>
                    <a:pt x="266" y="9004"/>
                    <a:pt x="126" y="10465"/>
                    <a:pt x="88" y="11930"/>
                  </a:cubicBezTo>
                  <a:cubicBezTo>
                    <a:pt x="1" y="15201"/>
                    <a:pt x="2312" y="18046"/>
                    <a:pt x="5531" y="18641"/>
                  </a:cubicBezTo>
                  <a:lnTo>
                    <a:pt x="7032" y="18919"/>
                  </a:lnTo>
                  <a:cubicBezTo>
                    <a:pt x="7032" y="18919"/>
                    <a:pt x="8000" y="7558"/>
                    <a:pt x="8000" y="4416"/>
                  </a:cubicBezTo>
                  <a:cubicBezTo>
                    <a:pt x="8000" y="1274"/>
                    <a:pt x="6549" y="549"/>
                    <a:pt x="4132" y="66"/>
                  </a:cubicBezTo>
                  <a:cubicBezTo>
                    <a:pt x="3916" y="22"/>
                    <a:pt x="3717" y="0"/>
                    <a:pt x="353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5"/>
            <p:cNvSpPr/>
            <p:nvPr/>
          </p:nvSpPr>
          <p:spPr>
            <a:xfrm>
              <a:off x="7856280" y="1262160"/>
              <a:ext cx="162360" cy="370080"/>
            </a:xfrm>
            <a:custGeom>
              <a:avLst/>
              <a:gdLst/>
              <a:ahLst/>
              <a:cxnLst/>
              <a:rect l="l" t="t" r="r" b="b"/>
              <a:pathLst>
                <a:path w="8606" h="19521" extrusionOk="0">
                  <a:moveTo>
                    <a:pt x="3839" y="601"/>
                  </a:moveTo>
                  <a:lnTo>
                    <a:pt x="3839" y="602"/>
                  </a:lnTo>
                  <a:cubicBezTo>
                    <a:pt x="4020" y="603"/>
                    <a:pt x="4201" y="623"/>
                    <a:pt x="4377" y="661"/>
                  </a:cubicBezTo>
                  <a:cubicBezTo>
                    <a:pt x="6834" y="1153"/>
                    <a:pt x="8002" y="1886"/>
                    <a:pt x="8002" y="4717"/>
                  </a:cubicBezTo>
                  <a:cubicBezTo>
                    <a:pt x="8002" y="7511"/>
                    <a:pt x="7223" y="16968"/>
                    <a:pt x="7064" y="18863"/>
                  </a:cubicBezTo>
                  <a:lnTo>
                    <a:pt x="5890" y="18646"/>
                  </a:lnTo>
                  <a:cubicBezTo>
                    <a:pt x="2795" y="18073"/>
                    <a:pt x="610" y="15377"/>
                    <a:pt x="694" y="12239"/>
                  </a:cubicBezTo>
                  <a:cubicBezTo>
                    <a:pt x="731" y="10787"/>
                    <a:pt x="870" y="9339"/>
                    <a:pt x="1108" y="7907"/>
                  </a:cubicBezTo>
                  <a:lnTo>
                    <a:pt x="1235" y="7140"/>
                  </a:lnTo>
                  <a:cubicBezTo>
                    <a:pt x="1824" y="3583"/>
                    <a:pt x="2181" y="1435"/>
                    <a:pt x="3079" y="815"/>
                  </a:cubicBezTo>
                  <a:cubicBezTo>
                    <a:pt x="3285" y="672"/>
                    <a:pt x="3534" y="601"/>
                    <a:pt x="3839" y="601"/>
                  </a:cubicBezTo>
                  <a:close/>
                  <a:moveTo>
                    <a:pt x="3841" y="0"/>
                  </a:moveTo>
                  <a:cubicBezTo>
                    <a:pt x="3410" y="0"/>
                    <a:pt x="3045" y="106"/>
                    <a:pt x="2736" y="319"/>
                  </a:cubicBezTo>
                  <a:cubicBezTo>
                    <a:pt x="1628" y="1085"/>
                    <a:pt x="1278" y="3201"/>
                    <a:pt x="641" y="7042"/>
                  </a:cubicBezTo>
                  <a:lnTo>
                    <a:pt x="513" y="7810"/>
                  </a:lnTo>
                  <a:cubicBezTo>
                    <a:pt x="272" y="9268"/>
                    <a:pt x="131" y="10743"/>
                    <a:pt x="92" y="12221"/>
                  </a:cubicBezTo>
                  <a:cubicBezTo>
                    <a:pt x="1" y="15659"/>
                    <a:pt x="2394" y="18610"/>
                    <a:pt x="5781" y="19237"/>
                  </a:cubicBezTo>
                  <a:lnTo>
                    <a:pt x="7282" y="19515"/>
                  </a:lnTo>
                  <a:cubicBezTo>
                    <a:pt x="7301" y="19519"/>
                    <a:pt x="7318" y="19520"/>
                    <a:pt x="7337" y="19520"/>
                  </a:cubicBezTo>
                  <a:cubicBezTo>
                    <a:pt x="7493" y="19520"/>
                    <a:pt x="7623" y="19400"/>
                    <a:pt x="7637" y="19245"/>
                  </a:cubicBezTo>
                  <a:cubicBezTo>
                    <a:pt x="7647" y="19131"/>
                    <a:pt x="8605" y="7836"/>
                    <a:pt x="8605" y="4716"/>
                  </a:cubicBezTo>
                  <a:cubicBezTo>
                    <a:pt x="8605" y="1502"/>
                    <a:pt x="7161" y="603"/>
                    <a:pt x="4495" y="71"/>
                  </a:cubicBezTo>
                  <a:cubicBezTo>
                    <a:pt x="4262" y="24"/>
                    <a:pt x="4044" y="0"/>
                    <a:pt x="38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5"/>
            <p:cNvSpPr/>
            <p:nvPr/>
          </p:nvSpPr>
          <p:spPr>
            <a:xfrm>
              <a:off x="5771520" y="1340280"/>
              <a:ext cx="1920960" cy="3462480"/>
            </a:xfrm>
            <a:custGeom>
              <a:avLst/>
              <a:gdLst/>
              <a:ahLst/>
              <a:cxnLst/>
              <a:rect l="l" t="t" r="r" b="b"/>
              <a:pathLst>
                <a:path w="101113" h="182227" extrusionOk="0">
                  <a:moveTo>
                    <a:pt x="105" y="0"/>
                  </a:moveTo>
                  <a:cubicBezTo>
                    <a:pt x="48" y="0"/>
                    <a:pt x="0" y="47"/>
                    <a:pt x="0" y="105"/>
                  </a:cubicBezTo>
                  <a:lnTo>
                    <a:pt x="0" y="182121"/>
                  </a:lnTo>
                  <a:cubicBezTo>
                    <a:pt x="0" y="182180"/>
                    <a:pt x="48" y="182227"/>
                    <a:pt x="105" y="182227"/>
                  </a:cubicBezTo>
                  <a:lnTo>
                    <a:pt x="101007" y="182227"/>
                  </a:lnTo>
                  <a:cubicBezTo>
                    <a:pt x="101066" y="182227"/>
                    <a:pt x="101112" y="182180"/>
                    <a:pt x="101112" y="182121"/>
                  </a:cubicBezTo>
                  <a:lnTo>
                    <a:pt x="101112" y="105"/>
                  </a:lnTo>
                  <a:cubicBezTo>
                    <a:pt x="101112" y="47"/>
                    <a:pt x="101066" y="0"/>
                    <a:pt x="101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5765760" y="1334520"/>
              <a:ext cx="1932120" cy="3474000"/>
            </a:xfrm>
            <a:custGeom>
              <a:avLst/>
              <a:gdLst/>
              <a:ahLst/>
              <a:cxnLst/>
              <a:rect l="l" t="t" r="r" b="b"/>
              <a:pathLst>
                <a:path w="101714" h="182831" extrusionOk="0">
                  <a:moveTo>
                    <a:pt x="97349" y="604"/>
                  </a:moveTo>
                  <a:cubicBezTo>
                    <a:pt x="99422" y="604"/>
                    <a:pt x="101111" y="2291"/>
                    <a:pt x="101111" y="4365"/>
                  </a:cubicBezTo>
                  <a:lnTo>
                    <a:pt x="101111" y="178466"/>
                  </a:lnTo>
                  <a:cubicBezTo>
                    <a:pt x="101111" y="180541"/>
                    <a:pt x="99423" y="182228"/>
                    <a:pt x="97349" y="182228"/>
                  </a:cubicBezTo>
                  <a:lnTo>
                    <a:pt x="4363" y="182228"/>
                  </a:lnTo>
                  <a:cubicBezTo>
                    <a:pt x="2289" y="182228"/>
                    <a:pt x="602" y="180541"/>
                    <a:pt x="602" y="178466"/>
                  </a:cubicBezTo>
                  <a:lnTo>
                    <a:pt x="602" y="4365"/>
                  </a:lnTo>
                  <a:cubicBezTo>
                    <a:pt x="602" y="2291"/>
                    <a:pt x="2289" y="604"/>
                    <a:pt x="4363" y="604"/>
                  </a:cubicBezTo>
                  <a:close/>
                  <a:moveTo>
                    <a:pt x="4363" y="1"/>
                  </a:moveTo>
                  <a:cubicBezTo>
                    <a:pt x="1958" y="1"/>
                    <a:pt x="0" y="1958"/>
                    <a:pt x="0" y="4365"/>
                  </a:cubicBezTo>
                  <a:lnTo>
                    <a:pt x="0" y="178466"/>
                  </a:lnTo>
                  <a:cubicBezTo>
                    <a:pt x="0" y="180872"/>
                    <a:pt x="1958" y="182830"/>
                    <a:pt x="4363" y="182830"/>
                  </a:cubicBezTo>
                  <a:lnTo>
                    <a:pt x="97349" y="182830"/>
                  </a:lnTo>
                  <a:cubicBezTo>
                    <a:pt x="99756" y="182830"/>
                    <a:pt x="101713" y="180872"/>
                    <a:pt x="101713" y="178466"/>
                  </a:cubicBezTo>
                  <a:lnTo>
                    <a:pt x="101713" y="4365"/>
                  </a:lnTo>
                  <a:cubicBezTo>
                    <a:pt x="101713" y="1958"/>
                    <a:pt x="99756" y="1"/>
                    <a:pt x="973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5"/>
            <p:cNvSpPr/>
            <p:nvPr/>
          </p:nvSpPr>
          <p:spPr>
            <a:xfrm>
              <a:off x="5765760" y="1269720"/>
              <a:ext cx="1932120" cy="3474000"/>
            </a:xfrm>
            <a:custGeom>
              <a:avLst/>
              <a:gdLst/>
              <a:ahLst/>
              <a:cxnLst/>
              <a:rect l="l" t="t" r="r" b="b"/>
              <a:pathLst>
                <a:path w="101714" h="182830" extrusionOk="0">
                  <a:moveTo>
                    <a:pt x="97349" y="602"/>
                  </a:moveTo>
                  <a:cubicBezTo>
                    <a:pt x="99422" y="602"/>
                    <a:pt x="101111" y="2290"/>
                    <a:pt x="101111" y="4365"/>
                  </a:cubicBezTo>
                  <a:lnTo>
                    <a:pt x="101111" y="178465"/>
                  </a:lnTo>
                  <a:cubicBezTo>
                    <a:pt x="101111" y="180541"/>
                    <a:pt x="99423" y="182227"/>
                    <a:pt x="97349" y="182227"/>
                  </a:cubicBezTo>
                  <a:lnTo>
                    <a:pt x="4363" y="182227"/>
                  </a:lnTo>
                  <a:cubicBezTo>
                    <a:pt x="2289" y="182227"/>
                    <a:pt x="602" y="180541"/>
                    <a:pt x="602" y="178465"/>
                  </a:cubicBezTo>
                  <a:lnTo>
                    <a:pt x="602" y="4365"/>
                  </a:lnTo>
                  <a:cubicBezTo>
                    <a:pt x="602" y="2290"/>
                    <a:pt x="2289" y="602"/>
                    <a:pt x="4363" y="602"/>
                  </a:cubicBezTo>
                  <a:close/>
                  <a:moveTo>
                    <a:pt x="4363" y="1"/>
                  </a:moveTo>
                  <a:cubicBezTo>
                    <a:pt x="1958" y="1"/>
                    <a:pt x="0" y="1958"/>
                    <a:pt x="0" y="4365"/>
                  </a:cubicBezTo>
                  <a:lnTo>
                    <a:pt x="0" y="178465"/>
                  </a:lnTo>
                  <a:cubicBezTo>
                    <a:pt x="0" y="180872"/>
                    <a:pt x="1958" y="182830"/>
                    <a:pt x="4363" y="182830"/>
                  </a:cubicBezTo>
                  <a:lnTo>
                    <a:pt x="97349" y="182830"/>
                  </a:lnTo>
                  <a:cubicBezTo>
                    <a:pt x="99756" y="182830"/>
                    <a:pt x="101713" y="180872"/>
                    <a:pt x="101713" y="178465"/>
                  </a:cubicBezTo>
                  <a:lnTo>
                    <a:pt x="101713" y="4365"/>
                  </a:lnTo>
                  <a:cubicBezTo>
                    <a:pt x="101713" y="1958"/>
                    <a:pt x="99756" y="1"/>
                    <a:pt x="973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5"/>
            <p:cNvSpPr/>
            <p:nvPr/>
          </p:nvSpPr>
          <p:spPr>
            <a:xfrm>
              <a:off x="6601680" y="1433160"/>
              <a:ext cx="287280" cy="47880"/>
            </a:xfrm>
            <a:custGeom>
              <a:avLst/>
              <a:gdLst/>
              <a:ahLst/>
              <a:cxnLst/>
              <a:rect l="l" t="t" r="r" b="b"/>
              <a:pathLst>
                <a:path w="15171" h="2584" extrusionOk="0">
                  <a:moveTo>
                    <a:pt x="1292" y="1"/>
                  </a:moveTo>
                  <a:cubicBezTo>
                    <a:pt x="579" y="1"/>
                    <a:pt x="1" y="579"/>
                    <a:pt x="1" y="1292"/>
                  </a:cubicBezTo>
                  <a:cubicBezTo>
                    <a:pt x="1" y="2005"/>
                    <a:pt x="579" y="2584"/>
                    <a:pt x="1292" y="2584"/>
                  </a:cubicBezTo>
                  <a:lnTo>
                    <a:pt x="13879" y="2584"/>
                  </a:lnTo>
                  <a:cubicBezTo>
                    <a:pt x="14592" y="2584"/>
                    <a:pt x="15170" y="2005"/>
                    <a:pt x="15170" y="1292"/>
                  </a:cubicBezTo>
                  <a:cubicBezTo>
                    <a:pt x="15170" y="579"/>
                    <a:pt x="14592" y="1"/>
                    <a:pt x="13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5"/>
            <p:cNvSpPr/>
            <p:nvPr/>
          </p:nvSpPr>
          <p:spPr>
            <a:xfrm>
              <a:off x="5887440" y="1479240"/>
              <a:ext cx="1689480" cy="2954880"/>
            </a:xfrm>
            <a:custGeom>
              <a:avLst/>
              <a:gdLst/>
              <a:ahLst/>
              <a:cxnLst/>
              <a:rect l="l" t="t" r="r" b="b"/>
              <a:pathLst>
                <a:path w="88937" h="155507" extrusionOk="0">
                  <a:moveTo>
                    <a:pt x="88333" y="602"/>
                  </a:moveTo>
                  <a:lnTo>
                    <a:pt x="88333" y="154905"/>
                  </a:lnTo>
                  <a:lnTo>
                    <a:pt x="603" y="154905"/>
                  </a:lnTo>
                  <a:lnTo>
                    <a:pt x="603" y="603"/>
                  </a:lnTo>
                  <a:lnTo>
                    <a:pt x="21131" y="603"/>
                  </a:lnTo>
                  <a:lnTo>
                    <a:pt x="23403" y="2488"/>
                  </a:lnTo>
                  <a:cubicBezTo>
                    <a:pt x="24279" y="3215"/>
                    <a:pt x="25384" y="3613"/>
                    <a:pt x="26523" y="3614"/>
                  </a:cubicBezTo>
                  <a:lnTo>
                    <a:pt x="63464" y="3614"/>
                  </a:lnTo>
                  <a:cubicBezTo>
                    <a:pt x="64651" y="3614"/>
                    <a:pt x="65798" y="3181"/>
                    <a:pt x="66690" y="2398"/>
                  </a:cubicBezTo>
                  <a:lnTo>
                    <a:pt x="68734" y="602"/>
                  </a:lnTo>
                  <a:close/>
                  <a:moveTo>
                    <a:pt x="302" y="0"/>
                  </a:moveTo>
                  <a:cubicBezTo>
                    <a:pt x="135" y="0"/>
                    <a:pt x="0" y="135"/>
                    <a:pt x="2" y="302"/>
                  </a:cubicBezTo>
                  <a:lnTo>
                    <a:pt x="2" y="155206"/>
                  </a:lnTo>
                  <a:cubicBezTo>
                    <a:pt x="0" y="155372"/>
                    <a:pt x="135" y="155507"/>
                    <a:pt x="302" y="155507"/>
                  </a:cubicBezTo>
                  <a:lnTo>
                    <a:pt x="88635" y="155507"/>
                  </a:lnTo>
                  <a:cubicBezTo>
                    <a:pt x="88801" y="155507"/>
                    <a:pt x="88936" y="155372"/>
                    <a:pt x="88936" y="155206"/>
                  </a:cubicBezTo>
                  <a:lnTo>
                    <a:pt x="88936" y="302"/>
                  </a:lnTo>
                  <a:cubicBezTo>
                    <a:pt x="88936" y="135"/>
                    <a:pt x="88801" y="0"/>
                    <a:pt x="88635" y="0"/>
                  </a:cubicBezTo>
                  <a:lnTo>
                    <a:pt x="68620" y="0"/>
                  </a:lnTo>
                  <a:cubicBezTo>
                    <a:pt x="68547" y="0"/>
                    <a:pt x="68476" y="27"/>
                    <a:pt x="68421" y="75"/>
                  </a:cubicBezTo>
                  <a:lnTo>
                    <a:pt x="66292" y="1945"/>
                  </a:lnTo>
                  <a:cubicBezTo>
                    <a:pt x="65510" y="2632"/>
                    <a:pt x="64504" y="3011"/>
                    <a:pt x="63464" y="3011"/>
                  </a:cubicBezTo>
                  <a:lnTo>
                    <a:pt x="26523" y="3011"/>
                  </a:lnTo>
                  <a:cubicBezTo>
                    <a:pt x="25524" y="3011"/>
                    <a:pt x="24557" y="2661"/>
                    <a:pt x="23787" y="2024"/>
                  </a:cubicBezTo>
                  <a:lnTo>
                    <a:pt x="21431" y="69"/>
                  </a:lnTo>
                  <a:cubicBezTo>
                    <a:pt x="21377" y="24"/>
                    <a:pt x="21310" y="0"/>
                    <a:pt x="212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5"/>
            <p:cNvSpPr/>
            <p:nvPr/>
          </p:nvSpPr>
          <p:spPr>
            <a:xfrm>
              <a:off x="6270840" y="3249000"/>
              <a:ext cx="922320" cy="219600"/>
            </a:xfrm>
            <a:custGeom>
              <a:avLst/>
              <a:gdLst/>
              <a:ahLst/>
              <a:cxnLst/>
              <a:rect l="l" t="t" r="r" b="b"/>
              <a:pathLst>
                <a:path w="48582" h="11601" extrusionOk="0">
                  <a:moveTo>
                    <a:pt x="44329" y="603"/>
                  </a:moveTo>
                  <a:cubicBezTo>
                    <a:pt x="46343" y="603"/>
                    <a:pt x="47980" y="2241"/>
                    <a:pt x="47980" y="4253"/>
                  </a:cubicBezTo>
                  <a:lnTo>
                    <a:pt x="47980" y="7348"/>
                  </a:lnTo>
                  <a:cubicBezTo>
                    <a:pt x="47980" y="9361"/>
                    <a:pt x="46343" y="10999"/>
                    <a:pt x="44329" y="10999"/>
                  </a:cubicBezTo>
                  <a:lnTo>
                    <a:pt x="4254" y="10999"/>
                  </a:lnTo>
                  <a:cubicBezTo>
                    <a:pt x="2241" y="10999"/>
                    <a:pt x="602" y="9361"/>
                    <a:pt x="602" y="7348"/>
                  </a:cubicBezTo>
                  <a:lnTo>
                    <a:pt x="602" y="4253"/>
                  </a:lnTo>
                  <a:cubicBezTo>
                    <a:pt x="602" y="2241"/>
                    <a:pt x="2241" y="603"/>
                    <a:pt x="4254" y="603"/>
                  </a:cubicBezTo>
                  <a:close/>
                  <a:moveTo>
                    <a:pt x="4254" y="0"/>
                  </a:moveTo>
                  <a:cubicBezTo>
                    <a:pt x="1908" y="0"/>
                    <a:pt x="1" y="1908"/>
                    <a:pt x="1" y="4253"/>
                  </a:cubicBezTo>
                  <a:lnTo>
                    <a:pt x="1" y="7348"/>
                  </a:lnTo>
                  <a:cubicBezTo>
                    <a:pt x="1" y="9693"/>
                    <a:pt x="1908" y="11601"/>
                    <a:pt x="4254" y="11601"/>
                  </a:cubicBezTo>
                  <a:lnTo>
                    <a:pt x="44329" y="11601"/>
                  </a:lnTo>
                  <a:cubicBezTo>
                    <a:pt x="46674" y="11601"/>
                    <a:pt x="48582" y="9693"/>
                    <a:pt x="48582" y="7348"/>
                  </a:cubicBezTo>
                  <a:lnTo>
                    <a:pt x="48582" y="4253"/>
                  </a:lnTo>
                  <a:cubicBezTo>
                    <a:pt x="48582" y="1908"/>
                    <a:pt x="46674" y="0"/>
                    <a:pt x="44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5"/>
            <p:cNvSpPr/>
            <p:nvPr/>
          </p:nvSpPr>
          <p:spPr>
            <a:xfrm>
              <a:off x="6270840" y="3596040"/>
              <a:ext cx="922320" cy="219600"/>
            </a:xfrm>
            <a:custGeom>
              <a:avLst/>
              <a:gdLst/>
              <a:ahLst/>
              <a:cxnLst/>
              <a:rect l="l" t="t" r="r" b="b"/>
              <a:pathLst>
                <a:path w="48582" h="11601" extrusionOk="0">
                  <a:moveTo>
                    <a:pt x="44329" y="602"/>
                  </a:moveTo>
                  <a:cubicBezTo>
                    <a:pt x="46343" y="602"/>
                    <a:pt x="47980" y="2240"/>
                    <a:pt x="47980" y="4253"/>
                  </a:cubicBezTo>
                  <a:lnTo>
                    <a:pt x="47980" y="7348"/>
                  </a:lnTo>
                  <a:cubicBezTo>
                    <a:pt x="47980" y="9361"/>
                    <a:pt x="46343" y="10998"/>
                    <a:pt x="44329" y="10998"/>
                  </a:cubicBezTo>
                  <a:lnTo>
                    <a:pt x="4254" y="10998"/>
                  </a:lnTo>
                  <a:cubicBezTo>
                    <a:pt x="2241" y="10998"/>
                    <a:pt x="602" y="9361"/>
                    <a:pt x="602" y="7348"/>
                  </a:cubicBezTo>
                  <a:lnTo>
                    <a:pt x="602" y="4253"/>
                  </a:lnTo>
                  <a:cubicBezTo>
                    <a:pt x="602" y="2241"/>
                    <a:pt x="2241" y="602"/>
                    <a:pt x="4254" y="602"/>
                  </a:cubicBezTo>
                  <a:close/>
                  <a:moveTo>
                    <a:pt x="4254" y="0"/>
                  </a:moveTo>
                  <a:cubicBezTo>
                    <a:pt x="1908" y="0"/>
                    <a:pt x="1" y="1908"/>
                    <a:pt x="1" y="4253"/>
                  </a:cubicBezTo>
                  <a:lnTo>
                    <a:pt x="1" y="7348"/>
                  </a:lnTo>
                  <a:cubicBezTo>
                    <a:pt x="1" y="9693"/>
                    <a:pt x="1908" y="11601"/>
                    <a:pt x="4254" y="11601"/>
                  </a:cubicBezTo>
                  <a:lnTo>
                    <a:pt x="44329" y="11601"/>
                  </a:lnTo>
                  <a:cubicBezTo>
                    <a:pt x="46674" y="11601"/>
                    <a:pt x="48582" y="9693"/>
                    <a:pt x="48582" y="7347"/>
                  </a:cubicBezTo>
                  <a:lnTo>
                    <a:pt x="48582" y="4253"/>
                  </a:lnTo>
                  <a:cubicBezTo>
                    <a:pt x="48582" y="1908"/>
                    <a:pt x="46674" y="0"/>
                    <a:pt x="44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5"/>
            <p:cNvSpPr/>
            <p:nvPr/>
          </p:nvSpPr>
          <p:spPr>
            <a:xfrm>
              <a:off x="6276600" y="3948480"/>
              <a:ext cx="910800" cy="208080"/>
            </a:xfrm>
            <a:custGeom>
              <a:avLst/>
              <a:gdLst/>
              <a:ahLst/>
              <a:cxnLst/>
              <a:rect l="l" t="t" r="r" b="b"/>
              <a:pathLst>
                <a:path w="47981" h="10999" extrusionOk="0">
                  <a:moveTo>
                    <a:pt x="103" y="1"/>
                  </a:moveTo>
                  <a:cubicBezTo>
                    <a:pt x="46" y="1"/>
                    <a:pt x="0" y="46"/>
                    <a:pt x="0" y="103"/>
                  </a:cubicBezTo>
                  <a:lnTo>
                    <a:pt x="0" y="10896"/>
                  </a:lnTo>
                  <a:cubicBezTo>
                    <a:pt x="0" y="10952"/>
                    <a:pt x="46" y="10998"/>
                    <a:pt x="103" y="10998"/>
                  </a:cubicBezTo>
                  <a:lnTo>
                    <a:pt x="47878" y="10998"/>
                  </a:lnTo>
                  <a:cubicBezTo>
                    <a:pt x="47934" y="10998"/>
                    <a:pt x="47980" y="10952"/>
                    <a:pt x="47980" y="10896"/>
                  </a:cubicBezTo>
                  <a:lnTo>
                    <a:pt x="47980" y="103"/>
                  </a:lnTo>
                  <a:cubicBezTo>
                    <a:pt x="47980" y="46"/>
                    <a:pt x="47934" y="1"/>
                    <a:pt x="478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5"/>
            <p:cNvSpPr/>
            <p:nvPr/>
          </p:nvSpPr>
          <p:spPr>
            <a:xfrm>
              <a:off x="6811200" y="1690920"/>
              <a:ext cx="304560" cy="304560"/>
            </a:xfrm>
            <a:custGeom>
              <a:avLst/>
              <a:gdLst/>
              <a:ahLst/>
              <a:cxnLst/>
              <a:rect l="l" t="t" r="r" b="b"/>
              <a:pathLst>
                <a:path w="16074" h="16075" extrusionOk="0">
                  <a:moveTo>
                    <a:pt x="8037" y="1"/>
                  </a:moveTo>
                  <a:cubicBezTo>
                    <a:pt x="3598" y="1"/>
                    <a:pt x="0" y="3599"/>
                    <a:pt x="0" y="8037"/>
                  </a:cubicBezTo>
                  <a:cubicBezTo>
                    <a:pt x="0" y="12477"/>
                    <a:pt x="3598" y="16074"/>
                    <a:pt x="8037" y="16074"/>
                  </a:cubicBezTo>
                  <a:cubicBezTo>
                    <a:pt x="12475" y="16074"/>
                    <a:pt x="16074" y="12477"/>
                    <a:pt x="16074" y="8037"/>
                  </a:cubicBezTo>
                  <a:cubicBezTo>
                    <a:pt x="16074" y="3599"/>
                    <a:pt x="12475" y="1"/>
                    <a:pt x="8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5"/>
            <p:cNvSpPr/>
            <p:nvPr/>
          </p:nvSpPr>
          <p:spPr>
            <a:xfrm>
              <a:off x="6342840" y="1690920"/>
              <a:ext cx="304560" cy="304560"/>
            </a:xfrm>
            <a:custGeom>
              <a:avLst/>
              <a:gdLst/>
              <a:ahLst/>
              <a:cxnLst/>
              <a:rect l="l" t="t" r="r" b="b"/>
              <a:pathLst>
                <a:path w="16076" h="16075" extrusionOk="0">
                  <a:moveTo>
                    <a:pt x="8037" y="1"/>
                  </a:moveTo>
                  <a:cubicBezTo>
                    <a:pt x="3599" y="1"/>
                    <a:pt x="0" y="3598"/>
                    <a:pt x="0" y="8038"/>
                  </a:cubicBezTo>
                  <a:cubicBezTo>
                    <a:pt x="0" y="12476"/>
                    <a:pt x="3599" y="16074"/>
                    <a:pt x="8037" y="16074"/>
                  </a:cubicBezTo>
                  <a:cubicBezTo>
                    <a:pt x="12476" y="16074"/>
                    <a:pt x="16075" y="12476"/>
                    <a:pt x="16074" y="8038"/>
                  </a:cubicBezTo>
                  <a:cubicBezTo>
                    <a:pt x="16074" y="3598"/>
                    <a:pt x="12476" y="1"/>
                    <a:pt x="8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5"/>
            <p:cNvSpPr/>
            <p:nvPr/>
          </p:nvSpPr>
          <p:spPr>
            <a:xfrm>
              <a:off x="6706800" y="4482000"/>
              <a:ext cx="78120" cy="75240"/>
            </a:xfrm>
            <a:custGeom>
              <a:avLst/>
              <a:gdLst/>
              <a:ahLst/>
              <a:cxnLst/>
              <a:rect l="l" t="t" r="r" b="b"/>
              <a:pathLst>
                <a:path w="4174" h="4016" extrusionOk="0">
                  <a:moveTo>
                    <a:pt x="2166" y="0"/>
                  </a:moveTo>
                  <a:cubicBezTo>
                    <a:pt x="1643" y="0"/>
                    <a:pt x="1130" y="204"/>
                    <a:pt x="746" y="588"/>
                  </a:cubicBezTo>
                  <a:cubicBezTo>
                    <a:pt x="172" y="1162"/>
                    <a:pt x="0" y="2026"/>
                    <a:pt x="310" y="2776"/>
                  </a:cubicBezTo>
                  <a:cubicBezTo>
                    <a:pt x="622" y="3527"/>
                    <a:pt x="1354" y="4016"/>
                    <a:pt x="2165" y="4016"/>
                  </a:cubicBezTo>
                  <a:cubicBezTo>
                    <a:pt x="3274" y="4016"/>
                    <a:pt x="4173" y="3116"/>
                    <a:pt x="4173" y="2008"/>
                  </a:cubicBezTo>
                  <a:cubicBezTo>
                    <a:pt x="4173" y="1196"/>
                    <a:pt x="3684" y="463"/>
                    <a:pt x="2934" y="153"/>
                  </a:cubicBezTo>
                  <a:cubicBezTo>
                    <a:pt x="2685" y="50"/>
                    <a:pt x="2424" y="0"/>
                    <a:pt x="2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5"/>
            <p:cNvSpPr/>
            <p:nvPr/>
          </p:nvSpPr>
          <p:spPr>
            <a:xfrm>
              <a:off x="6263640" y="2177280"/>
              <a:ext cx="891360" cy="891360"/>
            </a:xfrm>
            <a:custGeom>
              <a:avLst/>
              <a:gdLst/>
              <a:ahLst/>
              <a:cxnLst/>
              <a:rect l="l" t="t" r="r" b="b"/>
              <a:pathLst>
                <a:path w="46958" h="46959" extrusionOk="0">
                  <a:moveTo>
                    <a:pt x="23479" y="554"/>
                  </a:moveTo>
                  <a:cubicBezTo>
                    <a:pt x="36120" y="554"/>
                    <a:pt x="46405" y="10837"/>
                    <a:pt x="46405" y="23479"/>
                  </a:cubicBezTo>
                  <a:cubicBezTo>
                    <a:pt x="46405" y="36121"/>
                    <a:pt x="36120" y="46404"/>
                    <a:pt x="23479" y="46404"/>
                  </a:cubicBezTo>
                  <a:cubicBezTo>
                    <a:pt x="10838" y="46404"/>
                    <a:pt x="553" y="36120"/>
                    <a:pt x="553" y="23479"/>
                  </a:cubicBezTo>
                  <a:cubicBezTo>
                    <a:pt x="553" y="10837"/>
                    <a:pt x="10838" y="554"/>
                    <a:pt x="23479" y="554"/>
                  </a:cubicBezTo>
                  <a:close/>
                  <a:moveTo>
                    <a:pt x="23479" y="0"/>
                  </a:moveTo>
                  <a:cubicBezTo>
                    <a:pt x="10533" y="0"/>
                    <a:pt x="0" y="10532"/>
                    <a:pt x="0" y="23479"/>
                  </a:cubicBezTo>
                  <a:cubicBezTo>
                    <a:pt x="0" y="36426"/>
                    <a:pt x="10533" y="46958"/>
                    <a:pt x="23479" y="46958"/>
                  </a:cubicBezTo>
                  <a:cubicBezTo>
                    <a:pt x="36425" y="46958"/>
                    <a:pt x="46957" y="36425"/>
                    <a:pt x="46957" y="23479"/>
                  </a:cubicBezTo>
                  <a:cubicBezTo>
                    <a:pt x="46957" y="10532"/>
                    <a:pt x="36425" y="0"/>
                    <a:pt x="234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5"/>
            <p:cNvSpPr/>
            <p:nvPr/>
          </p:nvSpPr>
          <p:spPr>
            <a:xfrm>
              <a:off x="6416640" y="2273400"/>
              <a:ext cx="369000" cy="622440"/>
            </a:xfrm>
            <a:custGeom>
              <a:avLst/>
              <a:gdLst/>
              <a:ahLst/>
              <a:cxnLst/>
              <a:rect l="l" t="t" r="r" b="b"/>
              <a:pathLst>
                <a:path w="19474" h="32805" extrusionOk="0">
                  <a:moveTo>
                    <a:pt x="11781" y="443"/>
                  </a:moveTo>
                  <a:cubicBezTo>
                    <a:pt x="12079" y="443"/>
                    <a:pt x="12297" y="470"/>
                    <a:pt x="12443" y="495"/>
                  </a:cubicBezTo>
                  <a:cubicBezTo>
                    <a:pt x="12191" y="1201"/>
                    <a:pt x="11642" y="3357"/>
                    <a:pt x="12918" y="6307"/>
                  </a:cubicBezTo>
                  <a:cubicBezTo>
                    <a:pt x="13074" y="6669"/>
                    <a:pt x="13267" y="7094"/>
                    <a:pt x="13483" y="7569"/>
                  </a:cubicBezTo>
                  <a:cubicBezTo>
                    <a:pt x="15405" y="11797"/>
                    <a:pt x="18980" y="19669"/>
                    <a:pt x="16061" y="24505"/>
                  </a:cubicBezTo>
                  <a:cubicBezTo>
                    <a:pt x="15094" y="26107"/>
                    <a:pt x="14379" y="27538"/>
                    <a:pt x="13804" y="28689"/>
                  </a:cubicBezTo>
                  <a:cubicBezTo>
                    <a:pt x="12616" y="31064"/>
                    <a:pt x="11968" y="32360"/>
                    <a:pt x="10671" y="32360"/>
                  </a:cubicBezTo>
                  <a:cubicBezTo>
                    <a:pt x="10417" y="32360"/>
                    <a:pt x="10139" y="32311"/>
                    <a:pt x="9827" y="32210"/>
                  </a:cubicBezTo>
                  <a:cubicBezTo>
                    <a:pt x="8759" y="31866"/>
                    <a:pt x="6176" y="30837"/>
                    <a:pt x="5265" y="28721"/>
                  </a:cubicBezTo>
                  <a:cubicBezTo>
                    <a:pt x="4777" y="27588"/>
                    <a:pt x="4862" y="26319"/>
                    <a:pt x="5517" y="24946"/>
                  </a:cubicBezTo>
                  <a:cubicBezTo>
                    <a:pt x="6012" y="23908"/>
                    <a:pt x="6535" y="22979"/>
                    <a:pt x="7040" y="22082"/>
                  </a:cubicBezTo>
                  <a:cubicBezTo>
                    <a:pt x="8529" y="19436"/>
                    <a:pt x="9704" y="17346"/>
                    <a:pt x="8270" y="15385"/>
                  </a:cubicBezTo>
                  <a:cubicBezTo>
                    <a:pt x="7377" y="14161"/>
                    <a:pt x="6127" y="13516"/>
                    <a:pt x="4917" y="12891"/>
                  </a:cubicBezTo>
                  <a:cubicBezTo>
                    <a:pt x="3613" y="12214"/>
                    <a:pt x="2262" y="11517"/>
                    <a:pt x="1256" y="10079"/>
                  </a:cubicBezTo>
                  <a:cubicBezTo>
                    <a:pt x="642" y="9202"/>
                    <a:pt x="458" y="8266"/>
                    <a:pt x="708" y="7297"/>
                  </a:cubicBezTo>
                  <a:cubicBezTo>
                    <a:pt x="1177" y="5474"/>
                    <a:pt x="3214" y="3564"/>
                    <a:pt x="6292" y="2056"/>
                  </a:cubicBezTo>
                  <a:cubicBezTo>
                    <a:pt x="9053" y="703"/>
                    <a:pt x="10825" y="443"/>
                    <a:pt x="11781" y="443"/>
                  </a:cubicBezTo>
                  <a:close/>
                  <a:moveTo>
                    <a:pt x="11775" y="0"/>
                  </a:moveTo>
                  <a:cubicBezTo>
                    <a:pt x="10744" y="0"/>
                    <a:pt x="8913" y="284"/>
                    <a:pt x="6099" y="1663"/>
                  </a:cubicBezTo>
                  <a:cubicBezTo>
                    <a:pt x="2859" y="3250"/>
                    <a:pt x="792" y="5212"/>
                    <a:pt x="283" y="7187"/>
                  </a:cubicBezTo>
                  <a:cubicBezTo>
                    <a:pt x="0" y="8286"/>
                    <a:pt x="205" y="9344"/>
                    <a:pt x="896" y="10330"/>
                  </a:cubicBezTo>
                  <a:cubicBezTo>
                    <a:pt x="1964" y="11856"/>
                    <a:pt x="3363" y="12580"/>
                    <a:pt x="4716" y="13280"/>
                  </a:cubicBezTo>
                  <a:cubicBezTo>
                    <a:pt x="5933" y="13909"/>
                    <a:pt x="7083" y="14504"/>
                    <a:pt x="7916" y="15644"/>
                  </a:cubicBezTo>
                  <a:cubicBezTo>
                    <a:pt x="9183" y="17377"/>
                    <a:pt x="8123" y="19260"/>
                    <a:pt x="6656" y="21867"/>
                  </a:cubicBezTo>
                  <a:cubicBezTo>
                    <a:pt x="6172" y="22729"/>
                    <a:pt x="5622" y="23706"/>
                    <a:pt x="5120" y="24757"/>
                  </a:cubicBezTo>
                  <a:cubicBezTo>
                    <a:pt x="4408" y="26248"/>
                    <a:pt x="4322" y="27641"/>
                    <a:pt x="4862" y="28895"/>
                  </a:cubicBezTo>
                  <a:cubicBezTo>
                    <a:pt x="5844" y="31174"/>
                    <a:pt x="8566" y="32265"/>
                    <a:pt x="9692" y="32627"/>
                  </a:cubicBezTo>
                  <a:cubicBezTo>
                    <a:pt x="10062" y="32747"/>
                    <a:pt x="10394" y="32804"/>
                    <a:pt x="10695" y="32804"/>
                  </a:cubicBezTo>
                  <a:cubicBezTo>
                    <a:pt x="12235" y="32804"/>
                    <a:pt x="12988" y="31298"/>
                    <a:pt x="14195" y="28885"/>
                  </a:cubicBezTo>
                  <a:cubicBezTo>
                    <a:pt x="14767" y="27742"/>
                    <a:pt x="15478" y="26319"/>
                    <a:pt x="16435" y="24731"/>
                  </a:cubicBezTo>
                  <a:cubicBezTo>
                    <a:pt x="19474" y="19698"/>
                    <a:pt x="15836" y="11690"/>
                    <a:pt x="13882" y="7389"/>
                  </a:cubicBezTo>
                  <a:cubicBezTo>
                    <a:pt x="13667" y="6916"/>
                    <a:pt x="13476" y="6494"/>
                    <a:pt x="13321" y="6135"/>
                  </a:cubicBezTo>
                  <a:cubicBezTo>
                    <a:pt x="11865" y="2770"/>
                    <a:pt x="12927" y="460"/>
                    <a:pt x="12938" y="437"/>
                  </a:cubicBezTo>
                  <a:cubicBezTo>
                    <a:pt x="12992" y="322"/>
                    <a:pt x="12938" y="186"/>
                    <a:pt x="12820" y="138"/>
                  </a:cubicBezTo>
                  <a:cubicBezTo>
                    <a:pt x="12788" y="125"/>
                    <a:pt x="12458" y="0"/>
                    <a:pt x="11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5"/>
            <p:cNvSpPr/>
            <p:nvPr/>
          </p:nvSpPr>
          <p:spPr>
            <a:xfrm>
              <a:off x="6521040" y="2403000"/>
              <a:ext cx="87840" cy="62640"/>
            </a:xfrm>
            <a:custGeom>
              <a:avLst/>
              <a:gdLst/>
              <a:ahLst/>
              <a:cxnLst/>
              <a:rect l="l" t="t" r="r" b="b"/>
              <a:pathLst>
                <a:path w="4672" h="3352" extrusionOk="0">
                  <a:moveTo>
                    <a:pt x="4432" y="1"/>
                  </a:moveTo>
                  <a:cubicBezTo>
                    <a:pt x="4428" y="1"/>
                    <a:pt x="4424" y="1"/>
                    <a:pt x="4420" y="1"/>
                  </a:cubicBezTo>
                  <a:cubicBezTo>
                    <a:pt x="4285" y="15"/>
                    <a:pt x="1085" y="334"/>
                    <a:pt x="271" y="1636"/>
                  </a:cubicBezTo>
                  <a:cubicBezTo>
                    <a:pt x="43" y="2001"/>
                    <a:pt x="0" y="2332"/>
                    <a:pt x="145" y="2618"/>
                  </a:cubicBezTo>
                  <a:cubicBezTo>
                    <a:pt x="459" y="3241"/>
                    <a:pt x="1543" y="3341"/>
                    <a:pt x="1665" y="3350"/>
                  </a:cubicBezTo>
                  <a:cubicBezTo>
                    <a:pt x="1671" y="3351"/>
                    <a:pt x="1678" y="3351"/>
                    <a:pt x="1683" y="3351"/>
                  </a:cubicBezTo>
                  <a:cubicBezTo>
                    <a:pt x="1686" y="3351"/>
                    <a:pt x="1689" y="3351"/>
                    <a:pt x="1692" y="3351"/>
                  </a:cubicBezTo>
                  <a:cubicBezTo>
                    <a:pt x="1809" y="3351"/>
                    <a:pt x="1906" y="3258"/>
                    <a:pt x="1910" y="3141"/>
                  </a:cubicBezTo>
                  <a:cubicBezTo>
                    <a:pt x="1915" y="3019"/>
                    <a:pt x="1820" y="2918"/>
                    <a:pt x="1700" y="2913"/>
                  </a:cubicBezTo>
                  <a:cubicBezTo>
                    <a:pt x="1453" y="2893"/>
                    <a:pt x="708" y="2762"/>
                    <a:pt x="537" y="2420"/>
                  </a:cubicBezTo>
                  <a:cubicBezTo>
                    <a:pt x="466" y="2280"/>
                    <a:pt x="502" y="2094"/>
                    <a:pt x="642" y="1869"/>
                  </a:cubicBezTo>
                  <a:cubicBezTo>
                    <a:pt x="1224" y="939"/>
                    <a:pt x="3597" y="522"/>
                    <a:pt x="4462" y="439"/>
                  </a:cubicBezTo>
                  <a:cubicBezTo>
                    <a:pt x="4582" y="428"/>
                    <a:pt x="4671" y="320"/>
                    <a:pt x="4659" y="199"/>
                  </a:cubicBezTo>
                  <a:cubicBezTo>
                    <a:pt x="4648" y="83"/>
                    <a:pt x="4546" y="1"/>
                    <a:pt x="4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5"/>
            <p:cNvSpPr/>
            <p:nvPr/>
          </p:nvSpPr>
          <p:spPr>
            <a:xfrm>
              <a:off x="6458040" y="2353320"/>
              <a:ext cx="151200" cy="138240"/>
            </a:xfrm>
            <a:custGeom>
              <a:avLst/>
              <a:gdLst/>
              <a:ahLst/>
              <a:cxnLst/>
              <a:rect l="l" t="t" r="r" b="b"/>
              <a:pathLst>
                <a:path w="8010" h="7335" extrusionOk="0">
                  <a:moveTo>
                    <a:pt x="7761" y="1"/>
                  </a:moveTo>
                  <a:cubicBezTo>
                    <a:pt x="7735" y="1"/>
                    <a:pt x="7709" y="5"/>
                    <a:pt x="7684" y="15"/>
                  </a:cubicBezTo>
                  <a:cubicBezTo>
                    <a:pt x="6919" y="302"/>
                    <a:pt x="194" y="2882"/>
                    <a:pt x="34" y="4953"/>
                  </a:cubicBezTo>
                  <a:cubicBezTo>
                    <a:pt x="0" y="5397"/>
                    <a:pt x="135" y="5792"/>
                    <a:pt x="436" y="6130"/>
                  </a:cubicBezTo>
                  <a:cubicBezTo>
                    <a:pt x="1408" y="7221"/>
                    <a:pt x="3820" y="7330"/>
                    <a:pt x="3923" y="7335"/>
                  </a:cubicBezTo>
                  <a:lnTo>
                    <a:pt x="3930" y="7335"/>
                  </a:lnTo>
                  <a:lnTo>
                    <a:pt x="3930" y="7333"/>
                  </a:lnTo>
                  <a:cubicBezTo>
                    <a:pt x="3932" y="7333"/>
                    <a:pt x="3934" y="7333"/>
                    <a:pt x="3935" y="7333"/>
                  </a:cubicBezTo>
                  <a:cubicBezTo>
                    <a:pt x="4054" y="7333"/>
                    <a:pt x="4152" y="7238"/>
                    <a:pt x="4154" y="7120"/>
                  </a:cubicBezTo>
                  <a:cubicBezTo>
                    <a:pt x="4157" y="6998"/>
                    <a:pt x="4061" y="6898"/>
                    <a:pt x="3939" y="6896"/>
                  </a:cubicBezTo>
                  <a:cubicBezTo>
                    <a:pt x="3917" y="6896"/>
                    <a:pt x="1610" y="6791"/>
                    <a:pt x="763" y="5839"/>
                  </a:cubicBezTo>
                  <a:cubicBezTo>
                    <a:pt x="542" y="5590"/>
                    <a:pt x="447" y="5311"/>
                    <a:pt x="472" y="4987"/>
                  </a:cubicBezTo>
                  <a:cubicBezTo>
                    <a:pt x="588" y="3467"/>
                    <a:pt x="5829" y="1179"/>
                    <a:pt x="7838" y="425"/>
                  </a:cubicBezTo>
                  <a:cubicBezTo>
                    <a:pt x="7952" y="382"/>
                    <a:pt x="8010" y="256"/>
                    <a:pt x="7966" y="143"/>
                  </a:cubicBezTo>
                  <a:cubicBezTo>
                    <a:pt x="7933" y="55"/>
                    <a:pt x="7849" y="1"/>
                    <a:pt x="7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5"/>
            <p:cNvSpPr/>
            <p:nvPr/>
          </p:nvSpPr>
          <p:spPr>
            <a:xfrm>
              <a:off x="6492600" y="2713680"/>
              <a:ext cx="471960" cy="290880"/>
            </a:xfrm>
            <a:custGeom>
              <a:avLst/>
              <a:gdLst/>
              <a:ahLst/>
              <a:cxnLst/>
              <a:rect l="l" t="t" r="r" b="b"/>
              <a:pathLst>
                <a:path w="24895" h="15368" extrusionOk="0">
                  <a:moveTo>
                    <a:pt x="13959" y="441"/>
                  </a:moveTo>
                  <a:cubicBezTo>
                    <a:pt x="16805" y="441"/>
                    <a:pt x="24455" y="4705"/>
                    <a:pt x="24455" y="6290"/>
                  </a:cubicBezTo>
                  <a:cubicBezTo>
                    <a:pt x="24455" y="7964"/>
                    <a:pt x="23423" y="9699"/>
                    <a:pt x="21109" y="11917"/>
                  </a:cubicBezTo>
                  <a:cubicBezTo>
                    <a:pt x="18988" y="13951"/>
                    <a:pt x="15867" y="14930"/>
                    <a:pt x="11413" y="14930"/>
                  </a:cubicBezTo>
                  <a:cubicBezTo>
                    <a:pt x="10464" y="14930"/>
                    <a:pt x="9455" y="14885"/>
                    <a:pt x="8382" y="14797"/>
                  </a:cubicBezTo>
                  <a:cubicBezTo>
                    <a:pt x="2160" y="14286"/>
                    <a:pt x="2040" y="14158"/>
                    <a:pt x="1258" y="13334"/>
                  </a:cubicBezTo>
                  <a:cubicBezTo>
                    <a:pt x="1175" y="13246"/>
                    <a:pt x="1087" y="13151"/>
                    <a:pt x="983" y="13049"/>
                  </a:cubicBezTo>
                  <a:cubicBezTo>
                    <a:pt x="617" y="12683"/>
                    <a:pt x="447" y="12185"/>
                    <a:pt x="490" y="11611"/>
                  </a:cubicBezTo>
                  <a:cubicBezTo>
                    <a:pt x="569" y="10548"/>
                    <a:pt x="1359" y="9365"/>
                    <a:pt x="2604" y="8445"/>
                  </a:cubicBezTo>
                  <a:cubicBezTo>
                    <a:pt x="4708" y="6889"/>
                    <a:pt x="8306" y="2317"/>
                    <a:pt x="8697" y="1817"/>
                  </a:cubicBezTo>
                  <a:cubicBezTo>
                    <a:pt x="9037" y="1643"/>
                    <a:pt x="11479" y="441"/>
                    <a:pt x="13959" y="441"/>
                  </a:cubicBezTo>
                  <a:close/>
                  <a:moveTo>
                    <a:pt x="13959" y="1"/>
                  </a:moveTo>
                  <a:cubicBezTo>
                    <a:pt x="11187" y="1"/>
                    <a:pt x="8562" y="1392"/>
                    <a:pt x="8450" y="1451"/>
                  </a:cubicBezTo>
                  <a:cubicBezTo>
                    <a:pt x="8423" y="1464"/>
                    <a:pt x="8400" y="1484"/>
                    <a:pt x="8382" y="1509"/>
                  </a:cubicBezTo>
                  <a:cubicBezTo>
                    <a:pt x="8343" y="1558"/>
                    <a:pt x="4475" y="6515"/>
                    <a:pt x="2344" y="8091"/>
                  </a:cubicBezTo>
                  <a:cubicBezTo>
                    <a:pt x="998" y="9087"/>
                    <a:pt x="142" y="10391"/>
                    <a:pt x="53" y="11579"/>
                  </a:cubicBezTo>
                  <a:cubicBezTo>
                    <a:pt x="1" y="12284"/>
                    <a:pt x="215" y="12900"/>
                    <a:pt x="674" y="13359"/>
                  </a:cubicBezTo>
                  <a:cubicBezTo>
                    <a:pt x="773" y="13459"/>
                    <a:pt x="860" y="13550"/>
                    <a:pt x="940" y="13634"/>
                  </a:cubicBezTo>
                  <a:cubicBezTo>
                    <a:pt x="1821" y="14565"/>
                    <a:pt x="1956" y="14708"/>
                    <a:pt x="8347" y="15234"/>
                  </a:cubicBezTo>
                  <a:cubicBezTo>
                    <a:pt x="9428" y="15323"/>
                    <a:pt x="10449" y="15368"/>
                    <a:pt x="11411" y="15368"/>
                  </a:cubicBezTo>
                  <a:cubicBezTo>
                    <a:pt x="15985" y="15368"/>
                    <a:pt x="19205" y="14349"/>
                    <a:pt x="21413" y="12233"/>
                  </a:cubicBezTo>
                  <a:cubicBezTo>
                    <a:pt x="23821" y="9925"/>
                    <a:pt x="24894" y="8093"/>
                    <a:pt x="24894" y="6289"/>
                  </a:cubicBezTo>
                  <a:cubicBezTo>
                    <a:pt x="24894" y="4310"/>
                    <a:pt x="16841" y="1"/>
                    <a:pt x="139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5"/>
            <p:cNvSpPr/>
            <p:nvPr/>
          </p:nvSpPr>
          <p:spPr>
            <a:xfrm>
              <a:off x="6593040" y="2820240"/>
              <a:ext cx="76320" cy="106920"/>
            </a:xfrm>
            <a:custGeom>
              <a:avLst/>
              <a:gdLst/>
              <a:ahLst/>
              <a:cxnLst/>
              <a:rect l="l" t="t" r="r" b="b"/>
              <a:pathLst>
                <a:path w="4076" h="5675" extrusionOk="0">
                  <a:moveTo>
                    <a:pt x="3829" y="0"/>
                  </a:moveTo>
                  <a:cubicBezTo>
                    <a:pt x="3765" y="0"/>
                    <a:pt x="3701" y="28"/>
                    <a:pt x="3658" y="82"/>
                  </a:cubicBezTo>
                  <a:lnTo>
                    <a:pt x="54" y="4538"/>
                  </a:lnTo>
                  <a:cubicBezTo>
                    <a:pt x="17" y="4585"/>
                    <a:pt x="0" y="4645"/>
                    <a:pt x="8" y="4703"/>
                  </a:cubicBezTo>
                  <a:cubicBezTo>
                    <a:pt x="15" y="4762"/>
                    <a:pt x="45" y="4816"/>
                    <a:pt x="93" y="4852"/>
                  </a:cubicBezTo>
                  <a:cubicBezTo>
                    <a:pt x="286" y="4996"/>
                    <a:pt x="1220" y="5674"/>
                    <a:pt x="1792" y="5674"/>
                  </a:cubicBezTo>
                  <a:cubicBezTo>
                    <a:pt x="1830" y="5674"/>
                    <a:pt x="1868" y="5672"/>
                    <a:pt x="1905" y="5664"/>
                  </a:cubicBezTo>
                  <a:cubicBezTo>
                    <a:pt x="2034" y="5643"/>
                    <a:pt x="2147" y="5565"/>
                    <a:pt x="2214" y="5454"/>
                  </a:cubicBezTo>
                  <a:cubicBezTo>
                    <a:pt x="2498" y="4981"/>
                    <a:pt x="3778" y="2606"/>
                    <a:pt x="3832" y="2506"/>
                  </a:cubicBezTo>
                  <a:cubicBezTo>
                    <a:pt x="3889" y="2398"/>
                    <a:pt x="3849" y="2266"/>
                    <a:pt x="3743" y="2208"/>
                  </a:cubicBezTo>
                  <a:cubicBezTo>
                    <a:pt x="3710" y="2190"/>
                    <a:pt x="3674" y="2182"/>
                    <a:pt x="3639" y="2182"/>
                  </a:cubicBezTo>
                  <a:cubicBezTo>
                    <a:pt x="3561" y="2182"/>
                    <a:pt x="3485" y="2223"/>
                    <a:pt x="3445" y="2297"/>
                  </a:cubicBezTo>
                  <a:cubicBezTo>
                    <a:pt x="3433" y="2322"/>
                    <a:pt x="2117" y="4763"/>
                    <a:pt x="1839" y="5229"/>
                  </a:cubicBezTo>
                  <a:cubicBezTo>
                    <a:pt x="1826" y="5238"/>
                    <a:pt x="1805" y="5243"/>
                    <a:pt x="1779" y="5243"/>
                  </a:cubicBezTo>
                  <a:cubicBezTo>
                    <a:pt x="1588" y="5243"/>
                    <a:pt x="1076" y="5007"/>
                    <a:pt x="541" y="4635"/>
                  </a:cubicBezTo>
                  <a:lnTo>
                    <a:pt x="3999" y="358"/>
                  </a:lnTo>
                  <a:cubicBezTo>
                    <a:pt x="4076" y="264"/>
                    <a:pt x="4061" y="125"/>
                    <a:pt x="3967" y="49"/>
                  </a:cubicBezTo>
                  <a:cubicBezTo>
                    <a:pt x="3926" y="16"/>
                    <a:pt x="3877" y="0"/>
                    <a:pt x="38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5"/>
            <p:cNvSpPr/>
            <p:nvPr/>
          </p:nvSpPr>
          <p:spPr>
            <a:xfrm>
              <a:off x="6557760" y="2682360"/>
              <a:ext cx="274680" cy="169560"/>
            </a:xfrm>
            <a:custGeom>
              <a:avLst/>
              <a:gdLst/>
              <a:ahLst/>
              <a:cxnLst/>
              <a:rect l="l" t="t" r="r" b="b"/>
              <a:pathLst>
                <a:path w="14509" h="8972" extrusionOk="0">
                  <a:moveTo>
                    <a:pt x="12390" y="1"/>
                  </a:moveTo>
                  <a:cubicBezTo>
                    <a:pt x="10600" y="1"/>
                    <a:pt x="7871" y="927"/>
                    <a:pt x="7871" y="927"/>
                  </a:cubicBezTo>
                  <a:cubicBezTo>
                    <a:pt x="7871" y="927"/>
                    <a:pt x="5310" y="1875"/>
                    <a:pt x="4836" y="2539"/>
                  </a:cubicBezTo>
                  <a:cubicBezTo>
                    <a:pt x="4362" y="3202"/>
                    <a:pt x="0" y="6332"/>
                    <a:pt x="1232" y="6427"/>
                  </a:cubicBezTo>
                  <a:cubicBezTo>
                    <a:pt x="1260" y="6429"/>
                    <a:pt x="1288" y="6430"/>
                    <a:pt x="1316" y="6430"/>
                  </a:cubicBezTo>
                  <a:cubicBezTo>
                    <a:pt x="2574" y="6430"/>
                    <a:pt x="4931" y="4436"/>
                    <a:pt x="4931" y="4436"/>
                  </a:cubicBezTo>
                  <a:cubicBezTo>
                    <a:pt x="4931" y="4436"/>
                    <a:pt x="5121" y="7470"/>
                    <a:pt x="5690" y="7470"/>
                  </a:cubicBezTo>
                  <a:cubicBezTo>
                    <a:pt x="6258" y="7470"/>
                    <a:pt x="10241" y="5858"/>
                    <a:pt x="10241" y="5858"/>
                  </a:cubicBezTo>
                  <a:cubicBezTo>
                    <a:pt x="10241" y="5858"/>
                    <a:pt x="11427" y="8972"/>
                    <a:pt x="12358" y="8972"/>
                  </a:cubicBezTo>
                  <a:cubicBezTo>
                    <a:pt x="12480" y="8972"/>
                    <a:pt x="12598" y="8918"/>
                    <a:pt x="12708" y="8798"/>
                  </a:cubicBezTo>
                  <a:cubicBezTo>
                    <a:pt x="13656" y="7754"/>
                    <a:pt x="14509" y="1970"/>
                    <a:pt x="13845" y="548"/>
                  </a:cubicBezTo>
                  <a:cubicBezTo>
                    <a:pt x="13657" y="145"/>
                    <a:pt x="13097" y="1"/>
                    <a:pt x="12390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5"/>
            <p:cNvSpPr/>
            <p:nvPr/>
          </p:nvSpPr>
          <p:spPr>
            <a:xfrm>
              <a:off x="6570360" y="2678400"/>
              <a:ext cx="266040" cy="177840"/>
            </a:xfrm>
            <a:custGeom>
              <a:avLst/>
              <a:gdLst/>
              <a:ahLst/>
              <a:cxnLst/>
              <a:rect l="l" t="t" r="r" b="b"/>
              <a:pathLst>
                <a:path w="14055" h="9404" extrusionOk="0">
                  <a:moveTo>
                    <a:pt x="11735" y="427"/>
                  </a:moveTo>
                  <a:cubicBezTo>
                    <a:pt x="12366" y="427"/>
                    <a:pt x="12832" y="547"/>
                    <a:pt x="12974" y="851"/>
                  </a:cubicBezTo>
                  <a:cubicBezTo>
                    <a:pt x="13581" y="2154"/>
                    <a:pt x="12799" y="7842"/>
                    <a:pt x="11872" y="8862"/>
                  </a:cubicBezTo>
                  <a:cubicBezTo>
                    <a:pt x="11798" y="8944"/>
                    <a:pt x="11737" y="8964"/>
                    <a:pt x="11686" y="8964"/>
                  </a:cubicBezTo>
                  <a:cubicBezTo>
                    <a:pt x="11671" y="8964"/>
                    <a:pt x="11656" y="8962"/>
                    <a:pt x="11643" y="8959"/>
                  </a:cubicBezTo>
                  <a:cubicBezTo>
                    <a:pt x="11064" y="8849"/>
                    <a:pt x="10188" y="7081"/>
                    <a:pt x="9773" y="5991"/>
                  </a:cubicBezTo>
                  <a:cubicBezTo>
                    <a:pt x="9741" y="5907"/>
                    <a:pt x="9661" y="5851"/>
                    <a:pt x="9571" y="5851"/>
                  </a:cubicBezTo>
                  <a:cubicBezTo>
                    <a:pt x="9570" y="5851"/>
                    <a:pt x="9569" y="5851"/>
                    <a:pt x="9568" y="5851"/>
                  </a:cubicBezTo>
                  <a:cubicBezTo>
                    <a:pt x="9565" y="5851"/>
                    <a:pt x="9562" y="5851"/>
                    <a:pt x="9560" y="5851"/>
                  </a:cubicBezTo>
                  <a:cubicBezTo>
                    <a:pt x="9535" y="5851"/>
                    <a:pt x="9510" y="5856"/>
                    <a:pt x="9487" y="5865"/>
                  </a:cubicBezTo>
                  <a:cubicBezTo>
                    <a:pt x="7962" y="6483"/>
                    <a:pt x="5400" y="7461"/>
                    <a:pt x="5039" y="7466"/>
                  </a:cubicBezTo>
                  <a:cubicBezTo>
                    <a:pt x="4826" y="7345"/>
                    <a:pt x="4563" y="6021"/>
                    <a:pt x="4477" y="4633"/>
                  </a:cubicBezTo>
                  <a:cubicBezTo>
                    <a:pt x="4469" y="4508"/>
                    <a:pt x="4366" y="4426"/>
                    <a:pt x="4258" y="4426"/>
                  </a:cubicBezTo>
                  <a:cubicBezTo>
                    <a:pt x="4209" y="4426"/>
                    <a:pt x="4159" y="4442"/>
                    <a:pt x="4117" y="4479"/>
                  </a:cubicBezTo>
                  <a:cubicBezTo>
                    <a:pt x="3463" y="5031"/>
                    <a:pt x="1592" y="6421"/>
                    <a:pt x="640" y="6421"/>
                  </a:cubicBezTo>
                  <a:cubicBezTo>
                    <a:pt x="618" y="6421"/>
                    <a:pt x="597" y="6420"/>
                    <a:pt x="577" y="6419"/>
                  </a:cubicBezTo>
                  <a:lnTo>
                    <a:pt x="574" y="6419"/>
                  </a:lnTo>
                  <a:cubicBezTo>
                    <a:pt x="732" y="6015"/>
                    <a:pt x="2153" y="4818"/>
                    <a:pt x="2933" y="4159"/>
                  </a:cubicBezTo>
                  <a:cubicBezTo>
                    <a:pt x="3701" y="3512"/>
                    <a:pt x="4179" y="3104"/>
                    <a:pt x="4342" y="2877"/>
                  </a:cubicBezTo>
                  <a:cubicBezTo>
                    <a:pt x="4698" y="2379"/>
                    <a:pt x="6573" y="1603"/>
                    <a:pt x="7271" y="1344"/>
                  </a:cubicBezTo>
                  <a:cubicBezTo>
                    <a:pt x="8588" y="898"/>
                    <a:pt x="10486" y="427"/>
                    <a:pt x="11735" y="427"/>
                  </a:cubicBezTo>
                  <a:close/>
                  <a:moveTo>
                    <a:pt x="11678" y="0"/>
                  </a:moveTo>
                  <a:cubicBezTo>
                    <a:pt x="9943" y="0"/>
                    <a:pt x="7512" y="800"/>
                    <a:pt x="7127" y="930"/>
                  </a:cubicBezTo>
                  <a:cubicBezTo>
                    <a:pt x="7125" y="931"/>
                    <a:pt x="7124" y="931"/>
                    <a:pt x="7121" y="933"/>
                  </a:cubicBezTo>
                  <a:cubicBezTo>
                    <a:pt x="6852" y="1033"/>
                    <a:pt x="4483" y="1925"/>
                    <a:pt x="3985" y="2623"/>
                  </a:cubicBezTo>
                  <a:cubicBezTo>
                    <a:pt x="3846" y="2817"/>
                    <a:pt x="3266" y="3307"/>
                    <a:pt x="2651" y="3825"/>
                  </a:cubicBezTo>
                  <a:cubicBezTo>
                    <a:pt x="676" y="5490"/>
                    <a:pt x="0" y="6158"/>
                    <a:pt x="139" y="6592"/>
                  </a:cubicBezTo>
                  <a:cubicBezTo>
                    <a:pt x="168" y="6682"/>
                    <a:pt x="259" y="6836"/>
                    <a:pt x="543" y="6857"/>
                  </a:cubicBezTo>
                  <a:cubicBezTo>
                    <a:pt x="576" y="6860"/>
                    <a:pt x="610" y="6861"/>
                    <a:pt x="645" y="6861"/>
                  </a:cubicBezTo>
                  <a:cubicBezTo>
                    <a:pt x="1700" y="6861"/>
                    <a:pt x="3362" y="5637"/>
                    <a:pt x="4069" y="5082"/>
                  </a:cubicBezTo>
                  <a:cubicBezTo>
                    <a:pt x="4180" y="6454"/>
                    <a:pt x="4436" y="7901"/>
                    <a:pt x="5016" y="7901"/>
                  </a:cubicBezTo>
                  <a:cubicBezTo>
                    <a:pt x="5553" y="7901"/>
                    <a:pt x="8466" y="6749"/>
                    <a:pt x="9445" y="6355"/>
                  </a:cubicBezTo>
                  <a:cubicBezTo>
                    <a:pt x="9759" y="7141"/>
                    <a:pt x="10672" y="9223"/>
                    <a:pt x="11561" y="9391"/>
                  </a:cubicBezTo>
                  <a:cubicBezTo>
                    <a:pt x="11602" y="9399"/>
                    <a:pt x="11643" y="9402"/>
                    <a:pt x="11686" y="9404"/>
                  </a:cubicBezTo>
                  <a:cubicBezTo>
                    <a:pt x="11836" y="9404"/>
                    <a:pt x="12021" y="9350"/>
                    <a:pt x="12196" y="9157"/>
                  </a:cubicBezTo>
                  <a:cubicBezTo>
                    <a:pt x="13243" y="8005"/>
                    <a:pt x="14055" y="2134"/>
                    <a:pt x="13371" y="666"/>
                  </a:cubicBezTo>
                  <a:cubicBezTo>
                    <a:pt x="13140" y="173"/>
                    <a:pt x="12484" y="0"/>
                    <a:pt x="116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5"/>
            <p:cNvSpPr/>
            <p:nvPr/>
          </p:nvSpPr>
          <p:spPr>
            <a:xfrm>
              <a:off x="6539040" y="2396520"/>
              <a:ext cx="246960" cy="291240"/>
            </a:xfrm>
            <a:custGeom>
              <a:avLst/>
              <a:gdLst/>
              <a:ahLst/>
              <a:cxnLst/>
              <a:rect l="l" t="t" r="r" b="b"/>
              <a:pathLst>
                <a:path w="13049" h="15370" extrusionOk="0">
                  <a:moveTo>
                    <a:pt x="4091" y="474"/>
                  </a:moveTo>
                  <a:cubicBezTo>
                    <a:pt x="5069" y="794"/>
                    <a:pt x="10865" y="2763"/>
                    <a:pt x="11690" y="4578"/>
                  </a:cubicBezTo>
                  <a:cubicBezTo>
                    <a:pt x="12582" y="6541"/>
                    <a:pt x="12173" y="7962"/>
                    <a:pt x="11977" y="8645"/>
                  </a:cubicBezTo>
                  <a:lnTo>
                    <a:pt x="11963" y="8695"/>
                  </a:lnTo>
                  <a:cubicBezTo>
                    <a:pt x="11777" y="9345"/>
                    <a:pt x="8179" y="14561"/>
                    <a:pt x="7083" y="14899"/>
                  </a:cubicBezTo>
                  <a:cubicBezTo>
                    <a:pt x="7010" y="14921"/>
                    <a:pt x="6928" y="14932"/>
                    <a:pt x="6840" y="14932"/>
                  </a:cubicBezTo>
                  <a:cubicBezTo>
                    <a:pt x="5651" y="14932"/>
                    <a:pt x="3264" y="12957"/>
                    <a:pt x="2212" y="11293"/>
                  </a:cubicBezTo>
                  <a:cubicBezTo>
                    <a:pt x="1199" y="9689"/>
                    <a:pt x="556" y="5521"/>
                    <a:pt x="456" y="4837"/>
                  </a:cubicBezTo>
                  <a:lnTo>
                    <a:pt x="4091" y="474"/>
                  </a:lnTo>
                  <a:close/>
                  <a:moveTo>
                    <a:pt x="4017" y="0"/>
                  </a:moveTo>
                  <a:cubicBezTo>
                    <a:pt x="3954" y="0"/>
                    <a:pt x="3893" y="28"/>
                    <a:pt x="3851" y="80"/>
                  </a:cubicBezTo>
                  <a:lnTo>
                    <a:pt x="59" y="4632"/>
                  </a:lnTo>
                  <a:cubicBezTo>
                    <a:pt x="18" y="4679"/>
                    <a:pt x="1" y="4741"/>
                    <a:pt x="10" y="4802"/>
                  </a:cubicBezTo>
                  <a:cubicBezTo>
                    <a:pt x="36" y="5001"/>
                    <a:pt x="693" y="9705"/>
                    <a:pt x="1842" y="11527"/>
                  </a:cubicBezTo>
                  <a:cubicBezTo>
                    <a:pt x="2883" y="13176"/>
                    <a:pt x="5351" y="15369"/>
                    <a:pt x="6846" y="15369"/>
                  </a:cubicBezTo>
                  <a:cubicBezTo>
                    <a:pt x="6850" y="15369"/>
                    <a:pt x="6854" y="15369"/>
                    <a:pt x="6858" y="15369"/>
                  </a:cubicBezTo>
                  <a:cubicBezTo>
                    <a:pt x="6979" y="15369"/>
                    <a:pt x="7099" y="15352"/>
                    <a:pt x="7213" y="15318"/>
                  </a:cubicBezTo>
                  <a:cubicBezTo>
                    <a:pt x="8567" y="14901"/>
                    <a:pt x="12197" y="9476"/>
                    <a:pt x="12386" y="8815"/>
                  </a:cubicBezTo>
                  <a:lnTo>
                    <a:pt x="12399" y="8765"/>
                  </a:lnTo>
                  <a:cubicBezTo>
                    <a:pt x="12593" y="8089"/>
                    <a:pt x="13049" y="6506"/>
                    <a:pt x="12089" y="4397"/>
                  </a:cubicBezTo>
                  <a:cubicBezTo>
                    <a:pt x="11112" y="2246"/>
                    <a:pt x="4371" y="101"/>
                    <a:pt x="4085" y="11"/>
                  </a:cubicBezTo>
                  <a:cubicBezTo>
                    <a:pt x="4063" y="4"/>
                    <a:pt x="4040" y="0"/>
                    <a:pt x="40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5"/>
            <p:cNvSpPr/>
            <p:nvPr/>
          </p:nvSpPr>
          <p:spPr>
            <a:xfrm>
              <a:off x="6587640" y="2502720"/>
              <a:ext cx="34920" cy="86760"/>
            </a:xfrm>
            <a:custGeom>
              <a:avLst/>
              <a:gdLst/>
              <a:ahLst/>
              <a:cxnLst/>
              <a:rect l="l" t="t" r="r" b="b"/>
              <a:pathLst>
                <a:path w="1886" h="4620" extrusionOk="0">
                  <a:moveTo>
                    <a:pt x="1091" y="0"/>
                  </a:moveTo>
                  <a:cubicBezTo>
                    <a:pt x="1067" y="0"/>
                    <a:pt x="1042" y="4"/>
                    <a:pt x="1018" y="13"/>
                  </a:cubicBezTo>
                  <a:cubicBezTo>
                    <a:pt x="904" y="53"/>
                    <a:pt x="844" y="178"/>
                    <a:pt x="884" y="293"/>
                  </a:cubicBezTo>
                  <a:cubicBezTo>
                    <a:pt x="1093" y="884"/>
                    <a:pt x="1357" y="1983"/>
                    <a:pt x="1174" y="2409"/>
                  </a:cubicBezTo>
                  <a:cubicBezTo>
                    <a:pt x="1077" y="2636"/>
                    <a:pt x="879" y="2833"/>
                    <a:pt x="688" y="3025"/>
                  </a:cubicBezTo>
                  <a:cubicBezTo>
                    <a:pt x="382" y="3331"/>
                    <a:pt x="1" y="3713"/>
                    <a:pt x="351" y="4150"/>
                  </a:cubicBezTo>
                  <a:cubicBezTo>
                    <a:pt x="679" y="4559"/>
                    <a:pt x="1169" y="4619"/>
                    <a:pt x="1426" y="4619"/>
                  </a:cubicBezTo>
                  <a:cubicBezTo>
                    <a:pt x="1483" y="4619"/>
                    <a:pt x="1540" y="4617"/>
                    <a:pt x="1596" y="4609"/>
                  </a:cubicBezTo>
                  <a:cubicBezTo>
                    <a:pt x="1716" y="4592"/>
                    <a:pt x="1800" y="4482"/>
                    <a:pt x="1782" y="4362"/>
                  </a:cubicBezTo>
                  <a:cubicBezTo>
                    <a:pt x="1765" y="4252"/>
                    <a:pt x="1670" y="4174"/>
                    <a:pt x="1562" y="4174"/>
                  </a:cubicBezTo>
                  <a:cubicBezTo>
                    <a:pt x="1553" y="4174"/>
                    <a:pt x="1544" y="4174"/>
                    <a:pt x="1535" y="4175"/>
                  </a:cubicBezTo>
                  <a:cubicBezTo>
                    <a:pt x="1533" y="4176"/>
                    <a:pt x="1489" y="4182"/>
                    <a:pt x="1420" y="4182"/>
                  </a:cubicBezTo>
                  <a:cubicBezTo>
                    <a:pt x="1245" y="4182"/>
                    <a:pt x="907" y="4143"/>
                    <a:pt x="693" y="3875"/>
                  </a:cubicBezTo>
                  <a:cubicBezTo>
                    <a:pt x="610" y="3773"/>
                    <a:pt x="639" y="3694"/>
                    <a:pt x="998" y="3335"/>
                  </a:cubicBezTo>
                  <a:cubicBezTo>
                    <a:pt x="1208" y="3125"/>
                    <a:pt x="1447" y="2886"/>
                    <a:pt x="1577" y="2582"/>
                  </a:cubicBezTo>
                  <a:cubicBezTo>
                    <a:pt x="1886" y="1860"/>
                    <a:pt x="1359" y="320"/>
                    <a:pt x="1298" y="146"/>
                  </a:cubicBezTo>
                  <a:cubicBezTo>
                    <a:pt x="1266" y="56"/>
                    <a:pt x="1182" y="0"/>
                    <a:pt x="10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5"/>
            <p:cNvSpPr/>
            <p:nvPr/>
          </p:nvSpPr>
          <p:spPr>
            <a:xfrm>
              <a:off x="6609240" y="2594880"/>
              <a:ext cx="55080" cy="24480"/>
            </a:xfrm>
            <a:custGeom>
              <a:avLst/>
              <a:gdLst/>
              <a:ahLst/>
              <a:cxnLst/>
              <a:rect l="l" t="t" r="r" b="b"/>
              <a:pathLst>
                <a:path w="2950" h="1350" extrusionOk="0">
                  <a:moveTo>
                    <a:pt x="2701" y="1"/>
                  </a:moveTo>
                  <a:cubicBezTo>
                    <a:pt x="2608" y="1"/>
                    <a:pt x="2522" y="62"/>
                    <a:pt x="2495" y="156"/>
                  </a:cubicBezTo>
                  <a:cubicBezTo>
                    <a:pt x="2301" y="787"/>
                    <a:pt x="1523" y="910"/>
                    <a:pt x="942" y="910"/>
                  </a:cubicBezTo>
                  <a:cubicBezTo>
                    <a:pt x="574" y="910"/>
                    <a:pt x="285" y="860"/>
                    <a:pt x="277" y="859"/>
                  </a:cubicBezTo>
                  <a:cubicBezTo>
                    <a:pt x="264" y="856"/>
                    <a:pt x="250" y="855"/>
                    <a:pt x="237" y="855"/>
                  </a:cubicBezTo>
                  <a:cubicBezTo>
                    <a:pt x="134" y="855"/>
                    <a:pt x="42" y="930"/>
                    <a:pt x="22" y="1035"/>
                  </a:cubicBezTo>
                  <a:cubicBezTo>
                    <a:pt x="1" y="1154"/>
                    <a:pt x="80" y="1268"/>
                    <a:pt x="200" y="1290"/>
                  </a:cubicBezTo>
                  <a:cubicBezTo>
                    <a:pt x="437" y="1329"/>
                    <a:pt x="676" y="1349"/>
                    <a:pt x="916" y="1349"/>
                  </a:cubicBezTo>
                  <a:cubicBezTo>
                    <a:pt x="923" y="1349"/>
                    <a:pt x="931" y="1349"/>
                    <a:pt x="938" y="1349"/>
                  </a:cubicBezTo>
                  <a:cubicBezTo>
                    <a:pt x="1645" y="1349"/>
                    <a:pt x="2638" y="1182"/>
                    <a:pt x="2914" y="286"/>
                  </a:cubicBezTo>
                  <a:cubicBezTo>
                    <a:pt x="2949" y="170"/>
                    <a:pt x="2884" y="47"/>
                    <a:pt x="2769" y="12"/>
                  </a:cubicBezTo>
                  <a:cubicBezTo>
                    <a:pt x="2747" y="5"/>
                    <a:pt x="2724" y="1"/>
                    <a:pt x="2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5"/>
            <p:cNvSpPr/>
            <p:nvPr/>
          </p:nvSpPr>
          <p:spPr>
            <a:xfrm>
              <a:off x="6655320" y="2514240"/>
              <a:ext cx="12600" cy="21240"/>
            </a:xfrm>
            <a:custGeom>
              <a:avLst/>
              <a:gdLst/>
              <a:ahLst/>
              <a:cxnLst/>
              <a:rect l="l" t="t" r="r" b="b"/>
              <a:pathLst>
                <a:path w="711" h="1182" extrusionOk="0">
                  <a:moveTo>
                    <a:pt x="357" y="1"/>
                  </a:moveTo>
                  <a:cubicBezTo>
                    <a:pt x="160" y="1"/>
                    <a:pt x="0" y="266"/>
                    <a:pt x="0" y="591"/>
                  </a:cubicBezTo>
                  <a:cubicBezTo>
                    <a:pt x="0" y="918"/>
                    <a:pt x="160" y="1182"/>
                    <a:pt x="357" y="1182"/>
                  </a:cubicBezTo>
                  <a:cubicBezTo>
                    <a:pt x="552" y="1182"/>
                    <a:pt x="711" y="918"/>
                    <a:pt x="711" y="591"/>
                  </a:cubicBezTo>
                  <a:cubicBezTo>
                    <a:pt x="711" y="266"/>
                    <a:pt x="552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5"/>
            <p:cNvSpPr/>
            <p:nvPr/>
          </p:nvSpPr>
          <p:spPr>
            <a:xfrm>
              <a:off x="6593400" y="2523240"/>
              <a:ext cx="12600" cy="21240"/>
            </a:xfrm>
            <a:custGeom>
              <a:avLst/>
              <a:gdLst/>
              <a:ahLst/>
              <a:cxnLst/>
              <a:rect l="l" t="t" r="r" b="b"/>
              <a:pathLst>
                <a:path w="711" h="1180" extrusionOk="0">
                  <a:moveTo>
                    <a:pt x="355" y="0"/>
                  </a:moveTo>
                  <a:cubicBezTo>
                    <a:pt x="159" y="0"/>
                    <a:pt x="0" y="264"/>
                    <a:pt x="0" y="591"/>
                  </a:cubicBezTo>
                  <a:cubicBezTo>
                    <a:pt x="0" y="916"/>
                    <a:pt x="159" y="1180"/>
                    <a:pt x="355" y="1180"/>
                  </a:cubicBezTo>
                  <a:cubicBezTo>
                    <a:pt x="552" y="1180"/>
                    <a:pt x="711" y="916"/>
                    <a:pt x="711" y="591"/>
                  </a:cubicBezTo>
                  <a:cubicBezTo>
                    <a:pt x="711" y="264"/>
                    <a:pt x="552" y="0"/>
                    <a:pt x="3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5"/>
            <p:cNvSpPr/>
            <p:nvPr/>
          </p:nvSpPr>
          <p:spPr>
            <a:xfrm>
              <a:off x="6560640" y="2485440"/>
              <a:ext cx="47160" cy="30600"/>
            </a:xfrm>
            <a:custGeom>
              <a:avLst/>
              <a:gdLst/>
              <a:ahLst/>
              <a:cxnLst/>
              <a:rect l="l" t="t" r="r" b="b"/>
              <a:pathLst>
                <a:path w="2547" h="1663" extrusionOk="0">
                  <a:moveTo>
                    <a:pt x="1334" y="0"/>
                  </a:moveTo>
                  <a:cubicBezTo>
                    <a:pt x="337" y="0"/>
                    <a:pt x="40" y="1340"/>
                    <a:pt x="27" y="1397"/>
                  </a:cubicBezTo>
                  <a:cubicBezTo>
                    <a:pt x="1" y="1515"/>
                    <a:pt x="77" y="1631"/>
                    <a:pt x="195" y="1656"/>
                  </a:cubicBezTo>
                  <a:cubicBezTo>
                    <a:pt x="210" y="1660"/>
                    <a:pt x="226" y="1661"/>
                    <a:pt x="241" y="1663"/>
                  </a:cubicBezTo>
                  <a:cubicBezTo>
                    <a:pt x="345" y="1663"/>
                    <a:pt x="434" y="1590"/>
                    <a:pt x="455" y="1489"/>
                  </a:cubicBezTo>
                  <a:cubicBezTo>
                    <a:pt x="459" y="1479"/>
                    <a:pt x="691" y="438"/>
                    <a:pt x="1334" y="438"/>
                  </a:cubicBezTo>
                  <a:cubicBezTo>
                    <a:pt x="1943" y="438"/>
                    <a:pt x="2095" y="577"/>
                    <a:pt x="2100" y="581"/>
                  </a:cubicBezTo>
                  <a:lnTo>
                    <a:pt x="2100" y="581"/>
                  </a:lnTo>
                  <a:cubicBezTo>
                    <a:pt x="2139" y="657"/>
                    <a:pt x="2217" y="701"/>
                    <a:pt x="2297" y="701"/>
                  </a:cubicBezTo>
                  <a:cubicBezTo>
                    <a:pt x="2330" y="701"/>
                    <a:pt x="2364" y="694"/>
                    <a:pt x="2395" y="678"/>
                  </a:cubicBezTo>
                  <a:cubicBezTo>
                    <a:pt x="2503" y="623"/>
                    <a:pt x="2546" y="492"/>
                    <a:pt x="2491" y="383"/>
                  </a:cubicBezTo>
                  <a:cubicBezTo>
                    <a:pt x="2448" y="293"/>
                    <a:pt x="2230" y="0"/>
                    <a:pt x="1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5"/>
            <p:cNvSpPr/>
            <p:nvPr/>
          </p:nvSpPr>
          <p:spPr>
            <a:xfrm>
              <a:off x="6626160" y="2464200"/>
              <a:ext cx="60120" cy="27720"/>
            </a:xfrm>
            <a:custGeom>
              <a:avLst/>
              <a:gdLst/>
              <a:ahLst/>
              <a:cxnLst/>
              <a:rect l="l" t="t" r="r" b="b"/>
              <a:pathLst>
                <a:path w="3221" h="1506" extrusionOk="0">
                  <a:moveTo>
                    <a:pt x="1489" y="0"/>
                  </a:moveTo>
                  <a:cubicBezTo>
                    <a:pt x="546" y="0"/>
                    <a:pt x="123" y="788"/>
                    <a:pt x="26" y="1240"/>
                  </a:cubicBezTo>
                  <a:cubicBezTo>
                    <a:pt x="1" y="1359"/>
                    <a:pt x="76" y="1475"/>
                    <a:pt x="194" y="1500"/>
                  </a:cubicBezTo>
                  <a:cubicBezTo>
                    <a:pt x="210" y="1504"/>
                    <a:pt x="226" y="1505"/>
                    <a:pt x="241" y="1505"/>
                  </a:cubicBezTo>
                  <a:cubicBezTo>
                    <a:pt x="345" y="1505"/>
                    <a:pt x="433" y="1433"/>
                    <a:pt x="455" y="1333"/>
                  </a:cubicBezTo>
                  <a:cubicBezTo>
                    <a:pt x="463" y="1293"/>
                    <a:pt x="655" y="440"/>
                    <a:pt x="1502" y="440"/>
                  </a:cubicBezTo>
                  <a:cubicBezTo>
                    <a:pt x="1563" y="440"/>
                    <a:pt x="1627" y="445"/>
                    <a:pt x="1696" y="454"/>
                  </a:cubicBezTo>
                  <a:cubicBezTo>
                    <a:pt x="2706" y="600"/>
                    <a:pt x="2774" y="1109"/>
                    <a:pt x="2775" y="1126"/>
                  </a:cubicBezTo>
                  <a:cubicBezTo>
                    <a:pt x="2783" y="1239"/>
                    <a:pt x="2866" y="1333"/>
                    <a:pt x="2984" y="1333"/>
                  </a:cubicBezTo>
                  <a:cubicBezTo>
                    <a:pt x="2991" y="1333"/>
                    <a:pt x="3000" y="1332"/>
                    <a:pt x="3008" y="1331"/>
                  </a:cubicBezTo>
                  <a:cubicBezTo>
                    <a:pt x="3129" y="1324"/>
                    <a:pt x="3220" y="1219"/>
                    <a:pt x="3213" y="1099"/>
                  </a:cubicBezTo>
                  <a:cubicBezTo>
                    <a:pt x="3212" y="1062"/>
                    <a:pt x="3143" y="218"/>
                    <a:pt x="1757" y="20"/>
                  </a:cubicBezTo>
                  <a:cubicBezTo>
                    <a:pt x="1663" y="7"/>
                    <a:pt x="1574" y="0"/>
                    <a:pt x="14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5"/>
            <p:cNvSpPr/>
            <p:nvPr/>
          </p:nvSpPr>
          <p:spPr>
            <a:xfrm>
              <a:off x="6589080" y="2267280"/>
              <a:ext cx="489960" cy="639720"/>
            </a:xfrm>
            <a:custGeom>
              <a:avLst/>
              <a:gdLst/>
              <a:ahLst/>
              <a:cxnLst/>
              <a:rect l="l" t="t" r="r" b="b"/>
              <a:pathLst>
                <a:path w="25836" h="33713" extrusionOk="0">
                  <a:moveTo>
                    <a:pt x="6244" y="1"/>
                  </a:moveTo>
                  <a:cubicBezTo>
                    <a:pt x="5595" y="1"/>
                    <a:pt x="5002" y="28"/>
                    <a:pt x="4497" y="71"/>
                  </a:cubicBezTo>
                  <a:cubicBezTo>
                    <a:pt x="1078" y="364"/>
                    <a:pt x="52" y="3127"/>
                    <a:pt x="42" y="3156"/>
                  </a:cubicBezTo>
                  <a:cubicBezTo>
                    <a:pt x="1" y="3270"/>
                    <a:pt x="61" y="3395"/>
                    <a:pt x="174" y="3436"/>
                  </a:cubicBezTo>
                  <a:cubicBezTo>
                    <a:pt x="199" y="3444"/>
                    <a:pt x="223" y="3448"/>
                    <a:pt x="248" y="3448"/>
                  </a:cubicBezTo>
                  <a:cubicBezTo>
                    <a:pt x="338" y="3448"/>
                    <a:pt x="422" y="3393"/>
                    <a:pt x="455" y="3303"/>
                  </a:cubicBezTo>
                  <a:cubicBezTo>
                    <a:pt x="492" y="3199"/>
                    <a:pt x="1403" y="777"/>
                    <a:pt x="4535" y="508"/>
                  </a:cubicBezTo>
                  <a:cubicBezTo>
                    <a:pt x="5055" y="463"/>
                    <a:pt x="5629" y="438"/>
                    <a:pt x="6235" y="438"/>
                  </a:cubicBezTo>
                  <a:cubicBezTo>
                    <a:pt x="9728" y="438"/>
                    <a:pt x="14297" y="1254"/>
                    <a:pt x="15961" y="3752"/>
                  </a:cubicBezTo>
                  <a:cubicBezTo>
                    <a:pt x="17056" y="5392"/>
                    <a:pt x="17849" y="6779"/>
                    <a:pt x="18855" y="8537"/>
                  </a:cubicBezTo>
                  <a:cubicBezTo>
                    <a:pt x="19762" y="10122"/>
                    <a:pt x="20790" y="11918"/>
                    <a:pt x="22320" y="14393"/>
                  </a:cubicBezTo>
                  <a:cubicBezTo>
                    <a:pt x="25369" y="19327"/>
                    <a:pt x="25309" y="25241"/>
                    <a:pt x="22168" y="29460"/>
                  </a:cubicBezTo>
                  <a:cubicBezTo>
                    <a:pt x="20309" y="31959"/>
                    <a:pt x="17899" y="33267"/>
                    <a:pt x="15440" y="33267"/>
                  </a:cubicBezTo>
                  <a:cubicBezTo>
                    <a:pt x="14037" y="33267"/>
                    <a:pt x="12617" y="32841"/>
                    <a:pt x="11274" y="31968"/>
                  </a:cubicBezTo>
                  <a:cubicBezTo>
                    <a:pt x="7882" y="29763"/>
                    <a:pt x="9009" y="26659"/>
                    <a:pt x="10315" y="23064"/>
                  </a:cubicBezTo>
                  <a:cubicBezTo>
                    <a:pt x="10411" y="22800"/>
                    <a:pt x="10508" y="22535"/>
                    <a:pt x="10603" y="22268"/>
                  </a:cubicBezTo>
                  <a:cubicBezTo>
                    <a:pt x="11986" y="18396"/>
                    <a:pt x="10230" y="15020"/>
                    <a:pt x="5384" y="12237"/>
                  </a:cubicBezTo>
                  <a:cubicBezTo>
                    <a:pt x="1083" y="9765"/>
                    <a:pt x="567" y="4963"/>
                    <a:pt x="562" y="4914"/>
                  </a:cubicBezTo>
                  <a:cubicBezTo>
                    <a:pt x="552" y="4802"/>
                    <a:pt x="451" y="4717"/>
                    <a:pt x="346" y="4717"/>
                  </a:cubicBezTo>
                  <a:cubicBezTo>
                    <a:pt x="339" y="4717"/>
                    <a:pt x="331" y="4717"/>
                    <a:pt x="323" y="4718"/>
                  </a:cubicBezTo>
                  <a:cubicBezTo>
                    <a:pt x="203" y="4729"/>
                    <a:pt x="114" y="4836"/>
                    <a:pt x="126" y="4957"/>
                  </a:cubicBezTo>
                  <a:cubicBezTo>
                    <a:pt x="132" y="5007"/>
                    <a:pt x="663" y="10030"/>
                    <a:pt x="5167" y="12617"/>
                  </a:cubicBezTo>
                  <a:cubicBezTo>
                    <a:pt x="9801" y="15280"/>
                    <a:pt x="11491" y="18477"/>
                    <a:pt x="10190" y="22121"/>
                  </a:cubicBezTo>
                  <a:cubicBezTo>
                    <a:pt x="10095" y="22388"/>
                    <a:pt x="9999" y="22653"/>
                    <a:pt x="9904" y="22915"/>
                  </a:cubicBezTo>
                  <a:cubicBezTo>
                    <a:pt x="8590" y="26528"/>
                    <a:pt x="7351" y="29940"/>
                    <a:pt x="11036" y="32336"/>
                  </a:cubicBezTo>
                  <a:cubicBezTo>
                    <a:pt x="12460" y="33263"/>
                    <a:pt x="13965" y="33713"/>
                    <a:pt x="15451" y="33713"/>
                  </a:cubicBezTo>
                  <a:cubicBezTo>
                    <a:pt x="18039" y="33713"/>
                    <a:pt x="20570" y="32343"/>
                    <a:pt x="22520" y="29721"/>
                  </a:cubicBezTo>
                  <a:cubicBezTo>
                    <a:pt x="25768" y="25357"/>
                    <a:pt x="25836" y="19249"/>
                    <a:pt x="22691" y="14163"/>
                  </a:cubicBezTo>
                  <a:cubicBezTo>
                    <a:pt x="21165" y="11694"/>
                    <a:pt x="20139" y="9902"/>
                    <a:pt x="19235" y="8319"/>
                  </a:cubicBezTo>
                  <a:cubicBezTo>
                    <a:pt x="18225" y="6554"/>
                    <a:pt x="17427" y="5162"/>
                    <a:pt x="16327" y="3508"/>
                  </a:cubicBezTo>
                  <a:cubicBezTo>
                    <a:pt x="14465" y="716"/>
                    <a:pt x="9606" y="1"/>
                    <a:pt x="6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5"/>
            <p:cNvSpPr/>
            <p:nvPr/>
          </p:nvSpPr>
          <p:spPr>
            <a:xfrm>
              <a:off x="6820200" y="2839680"/>
              <a:ext cx="22680" cy="24480"/>
            </a:xfrm>
            <a:custGeom>
              <a:avLst/>
              <a:gdLst/>
              <a:ahLst/>
              <a:cxnLst/>
              <a:rect l="l" t="t" r="r" b="b"/>
              <a:pathLst>
                <a:path w="1259" h="1354" extrusionOk="0">
                  <a:moveTo>
                    <a:pt x="250" y="1"/>
                  </a:moveTo>
                  <a:cubicBezTo>
                    <a:pt x="220" y="1"/>
                    <a:pt x="189" y="7"/>
                    <a:pt x="160" y="20"/>
                  </a:cubicBezTo>
                  <a:cubicBezTo>
                    <a:pt x="50" y="70"/>
                    <a:pt x="1" y="201"/>
                    <a:pt x="51" y="311"/>
                  </a:cubicBezTo>
                  <a:cubicBezTo>
                    <a:pt x="222" y="690"/>
                    <a:pt x="481" y="1025"/>
                    <a:pt x="820" y="1304"/>
                  </a:cubicBezTo>
                  <a:cubicBezTo>
                    <a:pt x="859" y="1336"/>
                    <a:pt x="909" y="1354"/>
                    <a:pt x="959" y="1354"/>
                  </a:cubicBezTo>
                  <a:cubicBezTo>
                    <a:pt x="959" y="1354"/>
                    <a:pt x="960" y="1354"/>
                    <a:pt x="960" y="1354"/>
                  </a:cubicBezTo>
                  <a:cubicBezTo>
                    <a:pt x="1166" y="1354"/>
                    <a:pt x="1259" y="1096"/>
                    <a:pt x="1099" y="965"/>
                  </a:cubicBezTo>
                  <a:cubicBezTo>
                    <a:pt x="808" y="726"/>
                    <a:pt x="596" y="452"/>
                    <a:pt x="450" y="129"/>
                  </a:cubicBezTo>
                  <a:cubicBezTo>
                    <a:pt x="413" y="49"/>
                    <a:pt x="333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5"/>
            <p:cNvSpPr/>
            <p:nvPr/>
          </p:nvSpPr>
          <p:spPr>
            <a:xfrm>
              <a:off x="6714360" y="2493000"/>
              <a:ext cx="138240" cy="314640"/>
            </a:xfrm>
            <a:custGeom>
              <a:avLst/>
              <a:gdLst/>
              <a:ahLst/>
              <a:cxnLst/>
              <a:rect l="l" t="t" r="r" b="b"/>
              <a:pathLst>
                <a:path w="7323" h="16618" extrusionOk="0">
                  <a:moveTo>
                    <a:pt x="251" y="0"/>
                  </a:moveTo>
                  <a:cubicBezTo>
                    <a:pt x="175" y="0"/>
                    <a:pt x="102" y="39"/>
                    <a:pt x="62" y="108"/>
                  </a:cubicBezTo>
                  <a:cubicBezTo>
                    <a:pt x="0" y="213"/>
                    <a:pt x="34" y="347"/>
                    <a:pt x="139" y="408"/>
                  </a:cubicBezTo>
                  <a:cubicBezTo>
                    <a:pt x="198" y="443"/>
                    <a:pt x="6029" y="3928"/>
                    <a:pt x="6621" y="8218"/>
                  </a:cubicBezTo>
                  <a:cubicBezTo>
                    <a:pt x="6877" y="10071"/>
                    <a:pt x="6383" y="12001"/>
                    <a:pt x="5948" y="13704"/>
                  </a:cubicBezTo>
                  <a:cubicBezTo>
                    <a:pt x="5705" y="14653"/>
                    <a:pt x="5477" y="15550"/>
                    <a:pt x="5384" y="16373"/>
                  </a:cubicBezTo>
                  <a:cubicBezTo>
                    <a:pt x="5370" y="16493"/>
                    <a:pt x="5457" y="16602"/>
                    <a:pt x="5578" y="16616"/>
                  </a:cubicBezTo>
                  <a:cubicBezTo>
                    <a:pt x="5585" y="16617"/>
                    <a:pt x="5594" y="16617"/>
                    <a:pt x="5603" y="16617"/>
                  </a:cubicBezTo>
                  <a:cubicBezTo>
                    <a:pt x="5714" y="16616"/>
                    <a:pt x="5808" y="16532"/>
                    <a:pt x="5819" y="16422"/>
                  </a:cubicBezTo>
                  <a:cubicBezTo>
                    <a:pt x="5908" y="15629"/>
                    <a:pt x="6134" y="14746"/>
                    <a:pt x="6372" y="13813"/>
                  </a:cubicBezTo>
                  <a:cubicBezTo>
                    <a:pt x="6819" y="12070"/>
                    <a:pt x="7323" y="10096"/>
                    <a:pt x="7055" y="8158"/>
                  </a:cubicBezTo>
                  <a:cubicBezTo>
                    <a:pt x="6436" y="3661"/>
                    <a:pt x="609" y="177"/>
                    <a:pt x="362" y="31"/>
                  </a:cubicBezTo>
                  <a:cubicBezTo>
                    <a:pt x="327" y="10"/>
                    <a:pt x="288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5"/>
            <p:cNvSpPr/>
            <p:nvPr/>
          </p:nvSpPr>
          <p:spPr>
            <a:xfrm>
              <a:off x="6595920" y="2313360"/>
              <a:ext cx="47520" cy="96840"/>
            </a:xfrm>
            <a:custGeom>
              <a:avLst/>
              <a:gdLst/>
              <a:ahLst/>
              <a:cxnLst/>
              <a:rect l="l" t="t" r="r" b="b"/>
              <a:pathLst>
                <a:path w="2563" h="5153" extrusionOk="0">
                  <a:moveTo>
                    <a:pt x="2317" y="0"/>
                  </a:moveTo>
                  <a:cubicBezTo>
                    <a:pt x="2266" y="0"/>
                    <a:pt x="2215" y="18"/>
                    <a:pt x="2173" y="54"/>
                  </a:cubicBezTo>
                  <a:cubicBezTo>
                    <a:pt x="0" y="1950"/>
                    <a:pt x="270" y="4835"/>
                    <a:pt x="284" y="4957"/>
                  </a:cubicBezTo>
                  <a:cubicBezTo>
                    <a:pt x="295" y="5068"/>
                    <a:pt x="389" y="5153"/>
                    <a:pt x="501" y="5153"/>
                  </a:cubicBezTo>
                  <a:cubicBezTo>
                    <a:pt x="509" y="5153"/>
                    <a:pt x="517" y="5153"/>
                    <a:pt x="524" y="5152"/>
                  </a:cubicBezTo>
                  <a:cubicBezTo>
                    <a:pt x="644" y="5139"/>
                    <a:pt x="732" y="5032"/>
                    <a:pt x="720" y="4912"/>
                  </a:cubicBezTo>
                  <a:cubicBezTo>
                    <a:pt x="717" y="4884"/>
                    <a:pt x="458" y="2132"/>
                    <a:pt x="2462" y="385"/>
                  </a:cubicBezTo>
                  <a:cubicBezTo>
                    <a:pt x="2553" y="305"/>
                    <a:pt x="2562" y="166"/>
                    <a:pt x="2482" y="76"/>
                  </a:cubicBezTo>
                  <a:cubicBezTo>
                    <a:pt x="2439" y="26"/>
                    <a:pt x="2378" y="0"/>
                    <a:pt x="2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5"/>
            <p:cNvSpPr/>
            <p:nvPr/>
          </p:nvSpPr>
          <p:spPr>
            <a:xfrm>
              <a:off x="6655680" y="2292120"/>
              <a:ext cx="26280" cy="14760"/>
            </a:xfrm>
            <a:custGeom>
              <a:avLst/>
              <a:gdLst/>
              <a:ahLst/>
              <a:cxnLst/>
              <a:rect l="l" t="t" r="r" b="b"/>
              <a:pathLst>
                <a:path w="1438" h="831" extrusionOk="0">
                  <a:moveTo>
                    <a:pt x="1191" y="0"/>
                  </a:moveTo>
                  <a:cubicBezTo>
                    <a:pt x="1169" y="0"/>
                    <a:pt x="1147" y="4"/>
                    <a:pt x="1125" y="10"/>
                  </a:cubicBezTo>
                  <a:cubicBezTo>
                    <a:pt x="784" y="119"/>
                    <a:pt x="454" y="254"/>
                    <a:pt x="137" y="417"/>
                  </a:cubicBezTo>
                  <a:cubicBezTo>
                    <a:pt x="46" y="463"/>
                    <a:pt x="0" y="565"/>
                    <a:pt x="24" y="663"/>
                  </a:cubicBezTo>
                  <a:cubicBezTo>
                    <a:pt x="47" y="761"/>
                    <a:pt x="134" y="831"/>
                    <a:pt x="235" y="831"/>
                  </a:cubicBezTo>
                  <a:cubicBezTo>
                    <a:pt x="236" y="831"/>
                    <a:pt x="237" y="831"/>
                    <a:pt x="238" y="831"/>
                  </a:cubicBezTo>
                  <a:cubicBezTo>
                    <a:pt x="272" y="831"/>
                    <a:pt x="307" y="822"/>
                    <a:pt x="338" y="806"/>
                  </a:cubicBezTo>
                  <a:cubicBezTo>
                    <a:pt x="633" y="656"/>
                    <a:pt x="941" y="530"/>
                    <a:pt x="1257" y="428"/>
                  </a:cubicBezTo>
                  <a:cubicBezTo>
                    <a:pt x="1374" y="392"/>
                    <a:pt x="1437" y="268"/>
                    <a:pt x="1400" y="153"/>
                  </a:cubicBezTo>
                  <a:cubicBezTo>
                    <a:pt x="1370" y="60"/>
                    <a:pt x="1284" y="0"/>
                    <a:pt x="1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5"/>
            <p:cNvSpPr/>
            <p:nvPr/>
          </p:nvSpPr>
          <p:spPr>
            <a:xfrm>
              <a:off x="5771520" y="1275120"/>
              <a:ext cx="1920960" cy="3462480"/>
            </a:xfrm>
            <a:custGeom>
              <a:avLst/>
              <a:gdLst/>
              <a:ahLst/>
              <a:cxnLst/>
              <a:rect l="l" t="t" r="r" b="b"/>
              <a:pathLst>
                <a:path w="101113" h="182228" extrusionOk="0">
                  <a:moveTo>
                    <a:pt x="105" y="1"/>
                  </a:moveTo>
                  <a:cubicBezTo>
                    <a:pt x="48" y="1"/>
                    <a:pt x="0" y="47"/>
                    <a:pt x="0" y="106"/>
                  </a:cubicBezTo>
                  <a:lnTo>
                    <a:pt x="0" y="182122"/>
                  </a:lnTo>
                  <a:cubicBezTo>
                    <a:pt x="0" y="182181"/>
                    <a:pt x="48" y="182227"/>
                    <a:pt x="105" y="182227"/>
                  </a:cubicBezTo>
                  <a:lnTo>
                    <a:pt x="101007" y="182227"/>
                  </a:lnTo>
                  <a:cubicBezTo>
                    <a:pt x="101066" y="182227"/>
                    <a:pt x="101112" y="182181"/>
                    <a:pt x="101112" y="182122"/>
                  </a:cubicBezTo>
                  <a:lnTo>
                    <a:pt x="101112" y="106"/>
                  </a:lnTo>
                  <a:cubicBezTo>
                    <a:pt x="101112" y="47"/>
                    <a:pt x="101066" y="1"/>
                    <a:pt x="101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0" name="Google Shape;2340;p15"/>
          <p:cNvSpPr/>
          <p:nvPr/>
        </p:nvSpPr>
        <p:spPr>
          <a:xfrm>
            <a:off x="916560" y="158760"/>
            <a:ext cx="7288200" cy="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0" i="0" u="none" strike="noStrike" cap="none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La Nostra Applicazione</a:t>
            </a:r>
            <a:br>
              <a:rPr lang="it-IT" sz="18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it-IT" sz="1200" b="0" i="0" u="none" strike="noStrike" cap="none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(Booking Seat Page)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1" name="Google Shape;234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968000">
            <a:off x="1517400" y="42480"/>
            <a:ext cx="1161000" cy="116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2342;p15">
            <a:extLst>
              <a:ext uri="{FF2B5EF4-FFF2-40B4-BE49-F238E27FC236}">
                <a16:creationId xmlns:a16="http://schemas.microsoft.com/office/drawing/2014/main" id="{1677BBBD-6A0D-4709-B3DF-8F268F94EB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3560" y="1506960"/>
            <a:ext cx="1865160" cy="319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7" name="Google Shape;2347;p16"/>
          <p:cNvGrpSpPr/>
          <p:nvPr/>
        </p:nvGrpSpPr>
        <p:grpSpPr>
          <a:xfrm>
            <a:off x="4572000" y="895320"/>
            <a:ext cx="4571280" cy="3981600"/>
            <a:chOff x="4572000" y="895320"/>
            <a:chExt cx="4571280" cy="3981600"/>
          </a:xfrm>
        </p:grpSpPr>
        <p:sp>
          <p:nvSpPr>
            <p:cNvPr id="2348" name="Google Shape;2348;p16"/>
            <p:cNvSpPr/>
            <p:nvPr/>
          </p:nvSpPr>
          <p:spPr>
            <a:xfrm>
              <a:off x="4624920" y="895320"/>
              <a:ext cx="4309920" cy="3981600"/>
            </a:xfrm>
            <a:custGeom>
              <a:avLst/>
              <a:gdLst/>
              <a:ahLst/>
              <a:cxnLst/>
              <a:rect l="l" t="t" r="r" b="b"/>
              <a:pathLst>
                <a:path w="226803" h="209527" extrusionOk="0">
                  <a:moveTo>
                    <a:pt x="137632" y="0"/>
                  </a:moveTo>
                  <a:cubicBezTo>
                    <a:pt x="124863" y="0"/>
                    <a:pt x="112381" y="4357"/>
                    <a:pt x="101957" y="12471"/>
                  </a:cubicBezTo>
                  <a:cubicBezTo>
                    <a:pt x="77673" y="31374"/>
                    <a:pt x="60263" y="57498"/>
                    <a:pt x="33597" y="73757"/>
                  </a:cubicBezTo>
                  <a:cubicBezTo>
                    <a:pt x="11332" y="87330"/>
                    <a:pt x="0" y="109793"/>
                    <a:pt x="8272" y="142071"/>
                  </a:cubicBezTo>
                  <a:cubicBezTo>
                    <a:pt x="16206" y="173036"/>
                    <a:pt x="40207" y="192021"/>
                    <a:pt x="66573" y="192021"/>
                  </a:cubicBezTo>
                  <a:cubicBezTo>
                    <a:pt x="67692" y="192021"/>
                    <a:pt x="68816" y="191987"/>
                    <a:pt x="69943" y="191918"/>
                  </a:cubicBezTo>
                  <a:cubicBezTo>
                    <a:pt x="73619" y="191693"/>
                    <a:pt x="77325" y="191569"/>
                    <a:pt x="81038" y="191569"/>
                  </a:cubicBezTo>
                  <a:cubicBezTo>
                    <a:pt x="100566" y="191569"/>
                    <a:pt x="120314" y="194985"/>
                    <a:pt x="137261" y="205019"/>
                  </a:cubicBezTo>
                  <a:cubicBezTo>
                    <a:pt x="142332" y="208022"/>
                    <a:pt x="148451" y="209527"/>
                    <a:pt x="155194" y="209527"/>
                  </a:cubicBezTo>
                  <a:cubicBezTo>
                    <a:pt x="172419" y="209527"/>
                    <a:pt x="193714" y="199704"/>
                    <a:pt x="211990" y="179913"/>
                  </a:cubicBezTo>
                  <a:cubicBezTo>
                    <a:pt x="226803" y="163874"/>
                    <a:pt x="224893" y="143028"/>
                    <a:pt x="219540" y="123456"/>
                  </a:cubicBezTo>
                  <a:cubicBezTo>
                    <a:pt x="216241" y="111390"/>
                    <a:pt x="213993" y="99058"/>
                    <a:pt x="211370" y="86818"/>
                  </a:cubicBezTo>
                  <a:cubicBezTo>
                    <a:pt x="209522" y="78192"/>
                    <a:pt x="207487" y="69612"/>
                    <a:pt x="204766" y="61204"/>
                  </a:cubicBezTo>
                  <a:cubicBezTo>
                    <a:pt x="196869" y="36799"/>
                    <a:pt x="181648" y="11947"/>
                    <a:pt x="156229" y="3150"/>
                  </a:cubicBezTo>
                  <a:cubicBezTo>
                    <a:pt x="150098" y="1027"/>
                    <a:pt x="143831" y="0"/>
                    <a:pt x="137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6"/>
            <p:cNvSpPr/>
            <p:nvPr/>
          </p:nvSpPr>
          <p:spPr>
            <a:xfrm>
              <a:off x="5184000" y="3335760"/>
              <a:ext cx="434880" cy="634680"/>
            </a:xfrm>
            <a:custGeom>
              <a:avLst/>
              <a:gdLst/>
              <a:ahLst/>
              <a:cxnLst/>
              <a:rect l="l" t="t" r="r" b="b"/>
              <a:pathLst>
                <a:path w="22943" h="33455" extrusionOk="0">
                  <a:moveTo>
                    <a:pt x="21735" y="0"/>
                  </a:moveTo>
                  <a:cubicBezTo>
                    <a:pt x="21735" y="0"/>
                    <a:pt x="10620" y="8829"/>
                    <a:pt x="5310" y="18025"/>
                  </a:cubicBezTo>
                  <a:cubicBezTo>
                    <a:pt x="0" y="27221"/>
                    <a:pt x="158" y="33454"/>
                    <a:pt x="158" y="33454"/>
                  </a:cubicBezTo>
                  <a:cubicBezTo>
                    <a:pt x="158" y="33454"/>
                    <a:pt x="15836" y="22237"/>
                    <a:pt x="19390" y="14663"/>
                  </a:cubicBezTo>
                  <a:cubicBezTo>
                    <a:pt x="22942" y="7088"/>
                    <a:pt x="21735" y="0"/>
                    <a:pt x="2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6"/>
            <p:cNvSpPr/>
            <p:nvPr/>
          </p:nvSpPr>
          <p:spPr>
            <a:xfrm>
              <a:off x="4658040" y="3101760"/>
              <a:ext cx="569520" cy="864000"/>
            </a:xfrm>
            <a:custGeom>
              <a:avLst/>
              <a:gdLst/>
              <a:ahLst/>
              <a:cxnLst/>
              <a:rect l="l" t="t" r="r" b="b"/>
              <a:pathLst>
                <a:path w="30021" h="45509" extrusionOk="0">
                  <a:moveTo>
                    <a:pt x="2436" y="0"/>
                  </a:moveTo>
                  <a:cubicBezTo>
                    <a:pt x="2436" y="0"/>
                    <a:pt x="1" y="15849"/>
                    <a:pt x="5832" y="25606"/>
                  </a:cubicBezTo>
                  <a:cubicBezTo>
                    <a:pt x="11665" y="35364"/>
                    <a:pt x="27713" y="45509"/>
                    <a:pt x="27713" y="45509"/>
                  </a:cubicBezTo>
                  <a:cubicBezTo>
                    <a:pt x="27713" y="45509"/>
                    <a:pt x="30020" y="38388"/>
                    <a:pt x="21608" y="27569"/>
                  </a:cubicBezTo>
                  <a:cubicBezTo>
                    <a:pt x="13197" y="16750"/>
                    <a:pt x="2436" y="0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6"/>
            <p:cNvSpPr/>
            <p:nvPr/>
          </p:nvSpPr>
          <p:spPr>
            <a:xfrm>
              <a:off x="4572000" y="2359800"/>
              <a:ext cx="627480" cy="1271880"/>
            </a:xfrm>
            <a:custGeom>
              <a:avLst/>
              <a:gdLst/>
              <a:ahLst/>
              <a:cxnLst/>
              <a:rect l="l" t="t" r="r" b="b"/>
              <a:pathLst>
                <a:path w="33075" h="66974" extrusionOk="0">
                  <a:moveTo>
                    <a:pt x="3152" y="1"/>
                  </a:moveTo>
                  <a:cubicBezTo>
                    <a:pt x="3151" y="1"/>
                    <a:pt x="1" y="10453"/>
                    <a:pt x="5898" y="24354"/>
                  </a:cubicBezTo>
                  <a:cubicBezTo>
                    <a:pt x="11795" y="38256"/>
                    <a:pt x="33075" y="66973"/>
                    <a:pt x="33075" y="66973"/>
                  </a:cubicBezTo>
                  <a:cubicBezTo>
                    <a:pt x="33075" y="66973"/>
                    <a:pt x="32921" y="54781"/>
                    <a:pt x="25352" y="42212"/>
                  </a:cubicBezTo>
                  <a:cubicBezTo>
                    <a:pt x="17783" y="29645"/>
                    <a:pt x="8712" y="16909"/>
                    <a:pt x="6580" y="11495"/>
                  </a:cubicBezTo>
                  <a:cubicBezTo>
                    <a:pt x="4448" y="6081"/>
                    <a:pt x="3152" y="1"/>
                    <a:pt x="3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6"/>
            <p:cNvSpPr/>
            <p:nvPr/>
          </p:nvSpPr>
          <p:spPr>
            <a:xfrm>
              <a:off x="5189760" y="2571120"/>
              <a:ext cx="403560" cy="965520"/>
            </a:xfrm>
            <a:custGeom>
              <a:avLst/>
              <a:gdLst/>
              <a:ahLst/>
              <a:cxnLst/>
              <a:rect l="l" t="t" r="r" b="b"/>
              <a:pathLst>
                <a:path w="21280" h="50852" extrusionOk="0">
                  <a:moveTo>
                    <a:pt x="20295" y="1"/>
                  </a:moveTo>
                  <a:cubicBezTo>
                    <a:pt x="20294" y="1"/>
                    <a:pt x="8709" y="15020"/>
                    <a:pt x="5023" y="26750"/>
                  </a:cubicBezTo>
                  <a:cubicBezTo>
                    <a:pt x="1336" y="38480"/>
                    <a:pt x="1" y="50852"/>
                    <a:pt x="1" y="50852"/>
                  </a:cubicBezTo>
                  <a:cubicBezTo>
                    <a:pt x="1" y="50852"/>
                    <a:pt x="8936" y="39484"/>
                    <a:pt x="15107" y="26488"/>
                  </a:cubicBezTo>
                  <a:cubicBezTo>
                    <a:pt x="21279" y="13491"/>
                    <a:pt x="20295" y="1"/>
                    <a:pt x="20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6"/>
            <p:cNvSpPr/>
            <p:nvPr/>
          </p:nvSpPr>
          <p:spPr>
            <a:xfrm>
              <a:off x="4704840" y="1996200"/>
              <a:ext cx="450000" cy="1051920"/>
            </a:xfrm>
            <a:custGeom>
              <a:avLst/>
              <a:gdLst/>
              <a:ahLst/>
              <a:cxnLst/>
              <a:rect l="l" t="t" r="r" b="b"/>
              <a:pathLst>
                <a:path w="23739" h="55406" extrusionOk="0">
                  <a:moveTo>
                    <a:pt x="1267" y="0"/>
                  </a:moveTo>
                  <a:lnTo>
                    <a:pt x="1267" y="0"/>
                  </a:lnTo>
                  <a:cubicBezTo>
                    <a:pt x="1267" y="1"/>
                    <a:pt x="0" y="17928"/>
                    <a:pt x="8101" y="32229"/>
                  </a:cubicBezTo>
                  <a:cubicBezTo>
                    <a:pt x="16201" y="46528"/>
                    <a:pt x="23739" y="55406"/>
                    <a:pt x="23739" y="55406"/>
                  </a:cubicBezTo>
                  <a:cubicBezTo>
                    <a:pt x="23739" y="55406"/>
                    <a:pt x="21639" y="36732"/>
                    <a:pt x="16604" y="26372"/>
                  </a:cubicBezTo>
                  <a:cubicBezTo>
                    <a:pt x="11568" y="16014"/>
                    <a:pt x="1268" y="1"/>
                    <a:pt x="1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6"/>
            <p:cNvSpPr/>
            <p:nvPr/>
          </p:nvSpPr>
          <p:spPr>
            <a:xfrm>
              <a:off x="5148000" y="1765800"/>
              <a:ext cx="354240" cy="1078560"/>
            </a:xfrm>
            <a:custGeom>
              <a:avLst/>
              <a:gdLst/>
              <a:ahLst/>
              <a:cxnLst/>
              <a:rect l="l" t="t" r="r" b="b"/>
              <a:pathLst>
                <a:path w="18702" h="56793" extrusionOk="0">
                  <a:moveTo>
                    <a:pt x="18701" y="0"/>
                  </a:moveTo>
                  <a:cubicBezTo>
                    <a:pt x="18701" y="1"/>
                    <a:pt x="6141" y="12854"/>
                    <a:pt x="3072" y="29000"/>
                  </a:cubicBezTo>
                  <a:cubicBezTo>
                    <a:pt x="1" y="45146"/>
                    <a:pt x="8" y="56793"/>
                    <a:pt x="8" y="56793"/>
                  </a:cubicBezTo>
                  <a:cubicBezTo>
                    <a:pt x="8" y="56793"/>
                    <a:pt x="10484" y="41191"/>
                    <a:pt x="13343" y="30033"/>
                  </a:cubicBezTo>
                  <a:cubicBezTo>
                    <a:pt x="16201" y="18876"/>
                    <a:pt x="18701" y="1"/>
                    <a:pt x="187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6"/>
            <p:cNvSpPr/>
            <p:nvPr/>
          </p:nvSpPr>
          <p:spPr>
            <a:xfrm>
              <a:off x="5060160" y="1565640"/>
              <a:ext cx="185760" cy="813240"/>
            </a:xfrm>
            <a:custGeom>
              <a:avLst/>
              <a:gdLst/>
              <a:ahLst/>
              <a:cxnLst/>
              <a:rect l="l" t="t" r="r" b="b"/>
              <a:pathLst>
                <a:path w="9835" h="42841" extrusionOk="0">
                  <a:moveTo>
                    <a:pt x="9834" y="0"/>
                  </a:moveTo>
                  <a:cubicBezTo>
                    <a:pt x="9834" y="0"/>
                    <a:pt x="0" y="7255"/>
                    <a:pt x="1557" y="22479"/>
                  </a:cubicBezTo>
                  <a:cubicBezTo>
                    <a:pt x="3113" y="37705"/>
                    <a:pt x="4601" y="42841"/>
                    <a:pt x="4601" y="42841"/>
                  </a:cubicBezTo>
                  <a:cubicBezTo>
                    <a:pt x="3055" y="32421"/>
                    <a:pt x="9834" y="1"/>
                    <a:pt x="9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6"/>
            <p:cNvSpPr/>
            <p:nvPr/>
          </p:nvSpPr>
          <p:spPr>
            <a:xfrm>
              <a:off x="5123880" y="2174400"/>
              <a:ext cx="79200" cy="1890000"/>
            </a:xfrm>
            <a:custGeom>
              <a:avLst/>
              <a:gdLst/>
              <a:ahLst/>
              <a:cxnLst/>
              <a:rect l="l" t="t" r="r" b="b"/>
              <a:pathLst>
                <a:path w="4217" h="99494" extrusionOk="0">
                  <a:moveTo>
                    <a:pt x="600" y="0"/>
                  </a:moveTo>
                  <a:lnTo>
                    <a:pt x="0" y="44"/>
                  </a:lnTo>
                  <a:cubicBezTo>
                    <a:pt x="13" y="212"/>
                    <a:pt x="1205" y="17102"/>
                    <a:pt x="1205" y="34950"/>
                  </a:cubicBezTo>
                  <a:cubicBezTo>
                    <a:pt x="1205" y="43962"/>
                    <a:pt x="1814" y="50396"/>
                    <a:pt x="2403" y="56618"/>
                  </a:cubicBezTo>
                  <a:cubicBezTo>
                    <a:pt x="2998" y="62903"/>
                    <a:pt x="3614" y="69404"/>
                    <a:pt x="3614" y="78612"/>
                  </a:cubicBezTo>
                  <a:cubicBezTo>
                    <a:pt x="3614" y="96525"/>
                    <a:pt x="2763" y="99182"/>
                    <a:pt x="2728" y="99286"/>
                  </a:cubicBezTo>
                  <a:lnTo>
                    <a:pt x="3011" y="99388"/>
                  </a:lnTo>
                  <a:lnTo>
                    <a:pt x="3011" y="99388"/>
                  </a:lnTo>
                  <a:lnTo>
                    <a:pt x="2729" y="99282"/>
                  </a:lnTo>
                  <a:lnTo>
                    <a:pt x="3294" y="99493"/>
                  </a:lnTo>
                  <a:cubicBezTo>
                    <a:pt x="3331" y="99393"/>
                    <a:pt x="4217" y="96824"/>
                    <a:pt x="4217" y="78612"/>
                  </a:cubicBezTo>
                  <a:cubicBezTo>
                    <a:pt x="4217" y="69375"/>
                    <a:pt x="3599" y="62861"/>
                    <a:pt x="3002" y="56561"/>
                  </a:cubicBezTo>
                  <a:cubicBezTo>
                    <a:pt x="2414" y="50352"/>
                    <a:pt x="1806" y="43932"/>
                    <a:pt x="1806" y="34950"/>
                  </a:cubicBezTo>
                  <a:cubicBezTo>
                    <a:pt x="1806" y="17079"/>
                    <a:pt x="613" y="169"/>
                    <a:pt x="600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6"/>
            <p:cNvSpPr/>
            <p:nvPr/>
          </p:nvSpPr>
          <p:spPr>
            <a:xfrm>
              <a:off x="4867200" y="2400840"/>
              <a:ext cx="291960" cy="615960"/>
            </a:xfrm>
            <a:custGeom>
              <a:avLst/>
              <a:gdLst/>
              <a:ahLst/>
              <a:cxnLst/>
              <a:rect l="l" t="t" r="r" b="b"/>
              <a:pathLst>
                <a:path w="15414" h="32466" extrusionOk="0">
                  <a:moveTo>
                    <a:pt x="565" y="0"/>
                  </a:moveTo>
                  <a:lnTo>
                    <a:pt x="1" y="210"/>
                  </a:lnTo>
                  <a:cubicBezTo>
                    <a:pt x="31" y="291"/>
                    <a:pt x="3012" y="8230"/>
                    <a:pt x="5556" y="13087"/>
                  </a:cubicBezTo>
                  <a:cubicBezTo>
                    <a:pt x="8291" y="18309"/>
                    <a:pt x="14802" y="32324"/>
                    <a:pt x="14867" y="32465"/>
                  </a:cubicBezTo>
                  <a:lnTo>
                    <a:pt x="15414" y="32210"/>
                  </a:lnTo>
                  <a:cubicBezTo>
                    <a:pt x="15348" y="32070"/>
                    <a:pt x="8832" y="18043"/>
                    <a:pt x="6090" y="12808"/>
                  </a:cubicBezTo>
                  <a:cubicBezTo>
                    <a:pt x="3563" y="7983"/>
                    <a:pt x="595" y="79"/>
                    <a:pt x="565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6"/>
            <p:cNvSpPr/>
            <p:nvPr/>
          </p:nvSpPr>
          <p:spPr>
            <a:xfrm>
              <a:off x="4877280" y="3055680"/>
              <a:ext cx="327240" cy="579240"/>
            </a:xfrm>
            <a:custGeom>
              <a:avLst/>
              <a:gdLst/>
              <a:ahLst/>
              <a:cxnLst/>
              <a:rect l="l" t="t" r="r" b="b"/>
              <a:pathLst>
                <a:path w="17266" h="30533" extrusionOk="0">
                  <a:moveTo>
                    <a:pt x="531" y="0"/>
                  </a:moveTo>
                  <a:lnTo>
                    <a:pt x="0" y="286"/>
                  </a:lnTo>
                  <a:cubicBezTo>
                    <a:pt x="597" y="1396"/>
                    <a:pt x="14655" y="27529"/>
                    <a:pt x="16773" y="30533"/>
                  </a:cubicBezTo>
                  <a:lnTo>
                    <a:pt x="17266" y="30186"/>
                  </a:lnTo>
                  <a:cubicBezTo>
                    <a:pt x="15168" y="27213"/>
                    <a:pt x="676" y="273"/>
                    <a:pt x="53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6"/>
            <p:cNvSpPr/>
            <p:nvPr/>
          </p:nvSpPr>
          <p:spPr>
            <a:xfrm>
              <a:off x="5193000" y="2955960"/>
              <a:ext cx="234360" cy="539280"/>
            </a:xfrm>
            <a:custGeom>
              <a:avLst/>
              <a:gdLst/>
              <a:ahLst/>
              <a:cxnLst/>
              <a:rect l="l" t="t" r="r" b="b"/>
              <a:pathLst>
                <a:path w="12388" h="28438" extrusionOk="0">
                  <a:moveTo>
                    <a:pt x="11832" y="0"/>
                  </a:moveTo>
                  <a:lnTo>
                    <a:pt x="0" y="28204"/>
                  </a:lnTo>
                  <a:lnTo>
                    <a:pt x="554" y="28437"/>
                  </a:lnTo>
                  <a:lnTo>
                    <a:pt x="12387" y="233"/>
                  </a:lnTo>
                  <a:lnTo>
                    <a:pt x="11832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360" name="Google Shape;2360;p16"/>
            <p:cNvSpPr/>
            <p:nvPr/>
          </p:nvSpPr>
          <p:spPr>
            <a:xfrm>
              <a:off x="4925160" y="3629880"/>
              <a:ext cx="511200" cy="321480"/>
            </a:xfrm>
            <a:custGeom>
              <a:avLst/>
              <a:gdLst/>
              <a:ahLst/>
              <a:cxnLst/>
              <a:rect l="l" t="t" r="r" b="b"/>
              <a:pathLst>
                <a:path w="26952" h="16964" extrusionOk="0">
                  <a:moveTo>
                    <a:pt x="515" y="1"/>
                  </a:moveTo>
                  <a:lnTo>
                    <a:pt x="1" y="315"/>
                  </a:lnTo>
                  <a:cubicBezTo>
                    <a:pt x="2756" y="4823"/>
                    <a:pt x="13679" y="16251"/>
                    <a:pt x="14143" y="16735"/>
                  </a:cubicBezTo>
                  <a:lnTo>
                    <a:pt x="14363" y="16964"/>
                  </a:lnTo>
                  <a:lnTo>
                    <a:pt x="14579" y="16732"/>
                  </a:lnTo>
                  <a:cubicBezTo>
                    <a:pt x="14656" y="16651"/>
                    <a:pt x="22207" y="8570"/>
                    <a:pt x="26952" y="1330"/>
                  </a:cubicBezTo>
                  <a:lnTo>
                    <a:pt x="26447" y="1000"/>
                  </a:lnTo>
                  <a:cubicBezTo>
                    <a:pt x="22183" y="7508"/>
                    <a:pt x="15628" y="14710"/>
                    <a:pt x="14357" y="16085"/>
                  </a:cubicBezTo>
                  <a:cubicBezTo>
                    <a:pt x="12763" y="14409"/>
                    <a:pt x="3024" y="4106"/>
                    <a:pt x="515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6"/>
            <p:cNvSpPr/>
            <p:nvPr/>
          </p:nvSpPr>
          <p:spPr>
            <a:xfrm>
              <a:off x="5149440" y="2324880"/>
              <a:ext cx="149040" cy="471240"/>
            </a:xfrm>
            <a:custGeom>
              <a:avLst/>
              <a:gdLst/>
              <a:ahLst/>
              <a:cxnLst/>
              <a:rect l="l" t="t" r="r" b="b"/>
              <a:pathLst>
                <a:path w="7893" h="24847" extrusionOk="0">
                  <a:moveTo>
                    <a:pt x="7315" y="1"/>
                  </a:moveTo>
                  <a:lnTo>
                    <a:pt x="1" y="24676"/>
                  </a:lnTo>
                  <a:lnTo>
                    <a:pt x="579" y="24846"/>
                  </a:lnTo>
                  <a:lnTo>
                    <a:pt x="7893" y="172"/>
                  </a:lnTo>
                  <a:lnTo>
                    <a:pt x="73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362" name="Google Shape;2362;p16"/>
            <p:cNvSpPr/>
            <p:nvPr/>
          </p:nvSpPr>
          <p:spPr>
            <a:xfrm>
              <a:off x="5020920" y="4003200"/>
              <a:ext cx="312120" cy="356760"/>
            </a:xfrm>
            <a:custGeom>
              <a:avLst/>
              <a:gdLst/>
              <a:ahLst/>
              <a:cxnLst/>
              <a:rect l="l" t="t" r="r" b="b"/>
              <a:pathLst>
                <a:path w="16481" h="18835" extrusionOk="0">
                  <a:moveTo>
                    <a:pt x="1" y="1"/>
                  </a:moveTo>
                  <a:lnTo>
                    <a:pt x="1" y="5886"/>
                  </a:lnTo>
                  <a:lnTo>
                    <a:pt x="1557" y="5886"/>
                  </a:lnTo>
                  <a:lnTo>
                    <a:pt x="3562" y="18835"/>
                  </a:lnTo>
                  <a:lnTo>
                    <a:pt x="12920" y="18835"/>
                  </a:lnTo>
                  <a:lnTo>
                    <a:pt x="14925" y="5886"/>
                  </a:lnTo>
                  <a:lnTo>
                    <a:pt x="16481" y="5886"/>
                  </a:lnTo>
                  <a:lnTo>
                    <a:pt x="16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63" name="Google Shape;2363;p16"/>
            <p:cNvSpPr/>
            <p:nvPr/>
          </p:nvSpPr>
          <p:spPr>
            <a:xfrm>
              <a:off x="5529960" y="2885760"/>
              <a:ext cx="296640" cy="299880"/>
            </a:xfrm>
            <a:custGeom>
              <a:avLst/>
              <a:gdLst/>
              <a:ahLst/>
              <a:cxnLst/>
              <a:rect l="l" t="t" r="r" b="b"/>
              <a:pathLst>
                <a:path w="15668" h="15833" extrusionOk="0">
                  <a:moveTo>
                    <a:pt x="14039" y="0"/>
                  </a:moveTo>
                  <a:cubicBezTo>
                    <a:pt x="14039" y="0"/>
                    <a:pt x="5015" y="502"/>
                    <a:pt x="2508" y="4637"/>
                  </a:cubicBezTo>
                  <a:cubicBezTo>
                    <a:pt x="0" y="8773"/>
                    <a:pt x="3260" y="13034"/>
                    <a:pt x="8022" y="14789"/>
                  </a:cubicBezTo>
                  <a:cubicBezTo>
                    <a:pt x="10060" y="15540"/>
                    <a:pt x="11524" y="15832"/>
                    <a:pt x="12581" y="15832"/>
                  </a:cubicBezTo>
                  <a:cubicBezTo>
                    <a:pt x="13995" y="15832"/>
                    <a:pt x="14682" y="15310"/>
                    <a:pt x="15040" y="14664"/>
                  </a:cubicBezTo>
                  <a:cubicBezTo>
                    <a:pt x="15667" y="13536"/>
                    <a:pt x="14039" y="0"/>
                    <a:pt x="14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6"/>
            <p:cNvSpPr/>
            <p:nvPr/>
          </p:nvSpPr>
          <p:spPr>
            <a:xfrm>
              <a:off x="5550480" y="2880000"/>
              <a:ext cx="281520" cy="311400"/>
            </a:xfrm>
            <a:custGeom>
              <a:avLst/>
              <a:gdLst/>
              <a:ahLst/>
              <a:cxnLst/>
              <a:rect l="l" t="t" r="r" b="b"/>
              <a:pathLst>
                <a:path w="14862" h="16431" extrusionOk="0">
                  <a:moveTo>
                    <a:pt x="12690" y="624"/>
                  </a:moveTo>
                  <a:cubicBezTo>
                    <a:pt x="13458" y="7064"/>
                    <a:pt x="14065" y="14153"/>
                    <a:pt x="13695" y="14820"/>
                  </a:cubicBezTo>
                  <a:cubicBezTo>
                    <a:pt x="13317" y="15500"/>
                    <a:pt x="12587" y="15839"/>
                    <a:pt x="11489" y="15839"/>
                  </a:cubicBezTo>
                  <a:cubicBezTo>
                    <a:pt x="10385" y="15839"/>
                    <a:pt x="8908" y="15496"/>
                    <a:pt x="7044" y="14810"/>
                  </a:cubicBezTo>
                  <a:cubicBezTo>
                    <a:pt x="4124" y="13734"/>
                    <a:pt x="1923" y="11779"/>
                    <a:pt x="1154" y="9580"/>
                  </a:cubicBezTo>
                  <a:cubicBezTo>
                    <a:pt x="631" y="8083"/>
                    <a:pt x="813" y="6532"/>
                    <a:pt x="1683" y="5096"/>
                  </a:cubicBezTo>
                  <a:cubicBezTo>
                    <a:pt x="3833" y="1546"/>
                    <a:pt x="11158" y="753"/>
                    <a:pt x="12690" y="624"/>
                  </a:cubicBezTo>
                  <a:close/>
                  <a:moveTo>
                    <a:pt x="12965" y="1"/>
                  </a:moveTo>
                  <a:cubicBezTo>
                    <a:pt x="12956" y="1"/>
                    <a:pt x="12947" y="1"/>
                    <a:pt x="12938" y="2"/>
                  </a:cubicBezTo>
                  <a:cubicBezTo>
                    <a:pt x="12564" y="22"/>
                    <a:pt x="3727" y="560"/>
                    <a:pt x="1167" y="4784"/>
                  </a:cubicBezTo>
                  <a:cubicBezTo>
                    <a:pt x="202" y="6378"/>
                    <a:pt x="0" y="8105"/>
                    <a:pt x="585" y="9778"/>
                  </a:cubicBezTo>
                  <a:cubicBezTo>
                    <a:pt x="1414" y="12145"/>
                    <a:pt x="3749" y="14237"/>
                    <a:pt x="6835" y="15374"/>
                  </a:cubicBezTo>
                  <a:cubicBezTo>
                    <a:pt x="8746" y="16078"/>
                    <a:pt x="10294" y="16431"/>
                    <a:pt x="11492" y="16431"/>
                  </a:cubicBezTo>
                  <a:cubicBezTo>
                    <a:pt x="12830" y="16431"/>
                    <a:pt x="13732" y="15992"/>
                    <a:pt x="14221" y="15113"/>
                  </a:cubicBezTo>
                  <a:cubicBezTo>
                    <a:pt x="14862" y="13958"/>
                    <a:pt x="13528" y="2543"/>
                    <a:pt x="13254" y="266"/>
                  </a:cubicBezTo>
                  <a:cubicBezTo>
                    <a:pt x="13237" y="118"/>
                    <a:pt x="13108" y="1"/>
                    <a:pt x="129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6"/>
            <p:cNvSpPr/>
            <p:nvPr/>
          </p:nvSpPr>
          <p:spPr>
            <a:xfrm>
              <a:off x="7272720" y="2311200"/>
              <a:ext cx="1864080" cy="2368800"/>
            </a:xfrm>
            <a:custGeom>
              <a:avLst/>
              <a:gdLst/>
              <a:ahLst/>
              <a:cxnLst/>
              <a:rect l="l" t="t" r="r" b="b"/>
              <a:pathLst>
                <a:path w="98136" h="124685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5" y="117675"/>
                  </a:cubicBezTo>
                  <a:cubicBezTo>
                    <a:pt x="4493" y="118599"/>
                    <a:pt x="7929" y="118993"/>
                    <a:pt x="12575" y="118993"/>
                  </a:cubicBezTo>
                  <a:cubicBezTo>
                    <a:pt x="20090" y="118993"/>
                    <a:pt x="30772" y="117961"/>
                    <a:pt x="39883" y="116467"/>
                  </a:cubicBezTo>
                  <a:cubicBezTo>
                    <a:pt x="45082" y="115615"/>
                    <a:pt x="50431" y="115273"/>
                    <a:pt x="55422" y="115273"/>
                  </a:cubicBezTo>
                  <a:cubicBezTo>
                    <a:pt x="64585" y="115273"/>
                    <a:pt x="72541" y="116424"/>
                    <a:pt x="76140" y="117675"/>
                  </a:cubicBezTo>
                  <a:cubicBezTo>
                    <a:pt x="81699" y="119609"/>
                    <a:pt x="98135" y="124685"/>
                    <a:pt x="98135" y="124685"/>
                  </a:cubicBezTo>
                  <a:lnTo>
                    <a:pt x="96201" y="56039"/>
                  </a:lnTo>
                  <a:cubicBezTo>
                    <a:pt x="96201" y="56039"/>
                    <a:pt x="96195" y="56039"/>
                    <a:pt x="96181" y="56039"/>
                  </a:cubicBezTo>
                  <a:cubicBezTo>
                    <a:pt x="95829" y="56039"/>
                    <a:pt x="90787" y="55815"/>
                    <a:pt x="75656" y="43712"/>
                  </a:cubicBezTo>
                  <a:cubicBezTo>
                    <a:pt x="59945" y="31143"/>
                    <a:pt x="58978" y="23892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6"/>
            <p:cNvSpPr/>
            <p:nvPr/>
          </p:nvSpPr>
          <p:spPr>
            <a:xfrm>
              <a:off x="7273080" y="2305440"/>
              <a:ext cx="1870200" cy="2380320"/>
            </a:xfrm>
            <a:custGeom>
              <a:avLst/>
              <a:gdLst/>
              <a:ahLst/>
              <a:cxnLst/>
              <a:rect l="l" t="t" r="r" b="b"/>
              <a:pathLst>
                <a:path w="98441" h="125287" extrusionOk="0">
                  <a:moveTo>
                    <a:pt x="3720" y="0"/>
                  </a:moveTo>
                  <a:cubicBezTo>
                    <a:pt x="2717" y="0"/>
                    <a:pt x="1952" y="129"/>
                    <a:pt x="1416" y="363"/>
                  </a:cubicBezTo>
                  <a:cubicBezTo>
                    <a:pt x="876" y="600"/>
                    <a:pt x="541" y="945"/>
                    <a:pt x="420" y="1391"/>
                  </a:cubicBezTo>
                  <a:cubicBezTo>
                    <a:pt x="21" y="2855"/>
                    <a:pt x="1" y="32341"/>
                    <a:pt x="379" y="59818"/>
                  </a:cubicBezTo>
                  <a:cubicBezTo>
                    <a:pt x="735" y="85689"/>
                    <a:pt x="1511" y="116819"/>
                    <a:pt x="3177" y="118206"/>
                  </a:cubicBezTo>
                  <a:cubicBezTo>
                    <a:pt x="4361" y="119193"/>
                    <a:pt x="7881" y="119592"/>
                    <a:pt x="12522" y="119592"/>
                  </a:cubicBezTo>
                  <a:cubicBezTo>
                    <a:pt x="20402" y="119592"/>
                    <a:pt x="31514" y="118442"/>
                    <a:pt x="39916" y="117064"/>
                  </a:cubicBezTo>
                  <a:cubicBezTo>
                    <a:pt x="45020" y="116229"/>
                    <a:pt x="50358" y="115890"/>
                    <a:pt x="55370" y="115890"/>
                  </a:cubicBezTo>
                  <a:cubicBezTo>
                    <a:pt x="64399" y="115890"/>
                    <a:pt x="72371" y="116989"/>
                    <a:pt x="76025" y="118260"/>
                  </a:cubicBezTo>
                  <a:cubicBezTo>
                    <a:pt x="81525" y="120173"/>
                    <a:pt x="97865" y="125223"/>
                    <a:pt x="98030" y="125273"/>
                  </a:cubicBezTo>
                  <a:cubicBezTo>
                    <a:pt x="98059" y="125281"/>
                    <a:pt x="98089" y="125286"/>
                    <a:pt x="98119" y="125286"/>
                  </a:cubicBezTo>
                  <a:lnTo>
                    <a:pt x="98121" y="125286"/>
                  </a:lnTo>
                  <a:cubicBezTo>
                    <a:pt x="98269" y="125286"/>
                    <a:pt x="98396" y="125178"/>
                    <a:pt x="98418" y="125030"/>
                  </a:cubicBezTo>
                  <a:cubicBezTo>
                    <a:pt x="98441" y="124884"/>
                    <a:pt x="98352" y="124742"/>
                    <a:pt x="98209" y="124698"/>
                  </a:cubicBezTo>
                  <a:cubicBezTo>
                    <a:pt x="98045" y="124647"/>
                    <a:pt x="81714" y="119601"/>
                    <a:pt x="76223" y="117691"/>
                  </a:cubicBezTo>
                  <a:cubicBezTo>
                    <a:pt x="73202" y="116640"/>
                    <a:pt x="67543" y="115777"/>
                    <a:pt x="61458" y="115440"/>
                  </a:cubicBezTo>
                  <a:cubicBezTo>
                    <a:pt x="59708" y="115343"/>
                    <a:pt x="57649" y="115272"/>
                    <a:pt x="55368" y="115272"/>
                  </a:cubicBezTo>
                  <a:cubicBezTo>
                    <a:pt x="50830" y="115272"/>
                    <a:pt x="45415" y="115553"/>
                    <a:pt x="39819" y="116470"/>
                  </a:cubicBezTo>
                  <a:cubicBezTo>
                    <a:pt x="30560" y="117989"/>
                    <a:pt x="19905" y="118998"/>
                    <a:pt x="12487" y="118998"/>
                  </a:cubicBezTo>
                  <a:cubicBezTo>
                    <a:pt x="7942" y="118998"/>
                    <a:pt x="4613" y="118619"/>
                    <a:pt x="3565" y="117746"/>
                  </a:cubicBezTo>
                  <a:cubicBezTo>
                    <a:pt x="2431" y="116657"/>
                    <a:pt x="1464" y="94946"/>
                    <a:pt x="980" y="59668"/>
                  </a:cubicBezTo>
                  <a:cubicBezTo>
                    <a:pt x="589" y="31207"/>
                    <a:pt x="661" y="2800"/>
                    <a:pt x="1002" y="1550"/>
                  </a:cubicBezTo>
                  <a:cubicBezTo>
                    <a:pt x="1073" y="1289"/>
                    <a:pt x="1294" y="1075"/>
                    <a:pt x="1658" y="916"/>
                  </a:cubicBezTo>
                  <a:cubicBezTo>
                    <a:pt x="2087" y="728"/>
                    <a:pt x="2751" y="613"/>
                    <a:pt x="3675" y="613"/>
                  </a:cubicBezTo>
                  <a:cubicBezTo>
                    <a:pt x="7952" y="613"/>
                    <a:pt x="17794" y="3089"/>
                    <a:pt x="35619" y="12373"/>
                  </a:cubicBezTo>
                  <a:cubicBezTo>
                    <a:pt x="50603" y="20177"/>
                    <a:pt x="56204" y="25874"/>
                    <a:pt x="62689" y="32470"/>
                  </a:cubicBezTo>
                  <a:cubicBezTo>
                    <a:pt x="66235" y="36076"/>
                    <a:pt x="69901" y="39806"/>
                    <a:pt x="75453" y="44247"/>
                  </a:cubicBezTo>
                  <a:cubicBezTo>
                    <a:pt x="90438" y="56235"/>
                    <a:pt x="95568" y="56642"/>
                    <a:pt x="96150" y="56642"/>
                  </a:cubicBezTo>
                  <a:cubicBezTo>
                    <a:pt x="96175" y="56642"/>
                    <a:pt x="96192" y="56641"/>
                    <a:pt x="96200" y="56641"/>
                  </a:cubicBezTo>
                  <a:cubicBezTo>
                    <a:pt x="96364" y="56631"/>
                    <a:pt x="96489" y="56493"/>
                    <a:pt x="96486" y="56330"/>
                  </a:cubicBezTo>
                  <a:cubicBezTo>
                    <a:pt x="96481" y="56168"/>
                    <a:pt x="96347" y="56039"/>
                    <a:pt x="96185" y="56039"/>
                  </a:cubicBezTo>
                  <a:cubicBezTo>
                    <a:pt x="96184" y="56039"/>
                    <a:pt x="96184" y="56039"/>
                    <a:pt x="96183" y="56039"/>
                  </a:cubicBezTo>
                  <a:lnTo>
                    <a:pt x="96173" y="56039"/>
                  </a:lnTo>
                  <a:cubicBezTo>
                    <a:pt x="96172" y="56039"/>
                    <a:pt x="96169" y="56039"/>
                    <a:pt x="96163" y="56039"/>
                  </a:cubicBezTo>
                  <a:cubicBezTo>
                    <a:pt x="95907" y="56039"/>
                    <a:pt x="90824" y="55774"/>
                    <a:pt x="75829" y="43777"/>
                  </a:cubicBezTo>
                  <a:cubicBezTo>
                    <a:pt x="70305" y="39359"/>
                    <a:pt x="66653" y="35642"/>
                    <a:pt x="63119" y="32049"/>
                  </a:cubicBezTo>
                  <a:cubicBezTo>
                    <a:pt x="56597" y="25415"/>
                    <a:pt x="50966" y="19688"/>
                    <a:pt x="35898" y="11840"/>
                  </a:cubicBezTo>
                  <a:cubicBezTo>
                    <a:pt x="18952" y="3013"/>
                    <a:pt x="8562" y="0"/>
                    <a:pt x="3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6"/>
            <p:cNvSpPr/>
            <p:nvPr/>
          </p:nvSpPr>
          <p:spPr>
            <a:xfrm>
              <a:off x="7272720" y="2311200"/>
              <a:ext cx="849600" cy="2260800"/>
            </a:xfrm>
            <a:custGeom>
              <a:avLst/>
              <a:gdLst/>
              <a:ahLst/>
              <a:cxnLst/>
              <a:rect l="l" t="t" r="r" b="b"/>
              <a:pathLst>
                <a:path w="44757" h="118994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4" y="117676"/>
                  </a:cubicBezTo>
                  <a:cubicBezTo>
                    <a:pt x="4492" y="118599"/>
                    <a:pt x="7926" y="118994"/>
                    <a:pt x="12571" y="118994"/>
                  </a:cubicBezTo>
                  <a:cubicBezTo>
                    <a:pt x="20086" y="118994"/>
                    <a:pt x="30769" y="117961"/>
                    <a:pt x="39883" y="116467"/>
                  </a:cubicBezTo>
                  <a:cubicBezTo>
                    <a:pt x="41498" y="116203"/>
                    <a:pt x="43128" y="115990"/>
                    <a:pt x="44756" y="115819"/>
                  </a:cubicBezTo>
                  <a:cubicBezTo>
                    <a:pt x="38544" y="114909"/>
                    <a:pt x="31667" y="113599"/>
                    <a:pt x="29651" y="112046"/>
                  </a:cubicBezTo>
                  <a:cubicBezTo>
                    <a:pt x="25727" y="109028"/>
                    <a:pt x="23009" y="96951"/>
                    <a:pt x="26934" y="90912"/>
                  </a:cubicBezTo>
                  <a:cubicBezTo>
                    <a:pt x="29243" y="87360"/>
                    <a:pt x="31969" y="86629"/>
                    <a:pt x="34683" y="86629"/>
                  </a:cubicBezTo>
                  <a:cubicBezTo>
                    <a:pt x="36583" y="86629"/>
                    <a:pt x="38477" y="86988"/>
                    <a:pt x="40218" y="86988"/>
                  </a:cubicBezTo>
                  <a:cubicBezTo>
                    <a:pt x="44445" y="86988"/>
                    <a:pt x="34180" y="81854"/>
                    <a:pt x="29954" y="74608"/>
                  </a:cubicBezTo>
                  <a:cubicBezTo>
                    <a:pt x="25726" y="67362"/>
                    <a:pt x="44143" y="28414"/>
                    <a:pt x="41728" y="18752"/>
                  </a:cubicBezTo>
                  <a:cubicBezTo>
                    <a:pt x="41300" y="17041"/>
                    <a:pt x="40307" y="15274"/>
                    <a:pt x="38974" y="13524"/>
                  </a:cubicBezTo>
                  <a:cubicBezTo>
                    <a:pt x="37950" y="12961"/>
                    <a:pt x="36896" y="12390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6"/>
            <p:cNvSpPr/>
            <p:nvPr/>
          </p:nvSpPr>
          <p:spPr>
            <a:xfrm>
              <a:off x="7272720" y="2311200"/>
              <a:ext cx="849600" cy="2260800"/>
            </a:xfrm>
            <a:custGeom>
              <a:avLst/>
              <a:gdLst/>
              <a:ahLst/>
              <a:cxnLst/>
              <a:rect l="l" t="t" r="r" b="b"/>
              <a:pathLst>
                <a:path w="44757" h="118994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4" y="117676"/>
                  </a:cubicBezTo>
                  <a:cubicBezTo>
                    <a:pt x="4492" y="118599"/>
                    <a:pt x="7926" y="118994"/>
                    <a:pt x="12571" y="118994"/>
                  </a:cubicBezTo>
                  <a:cubicBezTo>
                    <a:pt x="20086" y="118994"/>
                    <a:pt x="30769" y="117961"/>
                    <a:pt x="39883" y="116467"/>
                  </a:cubicBezTo>
                  <a:cubicBezTo>
                    <a:pt x="41498" y="116203"/>
                    <a:pt x="43128" y="115990"/>
                    <a:pt x="44756" y="115819"/>
                  </a:cubicBezTo>
                  <a:cubicBezTo>
                    <a:pt x="38544" y="114909"/>
                    <a:pt x="31667" y="113599"/>
                    <a:pt x="29651" y="112046"/>
                  </a:cubicBezTo>
                  <a:cubicBezTo>
                    <a:pt x="25727" y="109028"/>
                    <a:pt x="23009" y="96951"/>
                    <a:pt x="26934" y="90912"/>
                  </a:cubicBezTo>
                  <a:cubicBezTo>
                    <a:pt x="29243" y="87360"/>
                    <a:pt x="31969" y="86629"/>
                    <a:pt x="34683" y="86629"/>
                  </a:cubicBezTo>
                  <a:cubicBezTo>
                    <a:pt x="36583" y="86629"/>
                    <a:pt x="38477" y="86988"/>
                    <a:pt x="40218" y="86988"/>
                  </a:cubicBezTo>
                  <a:cubicBezTo>
                    <a:pt x="44445" y="86988"/>
                    <a:pt x="34180" y="81854"/>
                    <a:pt x="29954" y="74608"/>
                  </a:cubicBezTo>
                  <a:cubicBezTo>
                    <a:pt x="25726" y="67362"/>
                    <a:pt x="44143" y="28414"/>
                    <a:pt x="41728" y="18752"/>
                  </a:cubicBezTo>
                  <a:cubicBezTo>
                    <a:pt x="41300" y="17041"/>
                    <a:pt x="40307" y="15274"/>
                    <a:pt x="38974" y="13524"/>
                  </a:cubicBezTo>
                  <a:cubicBezTo>
                    <a:pt x="37950" y="12961"/>
                    <a:pt x="36896" y="12390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6"/>
            <p:cNvSpPr/>
            <p:nvPr/>
          </p:nvSpPr>
          <p:spPr>
            <a:xfrm>
              <a:off x="5479920" y="1961640"/>
              <a:ext cx="263520" cy="356040"/>
            </a:xfrm>
            <a:custGeom>
              <a:avLst/>
              <a:gdLst/>
              <a:ahLst/>
              <a:cxnLst/>
              <a:rect l="l" t="t" r="r" b="b"/>
              <a:pathLst>
                <a:path w="13913" h="18795" extrusionOk="0">
                  <a:moveTo>
                    <a:pt x="11421" y="1"/>
                  </a:moveTo>
                  <a:cubicBezTo>
                    <a:pt x="8968" y="1"/>
                    <a:pt x="5302" y="690"/>
                    <a:pt x="3260" y="4382"/>
                  </a:cubicBezTo>
                  <a:cubicBezTo>
                    <a:pt x="0" y="10272"/>
                    <a:pt x="8147" y="17166"/>
                    <a:pt x="13286" y="18794"/>
                  </a:cubicBezTo>
                  <a:lnTo>
                    <a:pt x="13912" y="245"/>
                  </a:lnTo>
                  <a:cubicBezTo>
                    <a:pt x="13912" y="245"/>
                    <a:pt x="12882" y="1"/>
                    <a:pt x="11421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6"/>
            <p:cNvSpPr/>
            <p:nvPr/>
          </p:nvSpPr>
          <p:spPr>
            <a:xfrm>
              <a:off x="5517000" y="1956240"/>
              <a:ext cx="232200" cy="367560"/>
            </a:xfrm>
            <a:custGeom>
              <a:avLst/>
              <a:gdLst/>
              <a:ahLst/>
              <a:cxnLst/>
              <a:rect l="l" t="t" r="r" b="b"/>
              <a:pathLst>
                <a:path w="12268" h="19385" extrusionOk="0">
                  <a:moveTo>
                    <a:pt x="9510" y="600"/>
                  </a:moveTo>
                  <a:cubicBezTo>
                    <a:pt x="10497" y="600"/>
                    <a:pt x="11278" y="713"/>
                    <a:pt x="11654" y="781"/>
                  </a:cubicBezTo>
                  <a:lnTo>
                    <a:pt x="11048" y="18669"/>
                  </a:lnTo>
                  <a:cubicBezTo>
                    <a:pt x="7483" y="17397"/>
                    <a:pt x="2894" y="13847"/>
                    <a:pt x="1382" y="10052"/>
                  </a:cubicBezTo>
                  <a:cubicBezTo>
                    <a:pt x="630" y="8166"/>
                    <a:pt x="694" y="6404"/>
                    <a:pt x="1572" y="4816"/>
                  </a:cubicBezTo>
                  <a:cubicBezTo>
                    <a:pt x="3541" y="1258"/>
                    <a:pt x="7126" y="600"/>
                    <a:pt x="9510" y="600"/>
                  </a:cubicBezTo>
                  <a:close/>
                  <a:moveTo>
                    <a:pt x="9513" y="0"/>
                  </a:moveTo>
                  <a:cubicBezTo>
                    <a:pt x="6980" y="0"/>
                    <a:pt x="3157" y="705"/>
                    <a:pt x="1045" y="4524"/>
                  </a:cubicBezTo>
                  <a:cubicBezTo>
                    <a:pt x="74" y="6278"/>
                    <a:pt x="1" y="8213"/>
                    <a:pt x="822" y="10275"/>
                  </a:cubicBezTo>
                  <a:cubicBezTo>
                    <a:pt x="2454" y="14369"/>
                    <a:pt x="7502" y="18184"/>
                    <a:pt x="11243" y="19371"/>
                  </a:cubicBezTo>
                  <a:cubicBezTo>
                    <a:pt x="11273" y="19380"/>
                    <a:pt x="11305" y="19385"/>
                    <a:pt x="11335" y="19385"/>
                  </a:cubicBezTo>
                  <a:cubicBezTo>
                    <a:pt x="11497" y="19385"/>
                    <a:pt x="11630" y="19256"/>
                    <a:pt x="11636" y="19093"/>
                  </a:cubicBezTo>
                  <a:lnTo>
                    <a:pt x="12263" y="544"/>
                  </a:lnTo>
                  <a:cubicBezTo>
                    <a:pt x="12268" y="402"/>
                    <a:pt x="12172" y="274"/>
                    <a:pt x="12031" y="241"/>
                  </a:cubicBezTo>
                  <a:cubicBezTo>
                    <a:pt x="12004" y="235"/>
                    <a:pt x="10972" y="0"/>
                    <a:pt x="9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6"/>
            <p:cNvSpPr/>
            <p:nvPr/>
          </p:nvSpPr>
          <p:spPr>
            <a:xfrm>
              <a:off x="5589000" y="1956600"/>
              <a:ext cx="249480" cy="394200"/>
            </a:xfrm>
            <a:custGeom>
              <a:avLst/>
              <a:gdLst/>
              <a:ahLst/>
              <a:cxnLst/>
              <a:rect l="l" t="t" r="r" b="b"/>
              <a:pathLst>
                <a:path w="13178" h="20789" extrusionOk="0">
                  <a:moveTo>
                    <a:pt x="10673" y="0"/>
                  </a:moveTo>
                  <a:cubicBezTo>
                    <a:pt x="9530" y="0"/>
                    <a:pt x="8184" y="251"/>
                    <a:pt x="7805" y="304"/>
                  </a:cubicBezTo>
                  <a:cubicBezTo>
                    <a:pt x="4097" y="835"/>
                    <a:pt x="1193" y="3668"/>
                    <a:pt x="708" y="7403"/>
                  </a:cubicBezTo>
                  <a:cubicBezTo>
                    <a:pt x="0" y="12838"/>
                    <a:pt x="5151" y="18782"/>
                    <a:pt x="10277" y="20063"/>
                  </a:cubicBezTo>
                  <a:lnTo>
                    <a:pt x="13178" y="20788"/>
                  </a:lnTo>
                  <a:cubicBezTo>
                    <a:pt x="13178" y="20788"/>
                    <a:pt x="12432" y="766"/>
                    <a:pt x="12431" y="747"/>
                  </a:cubicBezTo>
                  <a:cubicBezTo>
                    <a:pt x="12407" y="168"/>
                    <a:pt x="11608" y="0"/>
                    <a:pt x="10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6"/>
            <p:cNvSpPr/>
            <p:nvPr/>
          </p:nvSpPr>
          <p:spPr>
            <a:xfrm>
              <a:off x="5582520" y="1951200"/>
              <a:ext cx="261720" cy="405360"/>
            </a:xfrm>
            <a:custGeom>
              <a:avLst/>
              <a:gdLst/>
              <a:ahLst/>
              <a:cxnLst/>
              <a:rect l="l" t="t" r="r" b="b"/>
              <a:pathLst>
                <a:path w="13826" h="21390" extrusionOk="0">
                  <a:moveTo>
                    <a:pt x="11063" y="602"/>
                  </a:moveTo>
                  <a:cubicBezTo>
                    <a:pt x="11718" y="602"/>
                    <a:pt x="12154" y="688"/>
                    <a:pt x="12367" y="863"/>
                  </a:cubicBezTo>
                  <a:cubicBezTo>
                    <a:pt x="12437" y="921"/>
                    <a:pt x="12468" y="981"/>
                    <a:pt x="12472" y="1061"/>
                  </a:cubicBezTo>
                  <a:cubicBezTo>
                    <a:pt x="12474" y="1141"/>
                    <a:pt x="13097" y="17881"/>
                    <a:pt x="13202" y="20699"/>
                  </a:cubicBezTo>
                  <a:lnTo>
                    <a:pt x="10691" y="20071"/>
                  </a:lnTo>
                  <a:cubicBezTo>
                    <a:pt x="5889" y="18869"/>
                    <a:pt x="650" y="13103"/>
                    <a:pt x="1348" y="7742"/>
                  </a:cubicBezTo>
                  <a:cubicBezTo>
                    <a:pt x="1812" y="4170"/>
                    <a:pt x="4561" y="1421"/>
                    <a:pt x="8189" y="903"/>
                  </a:cubicBezTo>
                  <a:lnTo>
                    <a:pt x="8445" y="863"/>
                  </a:lnTo>
                  <a:cubicBezTo>
                    <a:pt x="9536" y="688"/>
                    <a:pt x="10408" y="602"/>
                    <a:pt x="11063" y="602"/>
                  </a:cubicBezTo>
                  <a:close/>
                  <a:moveTo>
                    <a:pt x="11013" y="0"/>
                  </a:moveTo>
                  <a:cubicBezTo>
                    <a:pt x="10185" y="0"/>
                    <a:pt x="9220" y="129"/>
                    <a:pt x="8349" y="268"/>
                  </a:cubicBezTo>
                  <a:lnTo>
                    <a:pt x="8103" y="307"/>
                  </a:lnTo>
                  <a:cubicBezTo>
                    <a:pt x="4205" y="864"/>
                    <a:pt x="1250" y="3820"/>
                    <a:pt x="750" y="7664"/>
                  </a:cubicBezTo>
                  <a:cubicBezTo>
                    <a:pt x="1" y="13414"/>
                    <a:pt x="5401" y="19368"/>
                    <a:pt x="10544" y="20654"/>
                  </a:cubicBezTo>
                  <a:lnTo>
                    <a:pt x="13445" y="21380"/>
                  </a:lnTo>
                  <a:cubicBezTo>
                    <a:pt x="13469" y="21386"/>
                    <a:pt x="13494" y="21389"/>
                    <a:pt x="13519" y="21389"/>
                  </a:cubicBezTo>
                  <a:lnTo>
                    <a:pt x="13519" y="21390"/>
                  </a:lnTo>
                  <a:cubicBezTo>
                    <a:pt x="13689" y="21390"/>
                    <a:pt x="13825" y="21247"/>
                    <a:pt x="13819" y="21077"/>
                  </a:cubicBezTo>
                  <a:cubicBezTo>
                    <a:pt x="13695" y="17750"/>
                    <a:pt x="13080" y="1216"/>
                    <a:pt x="13072" y="1035"/>
                  </a:cubicBezTo>
                  <a:lnTo>
                    <a:pt x="13072" y="1033"/>
                  </a:lnTo>
                  <a:cubicBezTo>
                    <a:pt x="13062" y="782"/>
                    <a:pt x="12950" y="562"/>
                    <a:pt x="12747" y="395"/>
                  </a:cubicBezTo>
                  <a:cubicBezTo>
                    <a:pt x="12390" y="104"/>
                    <a:pt x="11757" y="0"/>
                    <a:pt x="110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6"/>
            <p:cNvSpPr/>
            <p:nvPr/>
          </p:nvSpPr>
          <p:spPr>
            <a:xfrm>
              <a:off x="5535360" y="3407760"/>
              <a:ext cx="234000" cy="279720"/>
            </a:xfrm>
            <a:custGeom>
              <a:avLst/>
              <a:gdLst/>
              <a:ahLst/>
              <a:cxnLst/>
              <a:rect l="l" t="t" r="r" b="b"/>
              <a:pathLst>
                <a:path w="12359" h="14773" extrusionOk="0">
                  <a:moveTo>
                    <a:pt x="8770" y="0"/>
                  </a:moveTo>
                  <a:cubicBezTo>
                    <a:pt x="8770" y="0"/>
                    <a:pt x="2550" y="243"/>
                    <a:pt x="1275" y="5608"/>
                  </a:cubicBezTo>
                  <a:cubicBezTo>
                    <a:pt x="0" y="10973"/>
                    <a:pt x="7946" y="14619"/>
                    <a:pt x="12359" y="14773"/>
                  </a:cubicBezTo>
                  <a:lnTo>
                    <a:pt x="8770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6"/>
            <p:cNvSpPr/>
            <p:nvPr/>
          </p:nvSpPr>
          <p:spPr>
            <a:xfrm>
              <a:off x="5546520" y="3402000"/>
              <a:ext cx="228960" cy="291240"/>
            </a:xfrm>
            <a:custGeom>
              <a:avLst/>
              <a:gdLst/>
              <a:ahLst/>
              <a:cxnLst/>
              <a:rect l="l" t="t" r="r" b="b"/>
              <a:pathLst>
                <a:path w="12099" h="15377" extrusionOk="0">
                  <a:moveTo>
                    <a:pt x="7939" y="622"/>
                  </a:moveTo>
                  <a:lnTo>
                    <a:pt x="11372" y="14751"/>
                  </a:lnTo>
                  <a:cubicBezTo>
                    <a:pt x="8296" y="14511"/>
                    <a:pt x="3965" y="12734"/>
                    <a:pt x="1963" y="10108"/>
                  </a:cubicBezTo>
                  <a:cubicBezTo>
                    <a:pt x="965" y="8798"/>
                    <a:pt x="631" y="7410"/>
                    <a:pt x="970" y="5980"/>
                  </a:cubicBezTo>
                  <a:cubicBezTo>
                    <a:pt x="2035" y="1497"/>
                    <a:pt x="6802" y="740"/>
                    <a:pt x="7939" y="622"/>
                  </a:cubicBezTo>
                  <a:close/>
                  <a:moveTo>
                    <a:pt x="8160" y="1"/>
                  </a:moveTo>
                  <a:cubicBezTo>
                    <a:pt x="8096" y="3"/>
                    <a:pt x="1696" y="317"/>
                    <a:pt x="384" y="5841"/>
                  </a:cubicBezTo>
                  <a:cubicBezTo>
                    <a:pt x="0" y="7455"/>
                    <a:pt x="371" y="9013"/>
                    <a:pt x="1484" y="10473"/>
                  </a:cubicBezTo>
                  <a:cubicBezTo>
                    <a:pt x="3682" y="13356"/>
                    <a:pt x="8525" y="15262"/>
                    <a:pt x="11750" y="15376"/>
                  </a:cubicBezTo>
                  <a:lnTo>
                    <a:pt x="11761" y="15376"/>
                  </a:lnTo>
                  <a:cubicBezTo>
                    <a:pt x="11956" y="15376"/>
                    <a:pt x="12099" y="15194"/>
                    <a:pt x="12052" y="15004"/>
                  </a:cubicBezTo>
                  <a:lnTo>
                    <a:pt x="8465" y="231"/>
                  </a:lnTo>
                  <a:cubicBezTo>
                    <a:pt x="8431" y="92"/>
                    <a:pt x="8305" y="8"/>
                    <a:pt x="81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6"/>
            <p:cNvSpPr/>
            <p:nvPr/>
          </p:nvSpPr>
          <p:spPr>
            <a:xfrm>
              <a:off x="5610600" y="3376080"/>
              <a:ext cx="250200" cy="315000"/>
            </a:xfrm>
            <a:custGeom>
              <a:avLst/>
              <a:gdLst/>
              <a:ahLst/>
              <a:cxnLst/>
              <a:rect l="l" t="t" r="r" b="b"/>
              <a:pathLst>
                <a:path w="13225" h="16632" extrusionOk="0">
                  <a:moveTo>
                    <a:pt x="9428" y="0"/>
                  </a:moveTo>
                  <a:cubicBezTo>
                    <a:pt x="8058" y="0"/>
                    <a:pt x="4897" y="1400"/>
                    <a:pt x="4476" y="1585"/>
                  </a:cubicBezTo>
                  <a:cubicBezTo>
                    <a:pt x="1667" y="2820"/>
                    <a:pt x="0" y="5694"/>
                    <a:pt x="439" y="8747"/>
                  </a:cubicBezTo>
                  <a:cubicBezTo>
                    <a:pt x="1067" y="13120"/>
                    <a:pt x="6278" y="16632"/>
                    <a:pt x="10566" y="16632"/>
                  </a:cubicBezTo>
                  <a:cubicBezTo>
                    <a:pt x="10637" y="16632"/>
                    <a:pt x="10706" y="16631"/>
                    <a:pt x="10776" y="16629"/>
                  </a:cubicBezTo>
                  <a:lnTo>
                    <a:pt x="13224" y="16562"/>
                  </a:lnTo>
                  <a:cubicBezTo>
                    <a:pt x="13224" y="16562"/>
                    <a:pt x="10046" y="287"/>
                    <a:pt x="10041" y="272"/>
                  </a:cubicBezTo>
                  <a:cubicBezTo>
                    <a:pt x="9978" y="79"/>
                    <a:pt x="9754" y="0"/>
                    <a:pt x="94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6"/>
            <p:cNvSpPr/>
            <p:nvPr/>
          </p:nvSpPr>
          <p:spPr>
            <a:xfrm>
              <a:off x="5604480" y="3370320"/>
              <a:ext cx="262440" cy="326520"/>
            </a:xfrm>
            <a:custGeom>
              <a:avLst/>
              <a:gdLst/>
              <a:ahLst/>
              <a:cxnLst/>
              <a:rect l="l" t="t" r="r" b="b"/>
              <a:pathLst>
                <a:path w="13869" h="17229" extrusionOk="0">
                  <a:moveTo>
                    <a:pt x="9777" y="591"/>
                  </a:moveTo>
                  <a:cubicBezTo>
                    <a:pt x="9939" y="591"/>
                    <a:pt x="10033" y="616"/>
                    <a:pt x="10066" y="656"/>
                  </a:cubicBezTo>
                  <a:cubicBezTo>
                    <a:pt x="10200" y="1334"/>
                    <a:pt x="12724" y="14262"/>
                    <a:pt x="13174" y="16568"/>
                  </a:cubicBezTo>
                  <a:lnTo>
                    <a:pt x="11081" y="16624"/>
                  </a:lnTo>
                  <a:cubicBezTo>
                    <a:pt x="11017" y="16626"/>
                    <a:pt x="10952" y="16627"/>
                    <a:pt x="10887" y="16627"/>
                  </a:cubicBezTo>
                  <a:cubicBezTo>
                    <a:pt x="6888" y="16627"/>
                    <a:pt x="1666" y="13287"/>
                    <a:pt x="1051" y="9001"/>
                  </a:cubicBezTo>
                  <a:cubicBezTo>
                    <a:pt x="636" y="6104"/>
                    <a:pt x="2187" y="3354"/>
                    <a:pt x="4935" y="2146"/>
                  </a:cubicBezTo>
                  <a:cubicBezTo>
                    <a:pt x="7708" y="929"/>
                    <a:pt x="9191" y="591"/>
                    <a:pt x="9777" y="591"/>
                  </a:cubicBezTo>
                  <a:close/>
                  <a:moveTo>
                    <a:pt x="9749" y="0"/>
                  </a:moveTo>
                  <a:cubicBezTo>
                    <a:pt x="8587" y="0"/>
                    <a:pt x="6429" y="831"/>
                    <a:pt x="4670" y="1604"/>
                  </a:cubicBezTo>
                  <a:cubicBezTo>
                    <a:pt x="1694" y="2913"/>
                    <a:pt x="0" y="5918"/>
                    <a:pt x="455" y="9087"/>
                  </a:cubicBezTo>
                  <a:cubicBezTo>
                    <a:pt x="1123" y="13738"/>
                    <a:pt x="6552" y="17229"/>
                    <a:pt x="10883" y="17229"/>
                  </a:cubicBezTo>
                  <a:cubicBezTo>
                    <a:pt x="10955" y="17229"/>
                    <a:pt x="11026" y="17229"/>
                    <a:pt x="11098" y="17227"/>
                  </a:cubicBezTo>
                  <a:lnTo>
                    <a:pt x="13546" y="17161"/>
                  </a:lnTo>
                  <a:cubicBezTo>
                    <a:pt x="13732" y="17155"/>
                    <a:pt x="13868" y="16983"/>
                    <a:pt x="13832" y="16801"/>
                  </a:cubicBezTo>
                  <a:cubicBezTo>
                    <a:pt x="10651" y="510"/>
                    <a:pt x="10649" y="501"/>
                    <a:pt x="10642" y="480"/>
                  </a:cubicBezTo>
                  <a:cubicBezTo>
                    <a:pt x="10641" y="478"/>
                    <a:pt x="10641" y="477"/>
                    <a:pt x="10641" y="476"/>
                  </a:cubicBezTo>
                  <a:cubicBezTo>
                    <a:pt x="10602" y="357"/>
                    <a:pt x="10509" y="192"/>
                    <a:pt x="10282" y="91"/>
                  </a:cubicBezTo>
                  <a:cubicBezTo>
                    <a:pt x="10144" y="28"/>
                    <a:pt x="9964" y="0"/>
                    <a:pt x="9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6"/>
            <p:cNvSpPr/>
            <p:nvPr/>
          </p:nvSpPr>
          <p:spPr>
            <a:xfrm>
              <a:off x="5529960" y="2466360"/>
              <a:ext cx="296640" cy="299880"/>
            </a:xfrm>
            <a:custGeom>
              <a:avLst/>
              <a:gdLst/>
              <a:ahLst/>
              <a:cxnLst/>
              <a:rect l="l" t="t" r="r" b="b"/>
              <a:pathLst>
                <a:path w="15667" h="15833" extrusionOk="0">
                  <a:moveTo>
                    <a:pt x="14038" y="0"/>
                  </a:moveTo>
                  <a:cubicBezTo>
                    <a:pt x="14038" y="0"/>
                    <a:pt x="5014" y="502"/>
                    <a:pt x="2507" y="4639"/>
                  </a:cubicBezTo>
                  <a:cubicBezTo>
                    <a:pt x="0" y="8774"/>
                    <a:pt x="3259" y="13036"/>
                    <a:pt x="8021" y="14791"/>
                  </a:cubicBezTo>
                  <a:cubicBezTo>
                    <a:pt x="10058" y="15541"/>
                    <a:pt x="11522" y="15832"/>
                    <a:pt x="12580" y="15832"/>
                  </a:cubicBezTo>
                  <a:cubicBezTo>
                    <a:pt x="13994" y="15832"/>
                    <a:pt x="14681" y="15310"/>
                    <a:pt x="15039" y="14666"/>
                  </a:cubicBezTo>
                  <a:cubicBezTo>
                    <a:pt x="15666" y="13537"/>
                    <a:pt x="14038" y="0"/>
                    <a:pt x="140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6"/>
            <p:cNvSpPr/>
            <p:nvPr/>
          </p:nvSpPr>
          <p:spPr>
            <a:xfrm>
              <a:off x="5550480" y="2460600"/>
              <a:ext cx="281520" cy="311400"/>
            </a:xfrm>
            <a:custGeom>
              <a:avLst/>
              <a:gdLst/>
              <a:ahLst/>
              <a:cxnLst/>
              <a:rect l="l" t="t" r="r" b="b"/>
              <a:pathLst>
                <a:path w="14863" h="16432" extrusionOk="0">
                  <a:moveTo>
                    <a:pt x="12691" y="625"/>
                  </a:moveTo>
                  <a:cubicBezTo>
                    <a:pt x="13459" y="7065"/>
                    <a:pt x="14066" y="14153"/>
                    <a:pt x="13696" y="14820"/>
                  </a:cubicBezTo>
                  <a:cubicBezTo>
                    <a:pt x="13319" y="15500"/>
                    <a:pt x="12589" y="15840"/>
                    <a:pt x="11490" y="15840"/>
                  </a:cubicBezTo>
                  <a:cubicBezTo>
                    <a:pt x="10386" y="15840"/>
                    <a:pt x="8909" y="15497"/>
                    <a:pt x="7045" y="14810"/>
                  </a:cubicBezTo>
                  <a:cubicBezTo>
                    <a:pt x="4125" y="13734"/>
                    <a:pt x="1924" y="11779"/>
                    <a:pt x="1155" y="9579"/>
                  </a:cubicBezTo>
                  <a:cubicBezTo>
                    <a:pt x="632" y="8082"/>
                    <a:pt x="814" y="6532"/>
                    <a:pt x="1684" y="5097"/>
                  </a:cubicBezTo>
                  <a:cubicBezTo>
                    <a:pt x="3834" y="1546"/>
                    <a:pt x="11159" y="753"/>
                    <a:pt x="12691" y="625"/>
                  </a:cubicBezTo>
                  <a:close/>
                  <a:moveTo>
                    <a:pt x="12949" y="1"/>
                  </a:moveTo>
                  <a:cubicBezTo>
                    <a:pt x="12946" y="1"/>
                    <a:pt x="12942" y="1"/>
                    <a:pt x="12939" y="1"/>
                  </a:cubicBezTo>
                  <a:cubicBezTo>
                    <a:pt x="12565" y="22"/>
                    <a:pt x="3728" y="560"/>
                    <a:pt x="1168" y="4783"/>
                  </a:cubicBezTo>
                  <a:cubicBezTo>
                    <a:pt x="202" y="6378"/>
                    <a:pt x="0" y="8104"/>
                    <a:pt x="586" y="9778"/>
                  </a:cubicBezTo>
                  <a:cubicBezTo>
                    <a:pt x="1414" y="12146"/>
                    <a:pt x="3750" y="14237"/>
                    <a:pt x="6836" y="15375"/>
                  </a:cubicBezTo>
                  <a:cubicBezTo>
                    <a:pt x="8747" y="16078"/>
                    <a:pt x="10295" y="16431"/>
                    <a:pt x="11493" y="16431"/>
                  </a:cubicBezTo>
                  <a:cubicBezTo>
                    <a:pt x="12831" y="16431"/>
                    <a:pt x="13733" y="15992"/>
                    <a:pt x="14222" y="15113"/>
                  </a:cubicBezTo>
                  <a:cubicBezTo>
                    <a:pt x="14863" y="13957"/>
                    <a:pt x="13529" y="2543"/>
                    <a:pt x="13255" y="266"/>
                  </a:cubicBezTo>
                  <a:cubicBezTo>
                    <a:pt x="13237" y="112"/>
                    <a:pt x="13098" y="1"/>
                    <a:pt x="129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6"/>
            <p:cNvSpPr/>
            <p:nvPr/>
          </p:nvSpPr>
          <p:spPr>
            <a:xfrm>
              <a:off x="5510880" y="2943000"/>
              <a:ext cx="265680" cy="462240"/>
            </a:xfrm>
            <a:custGeom>
              <a:avLst/>
              <a:gdLst/>
              <a:ahLst/>
              <a:cxnLst/>
              <a:rect l="l" t="t" r="r" b="b"/>
              <a:pathLst>
                <a:path w="14038" h="24374" extrusionOk="0">
                  <a:moveTo>
                    <a:pt x="6894" y="1"/>
                  </a:moveTo>
                  <a:cubicBezTo>
                    <a:pt x="6894" y="1"/>
                    <a:pt x="3510" y="376"/>
                    <a:pt x="1755" y="4888"/>
                  </a:cubicBezTo>
                  <a:cubicBezTo>
                    <a:pt x="0" y="9401"/>
                    <a:pt x="1128" y="22936"/>
                    <a:pt x="3760" y="24065"/>
                  </a:cubicBezTo>
                  <a:cubicBezTo>
                    <a:pt x="4234" y="24268"/>
                    <a:pt x="4854" y="24373"/>
                    <a:pt x="5554" y="24373"/>
                  </a:cubicBezTo>
                  <a:cubicBezTo>
                    <a:pt x="8741" y="24373"/>
                    <a:pt x="13581" y="22183"/>
                    <a:pt x="13787" y="17045"/>
                  </a:cubicBezTo>
                  <a:cubicBezTo>
                    <a:pt x="14037" y="10779"/>
                    <a:pt x="10654" y="3008"/>
                    <a:pt x="10654" y="3008"/>
                  </a:cubicBezTo>
                  <a:lnTo>
                    <a:pt x="6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6"/>
            <p:cNvSpPr/>
            <p:nvPr/>
          </p:nvSpPr>
          <p:spPr>
            <a:xfrm>
              <a:off x="5515560" y="2937240"/>
              <a:ext cx="266760" cy="473760"/>
            </a:xfrm>
            <a:custGeom>
              <a:avLst/>
              <a:gdLst/>
              <a:ahLst/>
              <a:cxnLst/>
              <a:rect l="l" t="t" r="r" b="b"/>
              <a:pathLst>
                <a:path w="14098" h="24974" extrusionOk="0">
                  <a:moveTo>
                    <a:pt x="6647" y="0"/>
                  </a:moveTo>
                  <a:cubicBezTo>
                    <a:pt x="6638" y="0"/>
                    <a:pt x="6628" y="1"/>
                    <a:pt x="6619" y="2"/>
                  </a:cubicBezTo>
                  <a:cubicBezTo>
                    <a:pt x="6474" y="18"/>
                    <a:pt x="3034" y="451"/>
                    <a:pt x="1234" y="5079"/>
                  </a:cubicBezTo>
                  <a:cubicBezTo>
                    <a:pt x="398" y="7228"/>
                    <a:pt x="138" y="11543"/>
                    <a:pt x="572" y="16074"/>
                  </a:cubicBezTo>
                  <a:cubicBezTo>
                    <a:pt x="745" y="17873"/>
                    <a:pt x="1458" y="23808"/>
                    <a:pt x="3400" y="24641"/>
                  </a:cubicBezTo>
                  <a:cubicBezTo>
                    <a:pt x="3901" y="24855"/>
                    <a:pt x="4570" y="24974"/>
                    <a:pt x="5334" y="24974"/>
                  </a:cubicBezTo>
                  <a:cubicBezTo>
                    <a:pt x="6797" y="24974"/>
                    <a:pt x="8607" y="24539"/>
                    <a:pt x="10244" y="23505"/>
                  </a:cubicBezTo>
                  <a:cubicBezTo>
                    <a:pt x="11815" y="22515"/>
                    <a:pt x="13716" y="20642"/>
                    <a:pt x="13848" y="17357"/>
                  </a:cubicBezTo>
                  <a:cubicBezTo>
                    <a:pt x="14098" y="11094"/>
                    <a:pt x="10723" y="3266"/>
                    <a:pt x="10689" y="3188"/>
                  </a:cubicBezTo>
                  <a:cubicBezTo>
                    <a:pt x="10638" y="3078"/>
                    <a:pt x="10529" y="3013"/>
                    <a:pt x="10415" y="3013"/>
                  </a:cubicBezTo>
                  <a:cubicBezTo>
                    <a:pt x="10375" y="3013"/>
                    <a:pt x="10334" y="3021"/>
                    <a:pt x="10295" y="3038"/>
                  </a:cubicBezTo>
                  <a:cubicBezTo>
                    <a:pt x="10145" y="3103"/>
                    <a:pt x="10074" y="3276"/>
                    <a:pt x="10136" y="3428"/>
                  </a:cubicBezTo>
                  <a:cubicBezTo>
                    <a:pt x="10170" y="3505"/>
                    <a:pt x="13490" y="11206"/>
                    <a:pt x="13245" y="17334"/>
                  </a:cubicBezTo>
                  <a:cubicBezTo>
                    <a:pt x="13125" y="20357"/>
                    <a:pt x="11371" y="22082"/>
                    <a:pt x="9921" y="22996"/>
                  </a:cubicBezTo>
                  <a:cubicBezTo>
                    <a:pt x="8414" y="23948"/>
                    <a:pt x="6688" y="24373"/>
                    <a:pt x="5316" y="24373"/>
                  </a:cubicBezTo>
                  <a:cubicBezTo>
                    <a:pt x="4653" y="24373"/>
                    <a:pt x="4072" y="24274"/>
                    <a:pt x="3638" y="24087"/>
                  </a:cubicBezTo>
                  <a:cubicBezTo>
                    <a:pt x="1293" y="23083"/>
                    <a:pt x="1" y="9911"/>
                    <a:pt x="1794" y="5298"/>
                  </a:cubicBezTo>
                  <a:cubicBezTo>
                    <a:pt x="3457" y="1025"/>
                    <a:pt x="6555" y="616"/>
                    <a:pt x="6686" y="600"/>
                  </a:cubicBezTo>
                  <a:cubicBezTo>
                    <a:pt x="6849" y="578"/>
                    <a:pt x="6964" y="431"/>
                    <a:pt x="6947" y="268"/>
                  </a:cubicBezTo>
                  <a:cubicBezTo>
                    <a:pt x="6929" y="114"/>
                    <a:pt x="6799" y="0"/>
                    <a:pt x="66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6"/>
            <p:cNvSpPr/>
            <p:nvPr/>
          </p:nvSpPr>
          <p:spPr>
            <a:xfrm>
              <a:off x="5529960" y="3124800"/>
              <a:ext cx="80640" cy="269640"/>
            </a:xfrm>
            <a:custGeom>
              <a:avLst/>
              <a:gdLst/>
              <a:ahLst/>
              <a:cxnLst/>
              <a:rect l="l" t="t" r="r" b="b"/>
              <a:pathLst>
                <a:path w="4307" h="14239" extrusionOk="0">
                  <a:moveTo>
                    <a:pt x="2353" y="0"/>
                  </a:moveTo>
                  <a:cubicBezTo>
                    <a:pt x="1986" y="0"/>
                    <a:pt x="1538" y="252"/>
                    <a:pt x="1002" y="828"/>
                  </a:cubicBezTo>
                  <a:cubicBezTo>
                    <a:pt x="1002" y="828"/>
                    <a:pt x="0" y="8724"/>
                    <a:pt x="0" y="12108"/>
                  </a:cubicBezTo>
                  <a:cubicBezTo>
                    <a:pt x="0" y="13548"/>
                    <a:pt x="137" y="14239"/>
                    <a:pt x="428" y="14239"/>
                  </a:cubicBezTo>
                  <a:cubicBezTo>
                    <a:pt x="822" y="14239"/>
                    <a:pt x="1499" y="12980"/>
                    <a:pt x="2507" y="10603"/>
                  </a:cubicBezTo>
                  <a:cubicBezTo>
                    <a:pt x="3983" y="7123"/>
                    <a:pt x="4306" y="0"/>
                    <a:pt x="235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6"/>
            <p:cNvSpPr/>
            <p:nvPr/>
          </p:nvSpPr>
          <p:spPr>
            <a:xfrm>
              <a:off x="5524200" y="3119400"/>
              <a:ext cx="93240" cy="281160"/>
            </a:xfrm>
            <a:custGeom>
              <a:avLst/>
              <a:gdLst/>
              <a:ahLst/>
              <a:cxnLst/>
              <a:rect l="l" t="t" r="r" b="b"/>
              <a:pathLst>
                <a:path w="4966" h="14843" extrusionOk="0">
                  <a:moveTo>
                    <a:pt x="2654" y="605"/>
                  </a:moveTo>
                  <a:cubicBezTo>
                    <a:pt x="2743" y="605"/>
                    <a:pt x="2828" y="627"/>
                    <a:pt x="2907" y="677"/>
                  </a:cubicBezTo>
                  <a:cubicBezTo>
                    <a:pt x="4139" y="1477"/>
                    <a:pt x="3916" y="7523"/>
                    <a:pt x="2531" y="10786"/>
                  </a:cubicBezTo>
                  <a:cubicBezTo>
                    <a:pt x="1453" y="13329"/>
                    <a:pt x="975" y="14032"/>
                    <a:pt x="769" y="14201"/>
                  </a:cubicBezTo>
                  <a:cubicBezTo>
                    <a:pt x="708" y="14058"/>
                    <a:pt x="603" y="13636"/>
                    <a:pt x="603" y="12408"/>
                  </a:cubicBezTo>
                  <a:cubicBezTo>
                    <a:pt x="603" y="9285"/>
                    <a:pt x="1477" y="2180"/>
                    <a:pt x="1591" y="1263"/>
                  </a:cubicBezTo>
                  <a:cubicBezTo>
                    <a:pt x="1912" y="932"/>
                    <a:pt x="2313" y="605"/>
                    <a:pt x="2654" y="605"/>
                  </a:cubicBezTo>
                  <a:close/>
                  <a:moveTo>
                    <a:pt x="2661" y="1"/>
                  </a:moveTo>
                  <a:cubicBezTo>
                    <a:pt x="2261" y="1"/>
                    <a:pt x="1737" y="222"/>
                    <a:pt x="1084" y="923"/>
                  </a:cubicBezTo>
                  <a:cubicBezTo>
                    <a:pt x="1042" y="969"/>
                    <a:pt x="1014" y="1028"/>
                    <a:pt x="1005" y="1089"/>
                  </a:cubicBezTo>
                  <a:cubicBezTo>
                    <a:pt x="995" y="1169"/>
                    <a:pt x="1" y="9043"/>
                    <a:pt x="1" y="12408"/>
                  </a:cubicBezTo>
                  <a:cubicBezTo>
                    <a:pt x="1" y="14079"/>
                    <a:pt x="172" y="14736"/>
                    <a:pt x="635" y="14830"/>
                  </a:cubicBezTo>
                  <a:cubicBezTo>
                    <a:pt x="670" y="14838"/>
                    <a:pt x="706" y="14842"/>
                    <a:pt x="743" y="14842"/>
                  </a:cubicBezTo>
                  <a:cubicBezTo>
                    <a:pt x="1222" y="14842"/>
                    <a:pt x="1763" y="14138"/>
                    <a:pt x="3086" y="11021"/>
                  </a:cubicBezTo>
                  <a:cubicBezTo>
                    <a:pt x="4390" y="7945"/>
                    <a:pt x="4966" y="1295"/>
                    <a:pt x="3233" y="172"/>
                  </a:cubicBezTo>
                  <a:cubicBezTo>
                    <a:pt x="3083" y="74"/>
                    <a:pt x="2892" y="1"/>
                    <a:pt x="26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6"/>
            <p:cNvSpPr/>
            <p:nvPr/>
          </p:nvSpPr>
          <p:spPr>
            <a:xfrm>
              <a:off x="5510880" y="2523600"/>
              <a:ext cx="265680" cy="462240"/>
            </a:xfrm>
            <a:custGeom>
              <a:avLst/>
              <a:gdLst/>
              <a:ahLst/>
              <a:cxnLst/>
              <a:rect l="l" t="t" r="r" b="b"/>
              <a:pathLst>
                <a:path w="14038" h="24374" extrusionOk="0">
                  <a:moveTo>
                    <a:pt x="6894" y="1"/>
                  </a:moveTo>
                  <a:cubicBezTo>
                    <a:pt x="6894" y="1"/>
                    <a:pt x="3510" y="377"/>
                    <a:pt x="1755" y="4889"/>
                  </a:cubicBezTo>
                  <a:cubicBezTo>
                    <a:pt x="0" y="9401"/>
                    <a:pt x="1128" y="22937"/>
                    <a:pt x="3760" y="24065"/>
                  </a:cubicBezTo>
                  <a:cubicBezTo>
                    <a:pt x="4234" y="24268"/>
                    <a:pt x="4854" y="24373"/>
                    <a:pt x="5554" y="24373"/>
                  </a:cubicBezTo>
                  <a:cubicBezTo>
                    <a:pt x="8741" y="24373"/>
                    <a:pt x="13581" y="22185"/>
                    <a:pt x="13787" y="17046"/>
                  </a:cubicBezTo>
                  <a:cubicBezTo>
                    <a:pt x="14037" y="10779"/>
                    <a:pt x="10654" y="3009"/>
                    <a:pt x="10654" y="3009"/>
                  </a:cubicBezTo>
                  <a:lnTo>
                    <a:pt x="6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6"/>
            <p:cNvSpPr/>
            <p:nvPr/>
          </p:nvSpPr>
          <p:spPr>
            <a:xfrm>
              <a:off x="5515560" y="2517840"/>
              <a:ext cx="266760" cy="473760"/>
            </a:xfrm>
            <a:custGeom>
              <a:avLst/>
              <a:gdLst/>
              <a:ahLst/>
              <a:cxnLst/>
              <a:rect l="l" t="t" r="r" b="b"/>
              <a:pathLst>
                <a:path w="14098" h="24974" extrusionOk="0">
                  <a:moveTo>
                    <a:pt x="6649" y="0"/>
                  </a:moveTo>
                  <a:cubicBezTo>
                    <a:pt x="6639" y="0"/>
                    <a:pt x="6629" y="1"/>
                    <a:pt x="6619" y="2"/>
                  </a:cubicBezTo>
                  <a:cubicBezTo>
                    <a:pt x="6474" y="18"/>
                    <a:pt x="3034" y="452"/>
                    <a:pt x="1234" y="5080"/>
                  </a:cubicBezTo>
                  <a:cubicBezTo>
                    <a:pt x="398" y="7228"/>
                    <a:pt x="138" y="11545"/>
                    <a:pt x="572" y="16074"/>
                  </a:cubicBezTo>
                  <a:cubicBezTo>
                    <a:pt x="745" y="17874"/>
                    <a:pt x="1458" y="23808"/>
                    <a:pt x="3400" y="24641"/>
                  </a:cubicBezTo>
                  <a:cubicBezTo>
                    <a:pt x="3901" y="24855"/>
                    <a:pt x="4570" y="24974"/>
                    <a:pt x="5334" y="24974"/>
                  </a:cubicBezTo>
                  <a:cubicBezTo>
                    <a:pt x="6797" y="24974"/>
                    <a:pt x="8607" y="24540"/>
                    <a:pt x="10244" y="23508"/>
                  </a:cubicBezTo>
                  <a:cubicBezTo>
                    <a:pt x="11815" y="22516"/>
                    <a:pt x="13716" y="20643"/>
                    <a:pt x="13848" y="17359"/>
                  </a:cubicBezTo>
                  <a:cubicBezTo>
                    <a:pt x="14098" y="11096"/>
                    <a:pt x="10723" y="3268"/>
                    <a:pt x="10689" y="3189"/>
                  </a:cubicBezTo>
                  <a:cubicBezTo>
                    <a:pt x="10640" y="3076"/>
                    <a:pt x="10530" y="3008"/>
                    <a:pt x="10414" y="3008"/>
                  </a:cubicBezTo>
                  <a:cubicBezTo>
                    <a:pt x="10373" y="3008"/>
                    <a:pt x="10332" y="3016"/>
                    <a:pt x="10293" y="3034"/>
                  </a:cubicBezTo>
                  <a:cubicBezTo>
                    <a:pt x="10140" y="3100"/>
                    <a:pt x="10070" y="3278"/>
                    <a:pt x="10136" y="3430"/>
                  </a:cubicBezTo>
                  <a:cubicBezTo>
                    <a:pt x="10170" y="3507"/>
                    <a:pt x="13490" y="11208"/>
                    <a:pt x="13245" y="17335"/>
                  </a:cubicBezTo>
                  <a:cubicBezTo>
                    <a:pt x="13125" y="20358"/>
                    <a:pt x="11371" y="22083"/>
                    <a:pt x="9921" y="22999"/>
                  </a:cubicBezTo>
                  <a:cubicBezTo>
                    <a:pt x="8415" y="23949"/>
                    <a:pt x="6689" y="24373"/>
                    <a:pt x="5316" y="24373"/>
                  </a:cubicBezTo>
                  <a:cubicBezTo>
                    <a:pt x="4653" y="24373"/>
                    <a:pt x="4072" y="24275"/>
                    <a:pt x="3638" y="24088"/>
                  </a:cubicBezTo>
                  <a:cubicBezTo>
                    <a:pt x="1293" y="23083"/>
                    <a:pt x="1" y="9912"/>
                    <a:pt x="1794" y="5298"/>
                  </a:cubicBezTo>
                  <a:cubicBezTo>
                    <a:pt x="3457" y="1026"/>
                    <a:pt x="6555" y="616"/>
                    <a:pt x="6686" y="601"/>
                  </a:cubicBezTo>
                  <a:cubicBezTo>
                    <a:pt x="6852" y="581"/>
                    <a:pt x="6970" y="432"/>
                    <a:pt x="6952" y="267"/>
                  </a:cubicBezTo>
                  <a:cubicBezTo>
                    <a:pt x="6933" y="113"/>
                    <a:pt x="6802" y="0"/>
                    <a:pt x="66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6"/>
            <p:cNvSpPr/>
            <p:nvPr/>
          </p:nvSpPr>
          <p:spPr>
            <a:xfrm>
              <a:off x="5529960" y="2705760"/>
              <a:ext cx="80640" cy="269640"/>
            </a:xfrm>
            <a:custGeom>
              <a:avLst/>
              <a:gdLst/>
              <a:ahLst/>
              <a:cxnLst/>
              <a:rect l="l" t="t" r="r" b="b"/>
              <a:pathLst>
                <a:path w="4307" h="14239" extrusionOk="0">
                  <a:moveTo>
                    <a:pt x="2353" y="0"/>
                  </a:moveTo>
                  <a:cubicBezTo>
                    <a:pt x="1986" y="0"/>
                    <a:pt x="1538" y="252"/>
                    <a:pt x="1002" y="827"/>
                  </a:cubicBezTo>
                  <a:cubicBezTo>
                    <a:pt x="1002" y="827"/>
                    <a:pt x="0" y="8724"/>
                    <a:pt x="0" y="12107"/>
                  </a:cubicBezTo>
                  <a:cubicBezTo>
                    <a:pt x="0" y="13547"/>
                    <a:pt x="137" y="14238"/>
                    <a:pt x="428" y="14238"/>
                  </a:cubicBezTo>
                  <a:cubicBezTo>
                    <a:pt x="822" y="14238"/>
                    <a:pt x="1499" y="12979"/>
                    <a:pt x="2507" y="10604"/>
                  </a:cubicBezTo>
                  <a:cubicBezTo>
                    <a:pt x="3983" y="7122"/>
                    <a:pt x="4306" y="0"/>
                    <a:pt x="235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6"/>
            <p:cNvSpPr/>
            <p:nvPr/>
          </p:nvSpPr>
          <p:spPr>
            <a:xfrm>
              <a:off x="5524200" y="2700000"/>
              <a:ext cx="93240" cy="281160"/>
            </a:xfrm>
            <a:custGeom>
              <a:avLst/>
              <a:gdLst/>
              <a:ahLst/>
              <a:cxnLst/>
              <a:rect l="l" t="t" r="r" b="b"/>
              <a:pathLst>
                <a:path w="4966" h="14843" extrusionOk="0">
                  <a:moveTo>
                    <a:pt x="2655" y="605"/>
                  </a:moveTo>
                  <a:cubicBezTo>
                    <a:pt x="2744" y="605"/>
                    <a:pt x="2829" y="627"/>
                    <a:pt x="2907" y="678"/>
                  </a:cubicBezTo>
                  <a:cubicBezTo>
                    <a:pt x="4139" y="1478"/>
                    <a:pt x="3916" y="7525"/>
                    <a:pt x="2531" y="10787"/>
                  </a:cubicBezTo>
                  <a:cubicBezTo>
                    <a:pt x="1453" y="13330"/>
                    <a:pt x="975" y="14032"/>
                    <a:pt x="769" y="14201"/>
                  </a:cubicBezTo>
                  <a:cubicBezTo>
                    <a:pt x="708" y="14059"/>
                    <a:pt x="603" y="13636"/>
                    <a:pt x="603" y="12408"/>
                  </a:cubicBezTo>
                  <a:cubicBezTo>
                    <a:pt x="603" y="9284"/>
                    <a:pt x="1477" y="2180"/>
                    <a:pt x="1591" y="1264"/>
                  </a:cubicBezTo>
                  <a:cubicBezTo>
                    <a:pt x="1912" y="932"/>
                    <a:pt x="2314" y="605"/>
                    <a:pt x="2655" y="605"/>
                  </a:cubicBezTo>
                  <a:close/>
                  <a:moveTo>
                    <a:pt x="2661" y="0"/>
                  </a:moveTo>
                  <a:cubicBezTo>
                    <a:pt x="2260" y="0"/>
                    <a:pt x="1737" y="222"/>
                    <a:pt x="1084" y="923"/>
                  </a:cubicBezTo>
                  <a:cubicBezTo>
                    <a:pt x="1042" y="969"/>
                    <a:pt x="1014" y="1028"/>
                    <a:pt x="1005" y="1090"/>
                  </a:cubicBezTo>
                  <a:cubicBezTo>
                    <a:pt x="995" y="1169"/>
                    <a:pt x="1" y="9043"/>
                    <a:pt x="1" y="12408"/>
                  </a:cubicBezTo>
                  <a:cubicBezTo>
                    <a:pt x="1" y="14081"/>
                    <a:pt x="172" y="14737"/>
                    <a:pt x="635" y="14831"/>
                  </a:cubicBezTo>
                  <a:cubicBezTo>
                    <a:pt x="670" y="14839"/>
                    <a:pt x="706" y="14842"/>
                    <a:pt x="743" y="14842"/>
                  </a:cubicBezTo>
                  <a:cubicBezTo>
                    <a:pt x="1222" y="14842"/>
                    <a:pt x="1763" y="14139"/>
                    <a:pt x="3086" y="11021"/>
                  </a:cubicBezTo>
                  <a:cubicBezTo>
                    <a:pt x="4390" y="7945"/>
                    <a:pt x="4966" y="1296"/>
                    <a:pt x="3233" y="172"/>
                  </a:cubicBezTo>
                  <a:cubicBezTo>
                    <a:pt x="3082" y="74"/>
                    <a:pt x="2892" y="0"/>
                    <a:pt x="26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6"/>
            <p:cNvSpPr/>
            <p:nvPr/>
          </p:nvSpPr>
          <p:spPr>
            <a:xfrm>
              <a:off x="8388360" y="4160880"/>
              <a:ext cx="57240" cy="327240"/>
            </a:xfrm>
            <a:custGeom>
              <a:avLst/>
              <a:gdLst/>
              <a:ahLst/>
              <a:cxnLst/>
              <a:rect l="l" t="t" r="r" b="b"/>
              <a:pathLst>
                <a:path w="3062" h="17281" extrusionOk="0">
                  <a:moveTo>
                    <a:pt x="550" y="0"/>
                  </a:moveTo>
                  <a:cubicBezTo>
                    <a:pt x="387" y="7"/>
                    <a:pt x="244" y="127"/>
                    <a:pt x="239" y="293"/>
                  </a:cubicBezTo>
                  <a:cubicBezTo>
                    <a:pt x="1" y="8704"/>
                    <a:pt x="2403" y="16982"/>
                    <a:pt x="2427" y="17065"/>
                  </a:cubicBezTo>
                  <a:cubicBezTo>
                    <a:pt x="2465" y="17192"/>
                    <a:pt x="2582" y="17281"/>
                    <a:pt x="2716" y="17281"/>
                  </a:cubicBezTo>
                  <a:cubicBezTo>
                    <a:pt x="2918" y="17280"/>
                    <a:pt x="3061" y="17087"/>
                    <a:pt x="3005" y="16894"/>
                  </a:cubicBezTo>
                  <a:cubicBezTo>
                    <a:pt x="2981" y="16813"/>
                    <a:pt x="605" y="8623"/>
                    <a:pt x="842" y="311"/>
                  </a:cubicBezTo>
                  <a:cubicBezTo>
                    <a:pt x="847" y="144"/>
                    <a:pt x="716" y="5"/>
                    <a:pt x="5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6"/>
            <p:cNvSpPr/>
            <p:nvPr/>
          </p:nvSpPr>
          <p:spPr>
            <a:xfrm>
              <a:off x="8475840" y="4078080"/>
              <a:ext cx="38880" cy="276840"/>
            </a:xfrm>
            <a:custGeom>
              <a:avLst/>
              <a:gdLst/>
              <a:ahLst/>
              <a:cxnLst/>
              <a:rect l="l" t="t" r="r" b="b"/>
              <a:pathLst>
                <a:path w="2095" h="14623" extrusionOk="0">
                  <a:moveTo>
                    <a:pt x="534" y="1"/>
                  </a:moveTo>
                  <a:cubicBezTo>
                    <a:pt x="353" y="10"/>
                    <a:pt x="230" y="128"/>
                    <a:pt x="227" y="295"/>
                  </a:cubicBezTo>
                  <a:cubicBezTo>
                    <a:pt x="217" y="721"/>
                    <a:pt x="0" y="10792"/>
                    <a:pt x="1457" y="14433"/>
                  </a:cubicBezTo>
                  <a:cubicBezTo>
                    <a:pt x="1502" y="14547"/>
                    <a:pt x="1613" y="14622"/>
                    <a:pt x="1736" y="14622"/>
                  </a:cubicBezTo>
                  <a:cubicBezTo>
                    <a:pt x="1949" y="14621"/>
                    <a:pt x="2094" y="14407"/>
                    <a:pt x="2015" y="14209"/>
                  </a:cubicBezTo>
                  <a:cubicBezTo>
                    <a:pt x="604" y="10682"/>
                    <a:pt x="826" y="412"/>
                    <a:pt x="828" y="309"/>
                  </a:cubicBezTo>
                  <a:cubicBezTo>
                    <a:pt x="832" y="142"/>
                    <a:pt x="701" y="5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6"/>
            <p:cNvSpPr/>
            <p:nvPr/>
          </p:nvSpPr>
          <p:spPr>
            <a:xfrm>
              <a:off x="7877520" y="3899160"/>
              <a:ext cx="424440" cy="138960"/>
            </a:xfrm>
            <a:custGeom>
              <a:avLst/>
              <a:gdLst/>
              <a:ahLst/>
              <a:cxnLst/>
              <a:rect l="l" t="t" r="r" b="b"/>
              <a:pathLst>
                <a:path w="22395" h="7370" extrusionOk="0">
                  <a:moveTo>
                    <a:pt x="343" y="0"/>
                  </a:moveTo>
                  <a:cubicBezTo>
                    <a:pt x="247" y="0"/>
                    <a:pt x="152" y="46"/>
                    <a:pt x="93" y="132"/>
                  </a:cubicBezTo>
                  <a:cubicBezTo>
                    <a:pt x="1" y="268"/>
                    <a:pt x="35" y="455"/>
                    <a:pt x="170" y="549"/>
                  </a:cubicBezTo>
                  <a:cubicBezTo>
                    <a:pt x="270" y="617"/>
                    <a:pt x="10293" y="7369"/>
                    <a:pt x="22094" y="7369"/>
                  </a:cubicBezTo>
                  <a:cubicBezTo>
                    <a:pt x="22260" y="7369"/>
                    <a:pt x="22395" y="7234"/>
                    <a:pt x="22395" y="7068"/>
                  </a:cubicBezTo>
                  <a:cubicBezTo>
                    <a:pt x="22395" y="6902"/>
                    <a:pt x="22260" y="6767"/>
                    <a:pt x="22094" y="6767"/>
                  </a:cubicBezTo>
                  <a:cubicBezTo>
                    <a:pt x="10484" y="6767"/>
                    <a:pt x="608" y="118"/>
                    <a:pt x="510" y="51"/>
                  </a:cubicBezTo>
                  <a:cubicBezTo>
                    <a:pt x="459" y="17"/>
                    <a:pt x="401" y="0"/>
                    <a:pt x="3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6"/>
            <p:cNvSpPr/>
            <p:nvPr/>
          </p:nvSpPr>
          <p:spPr>
            <a:xfrm>
              <a:off x="7606440" y="1314720"/>
              <a:ext cx="1179720" cy="2616480"/>
            </a:xfrm>
            <a:custGeom>
              <a:avLst/>
              <a:gdLst/>
              <a:ahLst/>
              <a:cxnLst/>
              <a:rect l="l" t="t" r="r" b="b"/>
              <a:pathLst>
                <a:path w="62121" h="137721" extrusionOk="0">
                  <a:moveTo>
                    <a:pt x="13842" y="0"/>
                  </a:moveTo>
                  <a:cubicBezTo>
                    <a:pt x="10706" y="0"/>
                    <a:pt x="6982" y="1638"/>
                    <a:pt x="4835" y="11788"/>
                  </a:cubicBezTo>
                  <a:cubicBezTo>
                    <a:pt x="2175" y="24357"/>
                    <a:pt x="7010" y="42002"/>
                    <a:pt x="8702" y="50221"/>
                  </a:cubicBezTo>
                  <a:cubicBezTo>
                    <a:pt x="10395" y="58440"/>
                    <a:pt x="10395" y="65691"/>
                    <a:pt x="7010" y="74392"/>
                  </a:cubicBezTo>
                  <a:cubicBezTo>
                    <a:pt x="3626" y="83094"/>
                    <a:pt x="0" y="94696"/>
                    <a:pt x="3385" y="111858"/>
                  </a:cubicBezTo>
                  <a:cubicBezTo>
                    <a:pt x="6769" y="129018"/>
                    <a:pt x="17646" y="134094"/>
                    <a:pt x="26105" y="137721"/>
                  </a:cubicBezTo>
                  <a:lnTo>
                    <a:pt x="62120" y="99531"/>
                  </a:lnTo>
                  <a:cubicBezTo>
                    <a:pt x="62120" y="99531"/>
                    <a:pt x="57286" y="96146"/>
                    <a:pt x="51485" y="86719"/>
                  </a:cubicBezTo>
                  <a:cubicBezTo>
                    <a:pt x="45684" y="77293"/>
                    <a:pt x="31664" y="56989"/>
                    <a:pt x="29248" y="46837"/>
                  </a:cubicBezTo>
                  <a:cubicBezTo>
                    <a:pt x="26831" y="36685"/>
                    <a:pt x="26588" y="33301"/>
                    <a:pt x="25139" y="27500"/>
                  </a:cubicBezTo>
                  <a:cubicBezTo>
                    <a:pt x="23689" y="21700"/>
                    <a:pt x="20063" y="18799"/>
                    <a:pt x="20788" y="11548"/>
                  </a:cubicBezTo>
                  <a:cubicBezTo>
                    <a:pt x="21514" y="4297"/>
                    <a:pt x="19337" y="670"/>
                    <a:pt x="15954" y="186"/>
                  </a:cubicBezTo>
                  <a:cubicBezTo>
                    <a:pt x="15302" y="93"/>
                    <a:pt x="14589" y="0"/>
                    <a:pt x="13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6"/>
            <p:cNvSpPr/>
            <p:nvPr/>
          </p:nvSpPr>
          <p:spPr>
            <a:xfrm>
              <a:off x="7603560" y="1309320"/>
              <a:ext cx="1189440" cy="2627640"/>
            </a:xfrm>
            <a:custGeom>
              <a:avLst/>
              <a:gdLst/>
              <a:ahLst/>
              <a:cxnLst/>
              <a:rect l="l" t="t" r="r" b="b"/>
              <a:pathLst>
                <a:path w="62625" h="138305" extrusionOk="0">
                  <a:moveTo>
                    <a:pt x="14076" y="1"/>
                  </a:moveTo>
                  <a:cubicBezTo>
                    <a:pt x="10480" y="1"/>
                    <a:pt x="6840" y="1905"/>
                    <a:pt x="4703" y="12009"/>
                  </a:cubicBezTo>
                  <a:cubicBezTo>
                    <a:pt x="2402" y="22882"/>
                    <a:pt x="5721" y="37731"/>
                    <a:pt x="7705" y="46604"/>
                  </a:cubicBezTo>
                  <a:cubicBezTo>
                    <a:pt x="8035" y="48081"/>
                    <a:pt x="8333" y="49414"/>
                    <a:pt x="8569" y="50564"/>
                  </a:cubicBezTo>
                  <a:cubicBezTo>
                    <a:pt x="10452" y="59706"/>
                    <a:pt x="9966" y="66660"/>
                    <a:pt x="6892" y="74565"/>
                  </a:cubicBezTo>
                  <a:cubicBezTo>
                    <a:pt x="3079" y="84368"/>
                    <a:pt x="1" y="95714"/>
                    <a:pt x="3252" y="112197"/>
                  </a:cubicBezTo>
                  <a:cubicBezTo>
                    <a:pt x="6755" y="129968"/>
                    <a:pt x="18427" y="134969"/>
                    <a:pt x="26149" y="138279"/>
                  </a:cubicBezTo>
                  <a:cubicBezTo>
                    <a:pt x="26186" y="138295"/>
                    <a:pt x="26226" y="138304"/>
                    <a:pt x="26267" y="138304"/>
                  </a:cubicBezTo>
                  <a:cubicBezTo>
                    <a:pt x="26268" y="138304"/>
                    <a:pt x="26269" y="138304"/>
                    <a:pt x="26270" y="138304"/>
                  </a:cubicBezTo>
                  <a:cubicBezTo>
                    <a:pt x="26413" y="138304"/>
                    <a:pt x="26537" y="138203"/>
                    <a:pt x="26565" y="138064"/>
                  </a:cubicBezTo>
                  <a:cubicBezTo>
                    <a:pt x="26594" y="137923"/>
                    <a:pt x="26519" y="137781"/>
                    <a:pt x="26388" y="137726"/>
                  </a:cubicBezTo>
                  <a:cubicBezTo>
                    <a:pt x="18780" y="134465"/>
                    <a:pt x="7286" y="129539"/>
                    <a:pt x="3842" y="112081"/>
                  </a:cubicBezTo>
                  <a:cubicBezTo>
                    <a:pt x="621" y="95747"/>
                    <a:pt x="3675" y="84502"/>
                    <a:pt x="7453" y="74783"/>
                  </a:cubicBezTo>
                  <a:cubicBezTo>
                    <a:pt x="10573" y="66761"/>
                    <a:pt x="11068" y="59709"/>
                    <a:pt x="9160" y="50443"/>
                  </a:cubicBezTo>
                  <a:cubicBezTo>
                    <a:pt x="8922" y="49291"/>
                    <a:pt x="8623" y="47955"/>
                    <a:pt x="8293" y="46472"/>
                  </a:cubicBezTo>
                  <a:cubicBezTo>
                    <a:pt x="6320" y="37648"/>
                    <a:pt x="3019" y="22879"/>
                    <a:pt x="5292" y="12134"/>
                  </a:cubicBezTo>
                  <a:cubicBezTo>
                    <a:pt x="7407" y="2138"/>
                    <a:pt x="11072" y="579"/>
                    <a:pt x="14015" y="579"/>
                  </a:cubicBezTo>
                  <a:cubicBezTo>
                    <a:pt x="14760" y="579"/>
                    <a:pt x="15459" y="679"/>
                    <a:pt x="16074" y="767"/>
                  </a:cubicBezTo>
                  <a:cubicBezTo>
                    <a:pt x="19633" y="1275"/>
                    <a:pt x="21302" y="5297"/>
                    <a:pt x="20651" y="11800"/>
                  </a:cubicBezTo>
                  <a:cubicBezTo>
                    <a:pt x="20176" y="16551"/>
                    <a:pt x="21522" y="19435"/>
                    <a:pt x="22946" y="22488"/>
                  </a:cubicBezTo>
                  <a:cubicBezTo>
                    <a:pt x="23709" y="24126"/>
                    <a:pt x="24500" y="25818"/>
                    <a:pt x="25009" y="27856"/>
                  </a:cubicBezTo>
                  <a:cubicBezTo>
                    <a:pt x="25672" y="30506"/>
                    <a:pt x="26085" y="32670"/>
                    <a:pt x="26564" y="35176"/>
                  </a:cubicBezTo>
                  <a:cubicBezTo>
                    <a:pt x="27146" y="38227"/>
                    <a:pt x="27806" y="41683"/>
                    <a:pt x="29117" y="47189"/>
                  </a:cubicBezTo>
                  <a:cubicBezTo>
                    <a:pt x="31072" y="55398"/>
                    <a:pt x="40381" y="69915"/>
                    <a:pt x="47179" y="80516"/>
                  </a:cubicBezTo>
                  <a:cubicBezTo>
                    <a:pt x="48829" y="83089"/>
                    <a:pt x="50254" y="85311"/>
                    <a:pt x="51391" y="87159"/>
                  </a:cubicBezTo>
                  <a:cubicBezTo>
                    <a:pt x="57159" y="96532"/>
                    <a:pt x="61911" y="99919"/>
                    <a:pt x="62110" y="100059"/>
                  </a:cubicBezTo>
                  <a:cubicBezTo>
                    <a:pt x="62162" y="100096"/>
                    <a:pt x="62223" y="100114"/>
                    <a:pt x="62282" y="100114"/>
                  </a:cubicBezTo>
                  <a:cubicBezTo>
                    <a:pt x="62377" y="100114"/>
                    <a:pt x="62471" y="100069"/>
                    <a:pt x="62530" y="99985"/>
                  </a:cubicBezTo>
                  <a:cubicBezTo>
                    <a:pt x="62625" y="99849"/>
                    <a:pt x="62592" y="99661"/>
                    <a:pt x="62456" y="99566"/>
                  </a:cubicBezTo>
                  <a:cubicBezTo>
                    <a:pt x="62407" y="99532"/>
                    <a:pt x="57598" y="96095"/>
                    <a:pt x="51904" y="86844"/>
                  </a:cubicBezTo>
                  <a:cubicBezTo>
                    <a:pt x="50764" y="84991"/>
                    <a:pt x="49337" y="82767"/>
                    <a:pt x="47686" y="80190"/>
                  </a:cubicBezTo>
                  <a:cubicBezTo>
                    <a:pt x="40913" y="69627"/>
                    <a:pt x="31634" y="55160"/>
                    <a:pt x="29704" y="47049"/>
                  </a:cubicBezTo>
                  <a:cubicBezTo>
                    <a:pt x="28395" y="41556"/>
                    <a:pt x="27736" y="38107"/>
                    <a:pt x="27154" y="35063"/>
                  </a:cubicBezTo>
                  <a:cubicBezTo>
                    <a:pt x="26675" y="32548"/>
                    <a:pt x="26260" y="30376"/>
                    <a:pt x="25593" y="27709"/>
                  </a:cubicBezTo>
                  <a:cubicBezTo>
                    <a:pt x="25070" y="25616"/>
                    <a:pt x="24267" y="23897"/>
                    <a:pt x="23492" y="22233"/>
                  </a:cubicBezTo>
                  <a:cubicBezTo>
                    <a:pt x="22103" y="19257"/>
                    <a:pt x="20791" y="16447"/>
                    <a:pt x="21249" y="11860"/>
                  </a:cubicBezTo>
                  <a:cubicBezTo>
                    <a:pt x="21937" y="4991"/>
                    <a:pt x="20081" y="731"/>
                    <a:pt x="16158" y="171"/>
                  </a:cubicBezTo>
                  <a:cubicBezTo>
                    <a:pt x="15473" y="73"/>
                    <a:pt x="14776" y="1"/>
                    <a:pt x="14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6"/>
            <p:cNvSpPr/>
            <p:nvPr/>
          </p:nvSpPr>
          <p:spPr>
            <a:xfrm>
              <a:off x="7606440" y="1324080"/>
              <a:ext cx="299160" cy="2349000"/>
            </a:xfrm>
            <a:custGeom>
              <a:avLst/>
              <a:gdLst/>
              <a:ahLst/>
              <a:cxnLst/>
              <a:rect l="l" t="t" r="r" b="b"/>
              <a:pathLst>
                <a:path w="15799" h="123631" extrusionOk="0">
                  <a:moveTo>
                    <a:pt x="11230" y="1"/>
                  </a:moveTo>
                  <a:lnTo>
                    <a:pt x="11230" y="1"/>
                  </a:lnTo>
                  <a:cubicBezTo>
                    <a:pt x="8820" y="1007"/>
                    <a:pt x="6406" y="3875"/>
                    <a:pt x="4835" y="11301"/>
                  </a:cubicBezTo>
                  <a:cubicBezTo>
                    <a:pt x="2177" y="23870"/>
                    <a:pt x="7010" y="41514"/>
                    <a:pt x="8702" y="49734"/>
                  </a:cubicBezTo>
                  <a:cubicBezTo>
                    <a:pt x="10395" y="57952"/>
                    <a:pt x="10395" y="65203"/>
                    <a:pt x="7010" y="73904"/>
                  </a:cubicBezTo>
                  <a:cubicBezTo>
                    <a:pt x="3626" y="82606"/>
                    <a:pt x="0" y="94208"/>
                    <a:pt x="3385" y="111370"/>
                  </a:cubicBezTo>
                  <a:cubicBezTo>
                    <a:pt x="4379" y="116413"/>
                    <a:pt x="6023" y="120406"/>
                    <a:pt x="8059" y="123631"/>
                  </a:cubicBezTo>
                  <a:cubicBezTo>
                    <a:pt x="172" y="99485"/>
                    <a:pt x="15798" y="69444"/>
                    <a:pt x="14690" y="55871"/>
                  </a:cubicBezTo>
                  <a:cubicBezTo>
                    <a:pt x="13553" y="41943"/>
                    <a:pt x="9005" y="28586"/>
                    <a:pt x="7868" y="18352"/>
                  </a:cubicBezTo>
                  <a:cubicBezTo>
                    <a:pt x="6980" y="10361"/>
                    <a:pt x="9907" y="2890"/>
                    <a:pt x="11230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6"/>
            <p:cNvSpPr/>
            <p:nvPr/>
          </p:nvSpPr>
          <p:spPr>
            <a:xfrm>
              <a:off x="7606440" y="1324080"/>
              <a:ext cx="299160" cy="2349000"/>
            </a:xfrm>
            <a:custGeom>
              <a:avLst/>
              <a:gdLst/>
              <a:ahLst/>
              <a:cxnLst/>
              <a:rect l="l" t="t" r="r" b="b"/>
              <a:pathLst>
                <a:path w="15799" h="123631" extrusionOk="0">
                  <a:moveTo>
                    <a:pt x="11230" y="1"/>
                  </a:moveTo>
                  <a:lnTo>
                    <a:pt x="11230" y="1"/>
                  </a:lnTo>
                  <a:cubicBezTo>
                    <a:pt x="8820" y="1007"/>
                    <a:pt x="6406" y="3875"/>
                    <a:pt x="4835" y="11301"/>
                  </a:cubicBezTo>
                  <a:cubicBezTo>
                    <a:pt x="2177" y="23870"/>
                    <a:pt x="7010" y="41514"/>
                    <a:pt x="8702" y="49734"/>
                  </a:cubicBezTo>
                  <a:cubicBezTo>
                    <a:pt x="10395" y="57952"/>
                    <a:pt x="10395" y="65203"/>
                    <a:pt x="7010" y="73904"/>
                  </a:cubicBezTo>
                  <a:cubicBezTo>
                    <a:pt x="3626" y="82606"/>
                    <a:pt x="0" y="94208"/>
                    <a:pt x="3385" y="111370"/>
                  </a:cubicBezTo>
                  <a:cubicBezTo>
                    <a:pt x="4379" y="116413"/>
                    <a:pt x="6023" y="120406"/>
                    <a:pt x="8059" y="123631"/>
                  </a:cubicBezTo>
                  <a:cubicBezTo>
                    <a:pt x="172" y="99485"/>
                    <a:pt x="15798" y="69444"/>
                    <a:pt x="14690" y="55871"/>
                  </a:cubicBezTo>
                  <a:cubicBezTo>
                    <a:pt x="13553" y="41943"/>
                    <a:pt x="9005" y="28586"/>
                    <a:pt x="7868" y="18352"/>
                  </a:cubicBezTo>
                  <a:cubicBezTo>
                    <a:pt x="6980" y="10361"/>
                    <a:pt x="9907" y="2890"/>
                    <a:pt x="11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6"/>
            <p:cNvSpPr/>
            <p:nvPr/>
          </p:nvSpPr>
          <p:spPr>
            <a:xfrm>
              <a:off x="7926120" y="1816200"/>
              <a:ext cx="136800" cy="35280"/>
            </a:xfrm>
            <a:custGeom>
              <a:avLst/>
              <a:gdLst/>
              <a:ahLst/>
              <a:cxnLst/>
              <a:rect l="l" t="t" r="r" b="b"/>
              <a:pathLst>
                <a:path w="7245" h="1904" extrusionOk="0">
                  <a:moveTo>
                    <a:pt x="4534" y="1"/>
                  </a:moveTo>
                  <a:cubicBezTo>
                    <a:pt x="3469" y="1"/>
                    <a:pt x="2040" y="323"/>
                    <a:pt x="182" y="1336"/>
                  </a:cubicBezTo>
                  <a:cubicBezTo>
                    <a:pt x="62" y="1403"/>
                    <a:pt x="0" y="1543"/>
                    <a:pt x="34" y="1675"/>
                  </a:cubicBezTo>
                  <a:cubicBezTo>
                    <a:pt x="68" y="1809"/>
                    <a:pt x="188" y="1902"/>
                    <a:pt x="326" y="1903"/>
                  </a:cubicBezTo>
                  <a:cubicBezTo>
                    <a:pt x="376" y="1902"/>
                    <a:pt x="426" y="1889"/>
                    <a:pt x="469" y="1866"/>
                  </a:cubicBezTo>
                  <a:cubicBezTo>
                    <a:pt x="2246" y="896"/>
                    <a:pt x="3575" y="598"/>
                    <a:pt x="4537" y="598"/>
                  </a:cubicBezTo>
                  <a:cubicBezTo>
                    <a:pt x="6017" y="598"/>
                    <a:pt x="6630" y="1303"/>
                    <a:pt x="6671" y="1353"/>
                  </a:cubicBezTo>
                  <a:cubicBezTo>
                    <a:pt x="6730" y="1427"/>
                    <a:pt x="6817" y="1465"/>
                    <a:pt x="6905" y="1465"/>
                  </a:cubicBezTo>
                  <a:cubicBezTo>
                    <a:pt x="6972" y="1465"/>
                    <a:pt x="7038" y="1443"/>
                    <a:pt x="7094" y="1398"/>
                  </a:cubicBezTo>
                  <a:cubicBezTo>
                    <a:pt x="7224" y="1294"/>
                    <a:pt x="7244" y="1104"/>
                    <a:pt x="7140" y="975"/>
                  </a:cubicBezTo>
                  <a:cubicBezTo>
                    <a:pt x="7091" y="914"/>
                    <a:pt x="6328" y="1"/>
                    <a:pt x="4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6"/>
            <p:cNvSpPr/>
            <p:nvPr/>
          </p:nvSpPr>
          <p:spPr>
            <a:xfrm>
              <a:off x="7934400" y="1866960"/>
              <a:ext cx="132480" cy="30240"/>
            </a:xfrm>
            <a:custGeom>
              <a:avLst/>
              <a:gdLst/>
              <a:ahLst/>
              <a:cxnLst/>
              <a:rect l="l" t="t" r="r" b="b"/>
              <a:pathLst>
                <a:path w="7030" h="1652" extrusionOk="0">
                  <a:moveTo>
                    <a:pt x="3960" y="0"/>
                  </a:moveTo>
                  <a:cubicBezTo>
                    <a:pt x="1955" y="0"/>
                    <a:pt x="269" y="1031"/>
                    <a:pt x="168" y="1095"/>
                  </a:cubicBezTo>
                  <a:cubicBezTo>
                    <a:pt x="53" y="1166"/>
                    <a:pt x="0" y="1305"/>
                    <a:pt x="38" y="1434"/>
                  </a:cubicBezTo>
                  <a:cubicBezTo>
                    <a:pt x="74" y="1563"/>
                    <a:pt x="193" y="1652"/>
                    <a:pt x="328" y="1652"/>
                  </a:cubicBezTo>
                  <a:cubicBezTo>
                    <a:pt x="383" y="1652"/>
                    <a:pt x="438" y="1635"/>
                    <a:pt x="486" y="1607"/>
                  </a:cubicBezTo>
                  <a:cubicBezTo>
                    <a:pt x="509" y="1592"/>
                    <a:pt x="2109" y="614"/>
                    <a:pt x="3971" y="614"/>
                  </a:cubicBezTo>
                  <a:cubicBezTo>
                    <a:pt x="4806" y="614"/>
                    <a:pt x="5693" y="811"/>
                    <a:pt x="6515" y="1379"/>
                  </a:cubicBezTo>
                  <a:cubicBezTo>
                    <a:pt x="6567" y="1416"/>
                    <a:pt x="6627" y="1434"/>
                    <a:pt x="6687" y="1434"/>
                  </a:cubicBezTo>
                  <a:cubicBezTo>
                    <a:pt x="6783" y="1434"/>
                    <a:pt x="6876" y="1389"/>
                    <a:pt x="6935" y="1304"/>
                  </a:cubicBezTo>
                  <a:cubicBezTo>
                    <a:pt x="7030" y="1166"/>
                    <a:pt x="6995" y="977"/>
                    <a:pt x="6857" y="884"/>
                  </a:cubicBezTo>
                  <a:cubicBezTo>
                    <a:pt x="5908" y="226"/>
                    <a:pt x="4899" y="0"/>
                    <a:pt x="39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7988760" y="1924200"/>
              <a:ext cx="98640" cy="14400"/>
            </a:xfrm>
            <a:custGeom>
              <a:avLst/>
              <a:gdLst/>
              <a:ahLst/>
              <a:cxnLst/>
              <a:rect l="l" t="t" r="r" b="b"/>
              <a:pathLst>
                <a:path w="5241" h="823" extrusionOk="0">
                  <a:moveTo>
                    <a:pt x="4920" y="0"/>
                  </a:moveTo>
                  <a:cubicBezTo>
                    <a:pt x="4904" y="0"/>
                    <a:pt x="4887" y="2"/>
                    <a:pt x="4870" y="4"/>
                  </a:cubicBezTo>
                  <a:cubicBezTo>
                    <a:pt x="4855" y="7"/>
                    <a:pt x="3315" y="221"/>
                    <a:pt x="308" y="221"/>
                  </a:cubicBezTo>
                  <a:cubicBezTo>
                    <a:pt x="306" y="221"/>
                    <a:pt x="304" y="221"/>
                    <a:pt x="301" y="221"/>
                  </a:cubicBezTo>
                  <a:cubicBezTo>
                    <a:pt x="136" y="221"/>
                    <a:pt x="1" y="354"/>
                    <a:pt x="1" y="521"/>
                  </a:cubicBezTo>
                  <a:cubicBezTo>
                    <a:pt x="1" y="688"/>
                    <a:pt x="136" y="823"/>
                    <a:pt x="302" y="823"/>
                  </a:cubicBezTo>
                  <a:cubicBezTo>
                    <a:pt x="304" y="823"/>
                    <a:pt x="306" y="823"/>
                    <a:pt x="308" y="822"/>
                  </a:cubicBezTo>
                  <a:cubicBezTo>
                    <a:pt x="3364" y="822"/>
                    <a:pt x="4891" y="610"/>
                    <a:pt x="4955" y="600"/>
                  </a:cubicBezTo>
                  <a:cubicBezTo>
                    <a:pt x="5123" y="580"/>
                    <a:pt x="5240" y="426"/>
                    <a:pt x="5217" y="258"/>
                  </a:cubicBezTo>
                  <a:cubicBezTo>
                    <a:pt x="5195" y="109"/>
                    <a:pt x="5067" y="0"/>
                    <a:pt x="49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6"/>
            <p:cNvSpPr/>
            <p:nvPr/>
          </p:nvSpPr>
          <p:spPr>
            <a:xfrm>
              <a:off x="7862040" y="1267920"/>
              <a:ext cx="150840" cy="358560"/>
            </a:xfrm>
            <a:custGeom>
              <a:avLst/>
              <a:gdLst/>
              <a:ahLst/>
              <a:cxnLst/>
              <a:rect l="l" t="t" r="r" b="b"/>
              <a:pathLst>
                <a:path w="8001" h="18919" extrusionOk="0">
                  <a:moveTo>
                    <a:pt x="3533" y="0"/>
                  </a:moveTo>
                  <a:cubicBezTo>
                    <a:pt x="1665" y="0"/>
                    <a:pt x="1387" y="2277"/>
                    <a:pt x="506" y="7558"/>
                  </a:cubicBezTo>
                  <a:cubicBezTo>
                    <a:pt x="266" y="9004"/>
                    <a:pt x="126" y="10465"/>
                    <a:pt x="88" y="11930"/>
                  </a:cubicBezTo>
                  <a:cubicBezTo>
                    <a:pt x="1" y="15201"/>
                    <a:pt x="2312" y="18046"/>
                    <a:pt x="5531" y="18641"/>
                  </a:cubicBezTo>
                  <a:lnTo>
                    <a:pt x="7032" y="18919"/>
                  </a:lnTo>
                  <a:cubicBezTo>
                    <a:pt x="7032" y="18919"/>
                    <a:pt x="8000" y="7558"/>
                    <a:pt x="8000" y="4416"/>
                  </a:cubicBezTo>
                  <a:cubicBezTo>
                    <a:pt x="8000" y="1274"/>
                    <a:pt x="6549" y="549"/>
                    <a:pt x="4132" y="66"/>
                  </a:cubicBezTo>
                  <a:cubicBezTo>
                    <a:pt x="3916" y="22"/>
                    <a:pt x="3717" y="0"/>
                    <a:pt x="353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6"/>
            <p:cNvSpPr/>
            <p:nvPr/>
          </p:nvSpPr>
          <p:spPr>
            <a:xfrm>
              <a:off x="7856280" y="1262160"/>
              <a:ext cx="162360" cy="370080"/>
            </a:xfrm>
            <a:custGeom>
              <a:avLst/>
              <a:gdLst/>
              <a:ahLst/>
              <a:cxnLst/>
              <a:rect l="l" t="t" r="r" b="b"/>
              <a:pathLst>
                <a:path w="8606" h="19521" extrusionOk="0">
                  <a:moveTo>
                    <a:pt x="3839" y="601"/>
                  </a:moveTo>
                  <a:lnTo>
                    <a:pt x="3839" y="602"/>
                  </a:lnTo>
                  <a:cubicBezTo>
                    <a:pt x="4020" y="603"/>
                    <a:pt x="4201" y="623"/>
                    <a:pt x="4377" y="661"/>
                  </a:cubicBezTo>
                  <a:cubicBezTo>
                    <a:pt x="6834" y="1153"/>
                    <a:pt x="8002" y="1886"/>
                    <a:pt x="8002" y="4717"/>
                  </a:cubicBezTo>
                  <a:cubicBezTo>
                    <a:pt x="8002" y="7511"/>
                    <a:pt x="7223" y="16968"/>
                    <a:pt x="7064" y="18863"/>
                  </a:cubicBezTo>
                  <a:lnTo>
                    <a:pt x="5890" y="18646"/>
                  </a:lnTo>
                  <a:cubicBezTo>
                    <a:pt x="2795" y="18073"/>
                    <a:pt x="610" y="15377"/>
                    <a:pt x="694" y="12239"/>
                  </a:cubicBezTo>
                  <a:cubicBezTo>
                    <a:pt x="731" y="10787"/>
                    <a:pt x="870" y="9339"/>
                    <a:pt x="1108" y="7907"/>
                  </a:cubicBezTo>
                  <a:lnTo>
                    <a:pt x="1235" y="7140"/>
                  </a:lnTo>
                  <a:cubicBezTo>
                    <a:pt x="1824" y="3583"/>
                    <a:pt x="2181" y="1435"/>
                    <a:pt x="3079" y="815"/>
                  </a:cubicBezTo>
                  <a:cubicBezTo>
                    <a:pt x="3285" y="672"/>
                    <a:pt x="3534" y="601"/>
                    <a:pt x="3839" y="601"/>
                  </a:cubicBezTo>
                  <a:close/>
                  <a:moveTo>
                    <a:pt x="3841" y="0"/>
                  </a:moveTo>
                  <a:cubicBezTo>
                    <a:pt x="3410" y="0"/>
                    <a:pt x="3045" y="106"/>
                    <a:pt x="2736" y="319"/>
                  </a:cubicBezTo>
                  <a:cubicBezTo>
                    <a:pt x="1628" y="1085"/>
                    <a:pt x="1278" y="3201"/>
                    <a:pt x="641" y="7042"/>
                  </a:cubicBezTo>
                  <a:lnTo>
                    <a:pt x="513" y="7810"/>
                  </a:lnTo>
                  <a:cubicBezTo>
                    <a:pt x="272" y="9268"/>
                    <a:pt x="131" y="10743"/>
                    <a:pt x="92" y="12221"/>
                  </a:cubicBezTo>
                  <a:cubicBezTo>
                    <a:pt x="1" y="15659"/>
                    <a:pt x="2394" y="18610"/>
                    <a:pt x="5781" y="19237"/>
                  </a:cubicBezTo>
                  <a:lnTo>
                    <a:pt x="7282" y="19515"/>
                  </a:lnTo>
                  <a:cubicBezTo>
                    <a:pt x="7301" y="19519"/>
                    <a:pt x="7318" y="19520"/>
                    <a:pt x="7337" y="19520"/>
                  </a:cubicBezTo>
                  <a:cubicBezTo>
                    <a:pt x="7493" y="19520"/>
                    <a:pt x="7623" y="19400"/>
                    <a:pt x="7637" y="19245"/>
                  </a:cubicBezTo>
                  <a:cubicBezTo>
                    <a:pt x="7647" y="19131"/>
                    <a:pt x="8605" y="7836"/>
                    <a:pt x="8605" y="4716"/>
                  </a:cubicBezTo>
                  <a:cubicBezTo>
                    <a:pt x="8605" y="1502"/>
                    <a:pt x="7161" y="603"/>
                    <a:pt x="4495" y="71"/>
                  </a:cubicBezTo>
                  <a:cubicBezTo>
                    <a:pt x="4262" y="24"/>
                    <a:pt x="4044" y="0"/>
                    <a:pt x="38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6"/>
            <p:cNvSpPr/>
            <p:nvPr/>
          </p:nvSpPr>
          <p:spPr>
            <a:xfrm>
              <a:off x="5771520" y="1340280"/>
              <a:ext cx="1920960" cy="3462480"/>
            </a:xfrm>
            <a:custGeom>
              <a:avLst/>
              <a:gdLst/>
              <a:ahLst/>
              <a:cxnLst/>
              <a:rect l="l" t="t" r="r" b="b"/>
              <a:pathLst>
                <a:path w="101113" h="182227" extrusionOk="0">
                  <a:moveTo>
                    <a:pt x="105" y="0"/>
                  </a:moveTo>
                  <a:cubicBezTo>
                    <a:pt x="48" y="0"/>
                    <a:pt x="0" y="47"/>
                    <a:pt x="0" y="105"/>
                  </a:cubicBezTo>
                  <a:lnTo>
                    <a:pt x="0" y="182121"/>
                  </a:lnTo>
                  <a:cubicBezTo>
                    <a:pt x="0" y="182180"/>
                    <a:pt x="48" y="182227"/>
                    <a:pt x="105" y="182227"/>
                  </a:cubicBezTo>
                  <a:lnTo>
                    <a:pt x="101007" y="182227"/>
                  </a:lnTo>
                  <a:cubicBezTo>
                    <a:pt x="101066" y="182227"/>
                    <a:pt x="101112" y="182180"/>
                    <a:pt x="101112" y="182121"/>
                  </a:cubicBezTo>
                  <a:lnTo>
                    <a:pt x="101112" y="105"/>
                  </a:lnTo>
                  <a:cubicBezTo>
                    <a:pt x="101112" y="47"/>
                    <a:pt x="101066" y="0"/>
                    <a:pt x="101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6"/>
            <p:cNvSpPr/>
            <p:nvPr/>
          </p:nvSpPr>
          <p:spPr>
            <a:xfrm>
              <a:off x="5765760" y="1334520"/>
              <a:ext cx="1932120" cy="3474000"/>
            </a:xfrm>
            <a:custGeom>
              <a:avLst/>
              <a:gdLst/>
              <a:ahLst/>
              <a:cxnLst/>
              <a:rect l="l" t="t" r="r" b="b"/>
              <a:pathLst>
                <a:path w="101714" h="182831" extrusionOk="0">
                  <a:moveTo>
                    <a:pt x="97349" y="604"/>
                  </a:moveTo>
                  <a:cubicBezTo>
                    <a:pt x="99422" y="604"/>
                    <a:pt x="101111" y="2291"/>
                    <a:pt x="101111" y="4365"/>
                  </a:cubicBezTo>
                  <a:lnTo>
                    <a:pt x="101111" y="178466"/>
                  </a:lnTo>
                  <a:cubicBezTo>
                    <a:pt x="101111" y="180541"/>
                    <a:pt x="99423" y="182228"/>
                    <a:pt x="97349" y="182228"/>
                  </a:cubicBezTo>
                  <a:lnTo>
                    <a:pt x="4363" y="182228"/>
                  </a:lnTo>
                  <a:cubicBezTo>
                    <a:pt x="2289" y="182228"/>
                    <a:pt x="602" y="180541"/>
                    <a:pt x="602" y="178466"/>
                  </a:cubicBezTo>
                  <a:lnTo>
                    <a:pt x="602" y="4365"/>
                  </a:lnTo>
                  <a:cubicBezTo>
                    <a:pt x="602" y="2291"/>
                    <a:pt x="2289" y="604"/>
                    <a:pt x="4363" y="604"/>
                  </a:cubicBezTo>
                  <a:close/>
                  <a:moveTo>
                    <a:pt x="4363" y="1"/>
                  </a:moveTo>
                  <a:cubicBezTo>
                    <a:pt x="1958" y="1"/>
                    <a:pt x="0" y="1958"/>
                    <a:pt x="0" y="4365"/>
                  </a:cubicBezTo>
                  <a:lnTo>
                    <a:pt x="0" y="178466"/>
                  </a:lnTo>
                  <a:cubicBezTo>
                    <a:pt x="0" y="180872"/>
                    <a:pt x="1958" y="182830"/>
                    <a:pt x="4363" y="182830"/>
                  </a:cubicBezTo>
                  <a:lnTo>
                    <a:pt x="97349" y="182830"/>
                  </a:lnTo>
                  <a:cubicBezTo>
                    <a:pt x="99756" y="182830"/>
                    <a:pt x="101713" y="180872"/>
                    <a:pt x="101713" y="178466"/>
                  </a:cubicBezTo>
                  <a:lnTo>
                    <a:pt x="101713" y="4365"/>
                  </a:lnTo>
                  <a:cubicBezTo>
                    <a:pt x="101713" y="1958"/>
                    <a:pt x="99756" y="1"/>
                    <a:pt x="973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6"/>
            <p:cNvSpPr/>
            <p:nvPr/>
          </p:nvSpPr>
          <p:spPr>
            <a:xfrm>
              <a:off x="5765760" y="1269720"/>
              <a:ext cx="1932120" cy="3474000"/>
            </a:xfrm>
            <a:custGeom>
              <a:avLst/>
              <a:gdLst/>
              <a:ahLst/>
              <a:cxnLst/>
              <a:rect l="l" t="t" r="r" b="b"/>
              <a:pathLst>
                <a:path w="101714" h="182830" extrusionOk="0">
                  <a:moveTo>
                    <a:pt x="97349" y="602"/>
                  </a:moveTo>
                  <a:cubicBezTo>
                    <a:pt x="99422" y="602"/>
                    <a:pt x="101111" y="2290"/>
                    <a:pt x="101111" y="4365"/>
                  </a:cubicBezTo>
                  <a:lnTo>
                    <a:pt x="101111" y="178465"/>
                  </a:lnTo>
                  <a:cubicBezTo>
                    <a:pt x="101111" y="180541"/>
                    <a:pt x="99423" y="182227"/>
                    <a:pt x="97349" y="182227"/>
                  </a:cubicBezTo>
                  <a:lnTo>
                    <a:pt x="4363" y="182227"/>
                  </a:lnTo>
                  <a:cubicBezTo>
                    <a:pt x="2289" y="182227"/>
                    <a:pt x="602" y="180541"/>
                    <a:pt x="602" y="178465"/>
                  </a:cubicBezTo>
                  <a:lnTo>
                    <a:pt x="602" y="4365"/>
                  </a:lnTo>
                  <a:cubicBezTo>
                    <a:pt x="602" y="2290"/>
                    <a:pt x="2289" y="602"/>
                    <a:pt x="4363" y="602"/>
                  </a:cubicBezTo>
                  <a:close/>
                  <a:moveTo>
                    <a:pt x="4363" y="1"/>
                  </a:moveTo>
                  <a:cubicBezTo>
                    <a:pt x="1958" y="1"/>
                    <a:pt x="0" y="1958"/>
                    <a:pt x="0" y="4365"/>
                  </a:cubicBezTo>
                  <a:lnTo>
                    <a:pt x="0" y="178465"/>
                  </a:lnTo>
                  <a:cubicBezTo>
                    <a:pt x="0" y="180872"/>
                    <a:pt x="1958" y="182830"/>
                    <a:pt x="4363" y="182830"/>
                  </a:cubicBezTo>
                  <a:lnTo>
                    <a:pt x="97349" y="182830"/>
                  </a:lnTo>
                  <a:cubicBezTo>
                    <a:pt x="99756" y="182830"/>
                    <a:pt x="101713" y="180872"/>
                    <a:pt x="101713" y="178465"/>
                  </a:cubicBezTo>
                  <a:lnTo>
                    <a:pt x="101713" y="4365"/>
                  </a:lnTo>
                  <a:cubicBezTo>
                    <a:pt x="101713" y="1958"/>
                    <a:pt x="99756" y="1"/>
                    <a:pt x="973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6"/>
            <p:cNvSpPr/>
            <p:nvPr/>
          </p:nvSpPr>
          <p:spPr>
            <a:xfrm>
              <a:off x="6601680" y="1433160"/>
              <a:ext cx="287280" cy="47880"/>
            </a:xfrm>
            <a:custGeom>
              <a:avLst/>
              <a:gdLst/>
              <a:ahLst/>
              <a:cxnLst/>
              <a:rect l="l" t="t" r="r" b="b"/>
              <a:pathLst>
                <a:path w="15171" h="2584" extrusionOk="0">
                  <a:moveTo>
                    <a:pt x="1292" y="1"/>
                  </a:moveTo>
                  <a:cubicBezTo>
                    <a:pt x="579" y="1"/>
                    <a:pt x="1" y="579"/>
                    <a:pt x="1" y="1292"/>
                  </a:cubicBezTo>
                  <a:cubicBezTo>
                    <a:pt x="1" y="2005"/>
                    <a:pt x="579" y="2584"/>
                    <a:pt x="1292" y="2584"/>
                  </a:cubicBezTo>
                  <a:lnTo>
                    <a:pt x="13879" y="2584"/>
                  </a:lnTo>
                  <a:cubicBezTo>
                    <a:pt x="14592" y="2584"/>
                    <a:pt x="15170" y="2005"/>
                    <a:pt x="15170" y="1292"/>
                  </a:cubicBezTo>
                  <a:cubicBezTo>
                    <a:pt x="15170" y="579"/>
                    <a:pt x="14592" y="1"/>
                    <a:pt x="13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6"/>
            <p:cNvSpPr/>
            <p:nvPr/>
          </p:nvSpPr>
          <p:spPr>
            <a:xfrm>
              <a:off x="5887440" y="1479240"/>
              <a:ext cx="1689480" cy="2954880"/>
            </a:xfrm>
            <a:custGeom>
              <a:avLst/>
              <a:gdLst/>
              <a:ahLst/>
              <a:cxnLst/>
              <a:rect l="l" t="t" r="r" b="b"/>
              <a:pathLst>
                <a:path w="88937" h="155507" extrusionOk="0">
                  <a:moveTo>
                    <a:pt x="88333" y="602"/>
                  </a:moveTo>
                  <a:lnTo>
                    <a:pt x="88333" y="154905"/>
                  </a:lnTo>
                  <a:lnTo>
                    <a:pt x="603" y="154905"/>
                  </a:lnTo>
                  <a:lnTo>
                    <a:pt x="603" y="603"/>
                  </a:lnTo>
                  <a:lnTo>
                    <a:pt x="21131" y="603"/>
                  </a:lnTo>
                  <a:lnTo>
                    <a:pt x="23403" y="2488"/>
                  </a:lnTo>
                  <a:cubicBezTo>
                    <a:pt x="24279" y="3215"/>
                    <a:pt x="25384" y="3613"/>
                    <a:pt x="26523" y="3614"/>
                  </a:cubicBezTo>
                  <a:lnTo>
                    <a:pt x="63464" y="3614"/>
                  </a:lnTo>
                  <a:cubicBezTo>
                    <a:pt x="64651" y="3614"/>
                    <a:pt x="65798" y="3181"/>
                    <a:pt x="66690" y="2398"/>
                  </a:cubicBezTo>
                  <a:lnTo>
                    <a:pt x="68734" y="602"/>
                  </a:lnTo>
                  <a:close/>
                  <a:moveTo>
                    <a:pt x="302" y="0"/>
                  </a:moveTo>
                  <a:cubicBezTo>
                    <a:pt x="135" y="0"/>
                    <a:pt x="0" y="135"/>
                    <a:pt x="2" y="302"/>
                  </a:cubicBezTo>
                  <a:lnTo>
                    <a:pt x="2" y="155206"/>
                  </a:lnTo>
                  <a:cubicBezTo>
                    <a:pt x="0" y="155372"/>
                    <a:pt x="135" y="155507"/>
                    <a:pt x="302" y="155507"/>
                  </a:cubicBezTo>
                  <a:lnTo>
                    <a:pt x="88635" y="155507"/>
                  </a:lnTo>
                  <a:cubicBezTo>
                    <a:pt x="88801" y="155507"/>
                    <a:pt x="88936" y="155372"/>
                    <a:pt x="88936" y="155206"/>
                  </a:cubicBezTo>
                  <a:lnTo>
                    <a:pt x="88936" y="302"/>
                  </a:lnTo>
                  <a:cubicBezTo>
                    <a:pt x="88936" y="135"/>
                    <a:pt x="88801" y="0"/>
                    <a:pt x="88635" y="0"/>
                  </a:cubicBezTo>
                  <a:lnTo>
                    <a:pt x="68620" y="0"/>
                  </a:lnTo>
                  <a:cubicBezTo>
                    <a:pt x="68547" y="0"/>
                    <a:pt x="68476" y="27"/>
                    <a:pt x="68421" y="75"/>
                  </a:cubicBezTo>
                  <a:lnTo>
                    <a:pt x="66292" y="1945"/>
                  </a:lnTo>
                  <a:cubicBezTo>
                    <a:pt x="65510" y="2632"/>
                    <a:pt x="64504" y="3011"/>
                    <a:pt x="63464" y="3011"/>
                  </a:cubicBezTo>
                  <a:lnTo>
                    <a:pt x="26523" y="3011"/>
                  </a:lnTo>
                  <a:cubicBezTo>
                    <a:pt x="25524" y="3011"/>
                    <a:pt x="24557" y="2661"/>
                    <a:pt x="23787" y="2024"/>
                  </a:cubicBezTo>
                  <a:lnTo>
                    <a:pt x="21431" y="69"/>
                  </a:lnTo>
                  <a:cubicBezTo>
                    <a:pt x="21377" y="24"/>
                    <a:pt x="21310" y="0"/>
                    <a:pt x="212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6"/>
            <p:cNvSpPr/>
            <p:nvPr/>
          </p:nvSpPr>
          <p:spPr>
            <a:xfrm>
              <a:off x="6270840" y="3249000"/>
              <a:ext cx="922320" cy="219600"/>
            </a:xfrm>
            <a:custGeom>
              <a:avLst/>
              <a:gdLst/>
              <a:ahLst/>
              <a:cxnLst/>
              <a:rect l="l" t="t" r="r" b="b"/>
              <a:pathLst>
                <a:path w="48582" h="11601" extrusionOk="0">
                  <a:moveTo>
                    <a:pt x="44329" y="603"/>
                  </a:moveTo>
                  <a:cubicBezTo>
                    <a:pt x="46343" y="603"/>
                    <a:pt x="47980" y="2241"/>
                    <a:pt x="47980" y="4253"/>
                  </a:cubicBezTo>
                  <a:lnTo>
                    <a:pt x="47980" y="7348"/>
                  </a:lnTo>
                  <a:cubicBezTo>
                    <a:pt x="47980" y="9361"/>
                    <a:pt x="46343" y="10999"/>
                    <a:pt x="44329" y="10999"/>
                  </a:cubicBezTo>
                  <a:lnTo>
                    <a:pt x="4254" y="10999"/>
                  </a:lnTo>
                  <a:cubicBezTo>
                    <a:pt x="2241" y="10999"/>
                    <a:pt x="602" y="9361"/>
                    <a:pt x="602" y="7348"/>
                  </a:cubicBezTo>
                  <a:lnTo>
                    <a:pt x="602" y="4253"/>
                  </a:lnTo>
                  <a:cubicBezTo>
                    <a:pt x="602" y="2241"/>
                    <a:pt x="2241" y="603"/>
                    <a:pt x="4254" y="603"/>
                  </a:cubicBezTo>
                  <a:close/>
                  <a:moveTo>
                    <a:pt x="4254" y="0"/>
                  </a:moveTo>
                  <a:cubicBezTo>
                    <a:pt x="1908" y="0"/>
                    <a:pt x="1" y="1908"/>
                    <a:pt x="1" y="4253"/>
                  </a:cubicBezTo>
                  <a:lnTo>
                    <a:pt x="1" y="7348"/>
                  </a:lnTo>
                  <a:cubicBezTo>
                    <a:pt x="1" y="9693"/>
                    <a:pt x="1908" y="11601"/>
                    <a:pt x="4254" y="11601"/>
                  </a:cubicBezTo>
                  <a:lnTo>
                    <a:pt x="44329" y="11601"/>
                  </a:lnTo>
                  <a:cubicBezTo>
                    <a:pt x="46674" y="11601"/>
                    <a:pt x="48582" y="9693"/>
                    <a:pt x="48582" y="7348"/>
                  </a:cubicBezTo>
                  <a:lnTo>
                    <a:pt x="48582" y="4253"/>
                  </a:lnTo>
                  <a:cubicBezTo>
                    <a:pt x="48582" y="1908"/>
                    <a:pt x="46674" y="0"/>
                    <a:pt x="44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6"/>
            <p:cNvSpPr/>
            <p:nvPr/>
          </p:nvSpPr>
          <p:spPr>
            <a:xfrm>
              <a:off x="6270840" y="3596040"/>
              <a:ext cx="922320" cy="219600"/>
            </a:xfrm>
            <a:custGeom>
              <a:avLst/>
              <a:gdLst/>
              <a:ahLst/>
              <a:cxnLst/>
              <a:rect l="l" t="t" r="r" b="b"/>
              <a:pathLst>
                <a:path w="48582" h="11601" extrusionOk="0">
                  <a:moveTo>
                    <a:pt x="44329" y="602"/>
                  </a:moveTo>
                  <a:cubicBezTo>
                    <a:pt x="46343" y="602"/>
                    <a:pt x="47980" y="2240"/>
                    <a:pt x="47980" y="4253"/>
                  </a:cubicBezTo>
                  <a:lnTo>
                    <a:pt x="47980" y="7348"/>
                  </a:lnTo>
                  <a:cubicBezTo>
                    <a:pt x="47980" y="9361"/>
                    <a:pt x="46343" y="10998"/>
                    <a:pt x="44329" y="10998"/>
                  </a:cubicBezTo>
                  <a:lnTo>
                    <a:pt x="4254" y="10998"/>
                  </a:lnTo>
                  <a:cubicBezTo>
                    <a:pt x="2241" y="10998"/>
                    <a:pt x="602" y="9361"/>
                    <a:pt x="602" y="7348"/>
                  </a:cubicBezTo>
                  <a:lnTo>
                    <a:pt x="602" y="4253"/>
                  </a:lnTo>
                  <a:cubicBezTo>
                    <a:pt x="602" y="2241"/>
                    <a:pt x="2241" y="602"/>
                    <a:pt x="4254" y="602"/>
                  </a:cubicBezTo>
                  <a:close/>
                  <a:moveTo>
                    <a:pt x="4254" y="0"/>
                  </a:moveTo>
                  <a:cubicBezTo>
                    <a:pt x="1908" y="0"/>
                    <a:pt x="1" y="1908"/>
                    <a:pt x="1" y="4253"/>
                  </a:cubicBezTo>
                  <a:lnTo>
                    <a:pt x="1" y="7348"/>
                  </a:lnTo>
                  <a:cubicBezTo>
                    <a:pt x="1" y="9693"/>
                    <a:pt x="1908" y="11601"/>
                    <a:pt x="4254" y="11601"/>
                  </a:cubicBezTo>
                  <a:lnTo>
                    <a:pt x="44329" y="11601"/>
                  </a:lnTo>
                  <a:cubicBezTo>
                    <a:pt x="46674" y="11601"/>
                    <a:pt x="48582" y="9693"/>
                    <a:pt x="48582" y="7347"/>
                  </a:cubicBezTo>
                  <a:lnTo>
                    <a:pt x="48582" y="4253"/>
                  </a:lnTo>
                  <a:cubicBezTo>
                    <a:pt x="48582" y="1908"/>
                    <a:pt x="46674" y="0"/>
                    <a:pt x="44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6"/>
            <p:cNvSpPr/>
            <p:nvPr/>
          </p:nvSpPr>
          <p:spPr>
            <a:xfrm>
              <a:off x="6276600" y="3948480"/>
              <a:ext cx="910800" cy="208080"/>
            </a:xfrm>
            <a:custGeom>
              <a:avLst/>
              <a:gdLst/>
              <a:ahLst/>
              <a:cxnLst/>
              <a:rect l="l" t="t" r="r" b="b"/>
              <a:pathLst>
                <a:path w="47981" h="10999" extrusionOk="0">
                  <a:moveTo>
                    <a:pt x="103" y="1"/>
                  </a:moveTo>
                  <a:cubicBezTo>
                    <a:pt x="46" y="1"/>
                    <a:pt x="0" y="46"/>
                    <a:pt x="0" y="103"/>
                  </a:cubicBezTo>
                  <a:lnTo>
                    <a:pt x="0" y="10896"/>
                  </a:lnTo>
                  <a:cubicBezTo>
                    <a:pt x="0" y="10952"/>
                    <a:pt x="46" y="10998"/>
                    <a:pt x="103" y="10998"/>
                  </a:cubicBezTo>
                  <a:lnTo>
                    <a:pt x="47878" y="10998"/>
                  </a:lnTo>
                  <a:cubicBezTo>
                    <a:pt x="47934" y="10998"/>
                    <a:pt x="47980" y="10952"/>
                    <a:pt x="47980" y="10896"/>
                  </a:cubicBezTo>
                  <a:lnTo>
                    <a:pt x="47980" y="103"/>
                  </a:lnTo>
                  <a:cubicBezTo>
                    <a:pt x="47980" y="46"/>
                    <a:pt x="47934" y="1"/>
                    <a:pt x="478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6"/>
            <p:cNvSpPr/>
            <p:nvPr/>
          </p:nvSpPr>
          <p:spPr>
            <a:xfrm>
              <a:off x="6811200" y="1690920"/>
              <a:ext cx="304560" cy="304560"/>
            </a:xfrm>
            <a:custGeom>
              <a:avLst/>
              <a:gdLst/>
              <a:ahLst/>
              <a:cxnLst/>
              <a:rect l="l" t="t" r="r" b="b"/>
              <a:pathLst>
                <a:path w="16074" h="16075" extrusionOk="0">
                  <a:moveTo>
                    <a:pt x="8037" y="1"/>
                  </a:moveTo>
                  <a:cubicBezTo>
                    <a:pt x="3598" y="1"/>
                    <a:pt x="0" y="3599"/>
                    <a:pt x="0" y="8037"/>
                  </a:cubicBezTo>
                  <a:cubicBezTo>
                    <a:pt x="0" y="12477"/>
                    <a:pt x="3598" y="16074"/>
                    <a:pt x="8037" y="16074"/>
                  </a:cubicBezTo>
                  <a:cubicBezTo>
                    <a:pt x="12475" y="16074"/>
                    <a:pt x="16074" y="12477"/>
                    <a:pt x="16074" y="8037"/>
                  </a:cubicBezTo>
                  <a:cubicBezTo>
                    <a:pt x="16074" y="3599"/>
                    <a:pt x="12475" y="1"/>
                    <a:pt x="8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6"/>
            <p:cNvSpPr/>
            <p:nvPr/>
          </p:nvSpPr>
          <p:spPr>
            <a:xfrm>
              <a:off x="6342840" y="1690920"/>
              <a:ext cx="304560" cy="304560"/>
            </a:xfrm>
            <a:custGeom>
              <a:avLst/>
              <a:gdLst/>
              <a:ahLst/>
              <a:cxnLst/>
              <a:rect l="l" t="t" r="r" b="b"/>
              <a:pathLst>
                <a:path w="16076" h="16075" extrusionOk="0">
                  <a:moveTo>
                    <a:pt x="8037" y="1"/>
                  </a:moveTo>
                  <a:cubicBezTo>
                    <a:pt x="3599" y="1"/>
                    <a:pt x="0" y="3598"/>
                    <a:pt x="0" y="8038"/>
                  </a:cubicBezTo>
                  <a:cubicBezTo>
                    <a:pt x="0" y="12476"/>
                    <a:pt x="3599" y="16074"/>
                    <a:pt x="8037" y="16074"/>
                  </a:cubicBezTo>
                  <a:cubicBezTo>
                    <a:pt x="12476" y="16074"/>
                    <a:pt x="16075" y="12476"/>
                    <a:pt x="16074" y="8038"/>
                  </a:cubicBezTo>
                  <a:cubicBezTo>
                    <a:pt x="16074" y="3598"/>
                    <a:pt x="12476" y="1"/>
                    <a:pt x="8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6"/>
            <p:cNvSpPr/>
            <p:nvPr/>
          </p:nvSpPr>
          <p:spPr>
            <a:xfrm>
              <a:off x="6706800" y="4482000"/>
              <a:ext cx="78120" cy="75240"/>
            </a:xfrm>
            <a:custGeom>
              <a:avLst/>
              <a:gdLst/>
              <a:ahLst/>
              <a:cxnLst/>
              <a:rect l="l" t="t" r="r" b="b"/>
              <a:pathLst>
                <a:path w="4174" h="4016" extrusionOk="0">
                  <a:moveTo>
                    <a:pt x="2166" y="0"/>
                  </a:moveTo>
                  <a:cubicBezTo>
                    <a:pt x="1643" y="0"/>
                    <a:pt x="1130" y="204"/>
                    <a:pt x="746" y="588"/>
                  </a:cubicBezTo>
                  <a:cubicBezTo>
                    <a:pt x="172" y="1162"/>
                    <a:pt x="0" y="2026"/>
                    <a:pt x="310" y="2776"/>
                  </a:cubicBezTo>
                  <a:cubicBezTo>
                    <a:pt x="622" y="3527"/>
                    <a:pt x="1354" y="4016"/>
                    <a:pt x="2165" y="4016"/>
                  </a:cubicBezTo>
                  <a:cubicBezTo>
                    <a:pt x="3274" y="4016"/>
                    <a:pt x="4173" y="3116"/>
                    <a:pt x="4173" y="2008"/>
                  </a:cubicBezTo>
                  <a:cubicBezTo>
                    <a:pt x="4173" y="1196"/>
                    <a:pt x="3684" y="463"/>
                    <a:pt x="2934" y="153"/>
                  </a:cubicBezTo>
                  <a:cubicBezTo>
                    <a:pt x="2685" y="50"/>
                    <a:pt x="2424" y="0"/>
                    <a:pt x="2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6"/>
            <p:cNvSpPr/>
            <p:nvPr/>
          </p:nvSpPr>
          <p:spPr>
            <a:xfrm>
              <a:off x="6263640" y="2177280"/>
              <a:ext cx="891360" cy="891360"/>
            </a:xfrm>
            <a:custGeom>
              <a:avLst/>
              <a:gdLst/>
              <a:ahLst/>
              <a:cxnLst/>
              <a:rect l="l" t="t" r="r" b="b"/>
              <a:pathLst>
                <a:path w="46958" h="46959" extrusionOk="0">
                  <a:moveTo>
                    <a:pt x="23479" y="554"/>
                  </a:moveTo>
                  <a:cubicBezTo>
                    <a:pt x="36120" y="554"/>
                    <a:pt x="46405" y="10837"/>
                    <a:pt x="46405" y="23479"/>
                  </a:cubicBezTo>
                  <a:cubicBezTo>
                    <a:pt x="46405" y="36121"/>
                    <a:pt x="36120" y="46404"/>
                    <a:pt x="23479" y="46404"/>
                  </a:cubicBezTo>
                  <a:cubicBezTo>
                    <a:pt x="10838" y="46404"/>
                    <a:pt x="553" y="36120"/>
                    <a:pt x="553" y="23479"/>
                  </a:cubicBezTo>
                  <a:cubicBezTo>
                    <a:pt x="553" y="10837"/>
                    <a:pt x="10838" y="554"/>
                    <a:pt x="23479" y="554"/>
                  </a:cubicBezTo>
                  <a:close/>
                  <a:moveTo>
                    <a:pt x="23479" y="0"/>
                  </a:moveTo>
                  <a:cubicBezTo>
                    <a:pt x="10533" y="0"/>
                    <a:pt x="0" y="10532"/>
                    <a:pt x="0" y="23479"/>
                  </a:cubicBezTo>
                  <a:cubicBezTo>
                    <a:pt x="0" y="36426"/>
                    <a:pt x="10533" y="46958"/>
                    <a:pt x="23479" y="46958"/>
                  </a:cubicBezTo>
                  <a:cubicBezTo>
                    <a:pt x="36425" y="46958"/>
                    <a:pt x="46957" y="36425"/>
                    <a:pt x="46957" y="23479"/>
                  </a:cubicBezTo>
                  <a:cubicBezTo>
                    <a:pt x="46957" y="10532"/>
                    <a:pt x="36425" y="0"/>
                    <a:pt x="234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6"/>
            <p:cNvSpPr/>
            <p:nvPr/>
          </p:nvSpPr>
          <p:spPr>
            <a:xfrm>
              <a:off x="6416640" y="2273400"/>
              <a:ext cx="369000" cy="622440"/>
            </a:xfrm>
            <a:custGeom>
              <a:avLst/>
              <a:gdLst/>
              <a:ahLst/>
              <a:cxnLst/>
              <a:rect l="l" t="t" r="r" b="b"/>
              <a:pathLst>
                <a:path w="19474" h="32805" extrusionOk="0">
                  <a:moveTo>
                    <a:pt x="11781" y="443"/>
                  </a:moveTo>
                  <a:cubicBezTo>
                    <a:pt x="12079" y="443"/>
                    <a:pt x="12297" y="470"/>
                    <a:pt x="12443" y="495"/>
                  </a:cubicBezTo>
                  <a:cubicBezTo>
                    <a:pt x="12191" y="1201"/>
                    <a:pt x="11642" y="3357"/>
                    <a:pt x="12918" y="6307"/>
                  </a:cubicBezTo>
                  <a:cubicBezTo>
                    <a:pt x="13074" y="6669"/>
                    <a:pt x="13267" y="7094"/>
                    <a:pt x="13483" y="7569"/>
                  </a:cubicBezTo>
                  <a:cubicBezTo>
                    <a:pt x="15405" y="11797"/>
                    <a:pt x="18980" y="19669"/>
                    <a:pt x="16061" y="24505"/>
                  </a:cubicBezTo>
                  <a:cubicBezTo>
                    <a:pt x="15094" y="26107"/>
                    <a:pt x="14379" y="27538"/>
                    <a:pt x="13804" y="28689"/>
                  </a:cubicBezTo>
                  <a:cubicBezTo>
                    <a:pt x="12616" y="31064"/>
                    <a:pt x="11968" y="32360"/>
                    <a:pt x="10671" y="32360"/>
                  </a:cubicBezTo>
                  <a:cubicBezTo>
                    <a:pt x="10417" y="32360"/>
                    <a:pt x="10139" y="32311"/>
                    <a:pt x="9827" y="32210"/>
                  </a:cubicBezTo>
                  <a:cubicBezTo>
                    <a:pt x="8759" y="31866"/>
                    <a:pt x="6176" y="30837"/>
                    <a:pt x="5265" y="28721"/>
                  </a:cubicBezTo>
                  <a:cubicBezTo>
                    <a:pt x="4777" y="27588"/>
                    <a:pt x="4862" y="26319"/>
                    <a:pt x="5517" y="24946"/>
                  </a:cubicBezTo>
                  <a:cubicBezTo>
                    <a:pt x="6012" y="23908"/>
                    <a:pt x="6535" y="22979"/>
                    <a:pt x="7040" y="22082"/>
                  </a:cubicBezTo>
                  <a:cubicBezTo>
                    <a:pt x="8529" y="19436"/>
                    <a:pt x="9704" y="17346"/>
                    <a:pt x="8270" y="15385"/>
                  </a:cubicBezTo>
                  <a:cubicBezTo>
                    <a:pt x="7377" y="14161"/>
                    <a:pt x="6127" y="13516"/>
                    <a:pt x="4917" y="12891"/>
                  </a:cubicBezTo>
                  <a:cubicBezTo>
                    <a:pt x="3613" y="12214"/>
                    <a:pt x="2262" y="11517"/>
                    <a:pt x="1256" y="10079"/>
                  </a:cubicBezTo>
                  <a:cubicBezTo>
                    <a:pt x="642" y="9202"/>
                    <a:pt x="458" y="8266"/>
                    <a:pt x="708" y="7297"/>
                  </a:cubicBezTo>
                  <a:cubicBezTo>
                    <a:pt x="1177" y="5474"/>
                    <a:pt x="3214" y="3564"/>
                    <a:pt x="6292" y="2056"/>
                  </a:cubicBezTo>
                  <a:cubicBezTo>
                    <a:pt x="9053" y="703"/>
                    <a:pt x="10825" y="443"/>
                    <a:pt x="11781" y="443"/>
                  </a:cubicBezTo>
                  <a:close/>
                  <a:moveTo>
                    <a:pt x="11775" y="0"/>
                  </a:moveTo>
                  <a:cubicBezTo>
                    <a:pt x="10744" y="0"/>
                    <a:pt x="8913" y="284"/>
                    <a:pt x="6099" y="1663"/>
                  </a:cubicBezTo>
                  <a:cubicBezTo>
                    <a:pt x="2859" y="3250"/>
                    <a:pt x="792" y="5212"/>
                    <a:pt x="283" y="7187"/>
                  </a:cubicBezTo>
                  <a:cubicBezTo>
                    <a:pt x="0" y="8286"/>
                    <a:pt x="205" y="9344"/>
                    <a:pt x="896" y="10330"/>
                  </a:cubicBezTo>
                  <a:cubicBezTo>
                    <a:pt x="1964" y="11856"/>
                    <a:pt x="3363" y="12580"/>
                    <a:pt x="4716" y="13280"/>
                  </a:cubicBezTo>
                  <a:cubicBezTo>
                    <a:pt x="5933" y="13909"/>
                    <a:pt x="7083" y="14504"/>
                    <a:pt x="7916" y="15644"/>
                  </a:cubicBezTo>
                  <a:cubicBezTo>
                    <a:pt x="9183" y="17377"/>
                    <a:pt x="8123" y="19260"/>
                    <a:pt x="6656" y="21867"/>
                  </a:cubicBezTo>
                  <a:cubicBezTo>
                    <a:pt x="6172" y="22729"/>
                    <a:pt x="5622" y="23706"/>
                    <a:pt x="5120" y="24757"/>
                  </a:cubicBezTo>
                  <a:cubicBezTo>
                    <a:pt x="4408" y="26248"/>
                    <a:pt x="4322" y="27641"/>
                    <a:pt x="4862" y="28895"/>
                  </a:cubicBezTo>
                  <a:cubicBezTo>
                    <a:pt x="5844" y="31174"/>
                    <a:pt x="8566" y="32265"/>
                    <a:pt x="9692" y="32627"/>
                  </a:cubicBezTo>
                  <a:cubicBezTo>
                    <a:pt x="10062" y="32747"/>
                    <a:pt x="10394" y="32804"/>
                    <a:pt x="10695" y="32804"/>
                  </a:cubicBezTo>
                  <a:cubicBezTo>
                    <a:pt x="12235" y="32804"/>
                    <a:pt x="12988" y="31298"/>
                    <a:pt x="14195" y="28885"/>
                  </a:cubicBezTo>
                  <a:cubicBezTo>
                    <a:pt x="14767" y="27742"/>
                    <a:pt x="15478" y="26319"/>
                    <a:pt x="16435" y="24731"/>
                  </a:cubicBezTo>
                  <a:cubicBezTo>
                    <a:pt x="19474" y="19698"/>
                    <a:pt x="15836" y="11690"/>
                    <a:pt x="13882" y="7389"/>
                  </a:cubicBezTo>
                  <a:cubicBezTo>
                    <a:pt x="13667" y="6916"/>
                    <a:pt x="13476" y="6494"/>
                    <a:pt x="13321" y="6135"/>
                  </a:cubicBezTo>
                  <a:cubicBezTo>
                    <a:pt x="11865" y="2770"/>
                    <a:pt x="12927" y="460"/>
                    <a:pt x="12938" y="437"/>
                  </a:cubicBezTo>
                  <a:cubicBezTo>
                    <a:pt x="12992" y="322"/>
                    <a:pt x="12938" y="186"/>
                    <a:pt x="12820" y="138"/>
                  </a:cubicBezTo>
                  <a:cubicBezTo>
                    <a:pt x="12788" y="125"/>
                    <a:pt x="12458" y="0"/>
                    <a:pt x="11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6"/>
            <p:cNvSpPr/>
            <p:nvPr/>
          </p:nvSpPr>
          <p:spPr>
            <a:xfrm>
              <a:off x="6521040" y="2403000"/>
              <a:ext cx="87840" cy="62640"/>
            </a:xfrm>
            <a:custGeom>
              <a:avLst/>
              <a:gdLst/>
              <a:ahLst/>
              <a:cxnLst/>
              <a:rect l="l" t="t" r="r" b="b"/>
              <a:pathLst>
                <a:path w="4672" h="3352" extrusionOk="0">
                  <a:moveTo>
                    <a:pt x="4432" y="1"/>
                  </a:moveTo>
                  <a:cubicBezTo>
                    <a:pt x="4428" y="1"/>
                    <a:pt x="4424" y="1"/>
                    <a:pt x="4420" y="1"/>
                  </a:cubicBezTo>
                  <a:cubicBezTo>
                    <a:pt x="4285" y="15"/>
                    <a:pt x="1085" y="334"/>
                    <a:pt x="271" y="1636"/>
                  </a:cubicBezTo>
                  <a:cubicBezTo>
                    <a:pt x="43" y="2001"/>
                    <a:pt x="0" y="2332"/>
                    <a:pt x="145" y="2618"/>
                  </a:cubicBezTo>
                  <a:cubicBezTo>
                    <a:pt x="459" y="3241"/>
                    <a:pt x="1543" y="3341"/>
                    <a:pt x="1665" y="3350"/>
                  </a:cubicBezTo>
                  <a:cubicBezTo>
                    <a:pt x="1671" y="3351"/>
                    <a:pt x="1678" y="3351"/>
                    <a:pt x="1683" y="3351"/>
                  </a:cubicBezTo>
                  <a:cubicBezTo>
                    <a:pt x="1686" y="3351"/>
                    <a:pt x="1689" y="3351"/>
                    <a:pt x="1692" y="3351"/>
                  </a:cubicBezTo>
                  <a:cubicBezTo>
                    <a:pt x="1809" y="3351"/>
                    <a:pt x="1906" y="3258"/>
                    <a:pt x="1910" y="3141"/>
                  </a:cubicBezTo>
                  <a:cubicBezTo>
                    <a:pt x="1915" y="3019"/>
                    <a:pt x="1820" y="2918"/>
                    <a:pt x="1700" y="2913"/>
                  </a:cubicBezTo>
                  <a:cubicBezTo>
                    <a:pt x="1453" y="2893"/>
                    <a:pt x="708" y="2762"/>
                    <a:pt x="537" y="2420"/>
                  </a:cubicBezTo>
                  <a:cubicBezTo>
                    <a:pt x="466" y="2280"/>
                    <a:pt x="502" y="2094"/>
                    <a:pt x="642" y="1869"/>
                  </a:cubicBezTo>
                  <a:cubicBezTo>
                    <a:pt x="1224" y="939"/>
                    <a:pt x="3597" y="522"/>
                    <a:pt x="4462" y="439"/>
                  </a:cubicBezTo>
                  <a:cubicBezTo>
                    <a:pt x="4582" y="428"/>
                    <a:pt x="4671" y="320"/>
                    <a:pt x="4659" y="199"/>
                  </a:cubicBezTo>
                  <a:cubicBezTo>
                    <a:pt x="4648" y="83"/>
                    <a:pt x="4546" y="1"/>
                    <a:pt x="4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6"/>
            <p:cNvSpPr/>
            <p:nvPr/>
          </p:nvSpPr>
          <p:spPr>
            <a:xfrm>
              <a:off x="6458040" y="2353320"/>
              <a:ext cx="151200" cy="138240"/>
            </a:xfrm>
            <a:custGeom>
              <a:avLst/>
              <a:gdLst/>
              <a:ahLst/>
              <a:cxnLst/>
              <a:rect l="l" t="t" r="r" b="b"/>
              <a:pathLst>
                <a:path w="8010" h="7335" extrusionOk="0">
                  <a:moveTo>
                    <a:pt x="7761" y="1"/>
                  </a:moveTo>
                  <a:cubicBezTo>
                    <a:pt x="7735" y="1"/>
                    <a:pt x="7709" y="5"/>
                    <a:pt x="7684" y="15"/>
                  </a:cubicBezTo>
                  <a:cubicBezTo>
                    <a:pt x="6919" y="302"/>
                    <a:pt x="194" y="2882"/>
                    <a:pt x="34" y="4953"/>
                  </a:cubicBezTo>
                  <a:cubicBezTo>
                    <a:pt x="0" y="5397"/>
                    <a:pt x="135" y="5792"/>
                    <a:pt x="436" y="6130"/>
                  </a:cubicBezTo>
                  <a:cubicBezTo>
                    <a:pt x="1408" y="7221"/>
                    <a:pt x="3820" y="7330"/>
                    <a:pt x="3923" y="7335"/>
                  </a:cubicBezTo>
                  <a:lnTo>
                    <a:pt x="3930" y="7335"/>
                  </a:lnTo>
                  <a:lnTo>
                    <a:pt x="3930" y="7333"/>
                  </a:lnTo>
                  <a:cubicBezTo>
                    <a:pt x="3932" y="7333"/>
                    <a:pt x="3934" y="7333"/>
                    <a:pt x="3935" y="7333"/>
                  </a:cubicBezTo>
                  <a:cubicBezTo>
                    <a:pt x="4054" y="7333"/>
                    <a:pt x="4152" y="7238"/>
                    <a:pt x="4154" y="7120"/>
                  </a:cubicBezTo>
                  <a:cubicBezTo>
                    <a:pt x="4157" y="6998"/>
                    <a:pt x="4061" y="6898"/>
                    <a:pt x="3939" y="6896"/>
                  </a:cubicBezTo>
                  <a:cubicBezTo>
                    <a:pt x="3917" y="6896"/>
                    <a:pt x="1610" y="6791"/>
                    <a:pt x="763" y="5839"/>
                  </a:cubicBezTo>
                  <a:cubicBezTo>
                    <a:pt x="542" y="5590"/>
                    <a:pt x="447" y="5311"/>
                    <a:pt x="472" y="4987"/>
                  </a:cubicBezTo>
                  <a:cubicBezTo>
                    <a:pt x="588" y="3467"/>
                    <a:pt x="5829" y="1179"/>
                    <a:pt x="7838" y="425"/>
                  </a:cubicBezTo>
                  <a:cubicBezTo>
                    <a:pt x="7952" y="382"/>
                    <a:pt x="8010" y="256"/>
                    <a:pt x="7966" y="143"/>
                  </a:cubicBezTo>
                  <a:cubicBezTo>
                    <a:pt x="7933" y="55"/>
                    <a:pt x="7849" y="1"/>
                    <a:pt x="7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6"/>
            <p:cNvSpPr/>
            <p:nvPr/>
          </p:nvSpPr>
          <p:spPr>
            <a:xfrm>
              <a:off x="6492600" y="2713680"/>
              <a:ext cx="471960" cy="290880"/>
            </a:xfrm>
            <a:custGeom>
              <a:avLst/>
              <a:gdLst/>
              <a:ahLst/>
              <a:cxnLst/>
              <a:rect l="l" t="t" r="r" b="b"/>
              <a:pathLst>
                <a:path w="24895" h="15368" extrusionOk="0">
                  <a:moveTo>
                    <a:pt x="13959" y="441"/>
                  </a:moveTo>
                  <a:cubicBezTo>
                    <a:pt x="16805" y="441"/>
                    <a:pt x="24455" y="4705"/>
                    <a:pt x="24455" y="6290"/>
                  </a:cubicBezTo>
                  <a:cubicBezTo>
                    <a:pt x="24455" y="7964"/>
                    <a:pt x="23423" y="9699"/>
                    <a:pt x="21109" y="11917"/>
                  </a:cubicBezTo>
                  <a:cubicBezTo>
                    <a:pt x="18988" y="13951"/>
                    <a:pt x="15867" y="14930"/>
                    <a:pt x="11413" y="14930"/>
                  </a:cubicBezTo>
                  <a:cubicBezTo>
                    <a:pt x="10464" y="14930"/>
                    <a:pt x="9455" y="14885"/>
                    <a:pt x="8382" y="14797"/>
                  </a:cubicBezTo>
                  <a:cubicBezTo>
                    <a:pt x="2160" y="14286"/>
                    <a:pt x="2040" y="14158"/>
                    <a:pt x="1258" y="13334"/>
                  </a:cubicBezTo>
                  <a:cubicBezTo>
                    <a:pt x="1175" y="13246"/>
                    <a:pt x="1087" y="13151"/>
                    <a:pt x="983" y="13049"/>
                  </a:cubicBezTo>
                  <a:cubicBezTo>
                    <a:pt x="617" y="12683"/>
                    <a:pt x="447" y="12185"/>
                    <a:pt x="490" y="11611"/>
                  </a:cubicBezTo>
                  <a:cubicBezTo>
                    <a:pt x="569" y="10548"/>
                    <a:pt x="1359" y="9365"/>
                    <a:pt x="2604" y="8445"/>
                  </a:cubicBezTo>
                  <a:cubicBezTo>
                    <a:pt x="4708" y="6889"/>
                    <a:pt x="8306" y="2317"/>
                    <a:pt x="8697" y="1817"/>
                  </a:cubicBezTo>
                  <a:cubicBezTo>
                    <a:pt x="9037" y="1643"/>
                    <a:pt x="11479" y="441"/>
                    <a:pt x="13959" y="441"/>
                  </a:cubicBezTo>
                  <a:close/>
                  <a:moveTo>
                    <a:pt x="13959" y="1"/>
                  </a:moveTo>
                  <a:cubicBezTo>
                    <a:pt x="11187" y="1"/>
                    <a:pt x="8562" y="1392"/>
                    <a:pt x="8450" y="1451"/>
                  </a:cubicBezTo>
                  <a:cubicBezTo>
                    <a:pt x="8423" y="1464"/>
                    <a:pt x="8400" y="1484"/>
                    <a:pt x="8382" y="1509"/>
                  </a:cubicBezTo>
                  <a:cubicBezTo>
                    <a:pt x="8343" y="1558"/>
                    <a:pt x="4475" y="6515"/>
                    <a:pt x="2344" y="8091"/>
                  </a:cubicBezTo>
                  <a:cubicBezTo>
                    <a:pt x="998" y="9087"/>
                    <a:pt x="142" y="10391"/>
                    <a:pt x="53" y="11579"/>
                  </a:cubicBezTo>
                  <a:cubicBezTo>
                    <a:pt x="1" y="12284"/>
                    <a:pt x="215" y="12900"/>
                    <a:pt x="674" y="13359"/>
                  </a:cubicBezTo>
                  <a:cubicBezTo>
                    <a:pt x="773" y="13459"/>
                    <a:pt x="860" y="13550"/>
                    <a:pt x="940" y="13634"/>
                  </a:cubicBezTo>
                  <a:cubicBezTo>
                    <a:pt x="1821" y="14565"/>
                    <a:pt x="1956" y="14708"/>
                    <a:pt x="8347" y="15234"/>
                  </a:cubicBezTo>
                  <a:cubicBezTo>
                    <a:pt x="9428" y="15323"/>
                    <a:pt x="10449" y="15368"/>
                    <a:pt x="11411" y="15368"/>
                  </a:cubicBezTo>
                  <a:cubicBezTo>
                    <a:pt x="15985" y="15368"/>
                    <a:pt x="19205" y="14349"/>
                    <a:pt x="21413" y="12233"/>
                  </a:cubicBezTo>
                  <a:cubicBezTo>
                    <a:pt x="23821" y="9925"/>
                    <a:pt x="24894" y="8093"/>
                    <a:pt x="24894" y="6289"/>
                  </a:cubicBezTo>
                  <a:cubicBezTo>
                    <a:pt x="24894" y="4310"/>
                    <a:pt x="16841" y="1"/>
                    <a:pt x="139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6"/>
            <p:cNvSpPr/>
            <p:nvPr/>
          </p:nvSpPr>
          <p:spPr>
            <a:xfrm>
              <a:off x="6593040" y="2820240"/>
              <a:ext cx="76320" cy="106920"/>
            </a:xfrm>
            <a:custGeom>
              <a:avLst/>
              <a:gdLst/>
              <a:ahLst/>
              <a:cxnLst/>
              <a:rect l="l" t="t" r="r" b="b"/>
              <a:pathLst>
                <a:path w="4076" h="5675" extrusionOk="0">
                  <a:moveTo>
                    <a:pt x="3829" y="0"/>
                  </a:moveTo>
                  <a:cubicBezTo>
                    <a:pt x="3765" y="0"/>
                    <a:pt x="3701" y="28"/>
                    <a:pt x="3658" y="82"/>
                  </a:cubicBezTo>
                  <a:lnTo>
                    <a:pt x="54" y="4538"/>
                  </a:lnTo>
                  <a:cubicBezTo>
                    <a:pt x="17" y="4585"/>
                    <a:pt x="0" y="4645"/>
                    <a:pt x="8" y="4703"/>
                  </a:cubicBezTo>
                  <a:cubicBezTo>
                    <a:pt x="15" y="4762"/>
                    <a:pt x="45" y="4816"/>
                    <a:pt x="93" y="4852"/>
                  </a:cubicBezTo>
                  <a:cubicBezTo>
                    <a:pt x="286" y="4996"/>
                    <a:pt x="1220" y="5674"/>
                    <a:pt x="1792" y="5674"/>
                  </a:cubicBezTo>
                  <a:cubicBezTo>
                    <a:pt x="1830" y="5674"/>
                    <a:pt x="1868" y="5672"/>
                    <a:pt x="1905" y="5664"/>
                  </a:cubicBezTo>
                  <a:cubicBezTo>
                    <a:pt x="2034" y="5643"/>
                    <a:pt x="2147" y="5565"/>
                    <a:pt x="2214" y="5454"/>
                  </a:cubicBezTo>
                  <a:cubicBezTo>
                    <a:pt x="2498" y="4981"/>
                    <a:pt x="3778" y="2606"/>
                    <a:pt x="3832" y="2506"/>
                  </a:cubicBezTo>
                  <a:cubicBezTo>
                    <a:pt x="3889" y="2398"/>
                    <a:pt x="3849" y="2266"/>
                    <a:pt x="3743" y="2208"/>
                  </a:cubicBezTo>
                  <a:cubicBezTo>
                    <a:pt x="3710" y="2190"/>
                    <a:pt x="3674" y="2182"/>
                    <a:pt x="3639" y="2182"/>
                  </a:cubicBezTo>
                  <a:cubicBezTo>
                    <a:pt x="3561" y="2182"/>
                    <a:pt x="3485" y="2223"/>
                    <a:pt x="3445" y="2297"/>
                  </a:cubicBezTo>
                  <a:cubicBezTo>
                    <a:pt x="3433" y="2322"/>
                    <a:pt x="2117" y="4763"/>
                    <a:pt x="1839" y="5229"/>
                  </a:cubicBezTo>
                  <a:cubicBezTo>
                    <a:pt x="1826" y="5238"/>
                    <a:pt x="1805" y="5243"/>
                    <a:pt x="1779" y="5243"/>
                  </a:cubicBezTo>
                  <a:cubicBezTo>
                    <a:pt x="1588" y="5243"/>
                    <a:pt x="1076" y="5007"/>
                    <a:pt x="541" y="4635"/>
                  </a:cubicBezTo>
                  <a:lnTo>
                    <a:pt x="3999" y="358"/>
                  </a:lnTo>
                  <a:cubicBezTo>
                    <a:pt x="4076" y="264"/>
                    <a:pt x="4061" y="125"/>
                    <a:pt x="3967" y="49"/>
                  </a:cubicBezTo>
                  <a:cubicBezTo>
                    <a:pt x="3926" y="16"/>
                    <a:pt x="3877" y="0"/>
                    <a:pt x="38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6"/>
            <p:cNvSpPr/>
            <p:nvPr/>
          </p:nvSpPr>
          <p:spPr>
            <a:xfrm>
              <a:off x="6557760" y="2682360"/>
              <a:ext cx="274680" cy="169560"/>
            </a:xfrm>
            <a:custGeom>
              <a:avLst/>
              <a:gdLst/>
              <a:ahLst/>
              <a:cxnLst/>
              <a:rect l="l" t="t" r="r" b="b"/>
              <a:pathLst>
                <a:path w="14509" h="8972" extrusionOk="0">
                  <a:moveTo>
                    <a:pt x="12390" y="1"/>
                  </a:moveTo>
                  <a:cubicBezTo>
                    <a:pt x="10600" y="1"/>
                    <a:pt x="7871" y="927"/>
                    <a:pt x="7871" y="927"/>
                  </a:cubicBezTo>
                  <a:cubicBezTo>
                    <a:pt x="7871" y="927"/>
                    <a:pt x="5310" y="1875"/>
                    <a:pt x="4836" y="2539"/>
                  </a:cubicBezTo>
                  <a:cubicBezTo>
                    <a:pt x="4362" y="3202"/>
                    <a:pt x="0" y="6332"/>
                    <a:pt x="1232" y="6427"/>
                  </a:cubicBezTo>
                  <a:cubicBezTo>
                    <a:pt x="1260" y="6429"/>
                    <a:pt x="1288" y="6430"/>
                    <a:pt x="1316" y="6430"/>
                  </a:cubicBezTo>
                  <a:cubicBezTo>
                    <a:pt x="2574" y="6430"/>
                    <a:pt x="4931" y="4436"/>
                    <a:pt x="4931" y="4436"/>
                  </a:cubicBezTo>
                  <a:cubicBezTo>
                    <a:pt x="4931" y="4436"/>
                    <a:pt x="5121" y="7470"/>
                    <a:pt x="5690" y="7470"/>
                  </a:cubicBezTo>
                  <a:cubicBezTo>
                    <a:pt x="6258" y="7470"/>
                    <a:pt x="10241" y="5858"/>
                    <a:pt x="10241" y="5858"/>
                  </a:cubicBezTo>
                  <a:cubicBezTo>
                    <a:pt x="10241" y="5858"/>
                    <a:pt x="11427" y="8972"/>
                    <a:pt x="12358" y="8972"/>
                  </a:cubicBezTo>
                  <a:cubicBezTo>
                    <a:pt x="12480" y="8972"/>
                    <a:pt x="12598" y="8918"/>
                    <a:pt x="12708" y="8798"/>
                  </a:cubicBezTo>
                  <a:cubicBezTo>
                    <a:pt x="13656" y="7754"/>
                    <a:pt x="14509" y="1970"/>
                    <a:pt x="13845" y="548"/>
                  </a:cubicBezTo>
                  <a:cubicBezTo>
                    <a:pt x="13657" y="145"/>
                    <a:pt x="13097" y="1"/>
                    <a:pt x="12390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6"/>
            <p:cNvSpPr/>
            <p:nvPr/>
          </p:nvSpPr>
          <p:spPr>
            <a:xfrm>
              <a:off x="6570360" y="2678400"/>
              <a:ext cx="266040" cy="177840"/>
            </a:xfrm>
            <a:custGeom>
              <a:avLst/>
              <a:gdLst/>
              <a:ahLst/>
              <a:cxnLst/>
              <a:rect l="l" t="t" r="r" b="b"/>
              <a:pathLst>
                <a:path w="14055" h="9404" extrusionOk="0">
                  <a:moveTo>
                    <a:pt x="11735" y="427"/>
                  </a:moveTo>
                  <a:cubicBezTo>
                    <a:pt x="12366" y="427"/>
                    <a:pt x="12832" y="547"/>
                    <a:pt x="12974" y="851"/>
                  </a:cubicBezTo>
                  <a:cubicBezTo>
                    <a:pt x="13581" y="2154"/>
                    <a:pt x="12799" y="7842"/>
                    <a:pt x="11872" y="8862"/>
                  </a:cubicBezTo>
                  <a:cubicBezTo>
                    <a:pt x="11798" y="8944"/>
                    <a:pt x="11737" y="8964"/>
                    <a:pt x="11686" y="8964"/>
                  </a:cubicBezTo>
                  <a:cubicBezTo>
                    <a:pt x="11671" y="8964"/>
                    <a:pt x="11656" y="8962"/>
                    <a:pt x="11643" y="8959"/>
                  </a:cubicBezTo>
                  <a:cubicBezTo>
                    <a:pt x="11064" y="8849"/>
                    <a:pt x="10188" y="7081"/>
                    <a:pt x="9773" y="5991"/>
                  </a:cubicBezTo>
                  <a:cubicBezTo>
                    <a:pt x="9741" y="5907"/>
                    <a:pt x="9661" y="5851"/>
                    <a:pt x="9571" y="5851"/>
                  </a:cubicBezTo>
                  <a:cubicBezTo>
                    <a:pt x="9570" y="5851"/>
                    <a:pt x="9569" y="5851"/>
                    <a:pt x="9568" y="5851"/>
                  </a:cubicBezTo>
                  <a:cubicBezTo>
                    <a:pt x="9565" y="5851"/>
                    <a:pt x="9562" y="5851"/>
                    <a:pt x="9560" y="5851"/>
                  </a:cubicBezTo>
                  <a:cubicBezTo>
                    <a:pt x="9535" y="5851"/>
                    <a:pt x="9510" y="5856"/>
                    <a:pt x="9487" y="5865"/>
                  </a:cubicBezTo>
                  <a:cubicBezTo>
                    <a:pt x="7962" y="6483"/>
                    <a:pt x="5400" y="7461"/>
                    <a:pt x="5039" y="7466"/>
                  </a:cubicBezTo>
                  <a:cubicBezTo>
                    <a:pt x="4826" y="7345"/>
                    <a:pt x="4563" y="6021"/>
                    <a:pt x="4477" y="4633"/>
                  </a:cubicBezTo>
                  <a:cubicBezTo>
                    <a:pt x="4469" y="4508"/>
                    <a:pt x="4366" y="4426"/>
                    <a:pt x="4258" y="4426"/>
                  </a:cubicBezTo>
                  <a:cubicBezTo>
                    <a:pt x="4209" y="4426"/>
                    <a:pt x="4159" y="4442"/>
                    <a:pt x="4117" y="4479"/>
                  </a:cubicBezTo>
                  <a:cubicBezTo>
                    <a:pt x="3463" y="5031"/>
                    <a:pt x="1592" y="6421"/>
                    <a:pt x="640" y="6421"/>
                  </a:cubicBezTo>
                  <a:cubicBezTo>
                    <a:pt x="618" y="6421"/>
                    <a:pt x="597" y="6420"/>
                    <a:pt x="577" y="6419"/>
                  </a:cubicBezTo>
                  <a:lnTo>
                    <a:pt x="574" y="6419"/>
                  </a:lnTo>
                  <a:cubicBezTo>
                    <a:pt x="732" y="6015"/>
                    <a:pt x="2153" y="4818"/>
                    <a:pt x="2933" y="4159"/>
                  </a:cubicBezTo>
                  <a:cubicBezTo>
                    <a:pt x="3701" y="3512"/>
                    <a:pt x="4179" y="3104"/>
                    <a:pt x="4342" y="2877"/>
                  </a:cubicBezTo>
                  <a:cubicBezTo>
                    <a:pt x="4698" y="2379"/>
                    <a:pt x="6573" y="1603"/>
                    <a:pt x="7271" y="1344"/>
                  </a:cubicBezTo>
                  <a:cubicBezTo>
                    <a:pt x="8588" y="898"/>
                    <a:pt x="10486" y="427"/>
                    <a:pt x="11735" y="427"/>
                  </a:cubicBezTo>
                  <a:close/>
                  <a:moveTo>
                    <a:pt x="11678" y="0"/>
                  </a:moveTo>
                  <a:cubicBezTo>
                    <a:pt x="9943" y="0"/>
                    <a:pt x="7512" y="800"/>
                    <a:pt x="7127" y="930"/>
                  </a:cubicBezTo>
                  <a:cubicBezTo>
                    <a:pt x="7125" y="931"/>
                    <a:pt x="7124" y="931"/>
                    <a:pt x="7121" y="933"/>
                  </a:cubicBezTo>
                  <a:cubicBezTo>
                    <a:pt x="6852" y="1033"/>
                    <a:pt x="4483" y="1925"/>
                    <a:pt x="3985" y="2623"/>
                  </a:cubicBezTo>
                  <a:cubicBezTo>
                    <a:pt x="3846" y="2817"/>
                    <a:pt x="3266" y="3307"/>
                    <a:pt x="2651" y="3825"/>
                  </a:cubicBezTo>
                  <a:cubicBezTo>
                    <a:pt x="676" y="5490"/>
                    <a:pt x="0" y="6158"/>
                    <a:pt x="139" y="6592"/>
                  </a:cubicBezTo>
                  <a:cubicBezTo>
                    <a:pt x="168" y="6682"/>
                    <a:pt x="259" y="6836"/>
                    <a:pt x="543" y="6857"/>
                  </a:cubicBezTo>
                  <a:cubicBezTo>
                    <a:pt x="576" y="6860"/>
                    <a:pt x="610" y="6861"/>
                    <a:pt x="645" y="6861"/>
                  </a:cubicBezTo>
                  <a:cubicBezTo>
                    <a:pt x="1700" y="6861"/>
                    <a:pt x="3362" y="5637"/>
                    <a:pt x="4069" y="5082"/>
                  </a:cubicBezTo>
                  <a:cubicBezTo>
                    <a:pt x="4180" y="6454"/>
                    <a:pt x="4436" y="7901"/>
                    <a:pt x="5016" y="7901"/>
                  </a:cubicBezTo>
                  <a:cubicBezTo>
                    <a:pt x="5553" y="7901"/>
                    <a:pt x="8466" y="6749"/>
                    <a:pt x="9445" y="6355"/>
                  </a:cubicBezTo>
                  <a:cubicBezTo>
                    <a:pt x="9759" y="7141"/>
                    <a:pt x="10672" y="9223"/>
                    <a:pt x="11561" y="9391"/>
                  </a:cubicBezTo>
                  <a:cubicBezTo>
                    <a:pt x="11602" y="9399"/>
                    <a:pt x="11643" y="9402"/>
                    <a:pt x="11686" y="9404"/>
                  </a:cubicBezTo>
                  <a:cubicBezTo>
                    <a:pt x="11836" y="9404"/>
                    <a:pt x="12021" y="9350"/>
                    <a:pt x="12196" y="9157"/>
                  </a:cubicBezTo>
                  <a:cubicBezTo>
                    <a:pt x="13243" y="8005"/>
                    <a:pt x="14055" y="2134"/>
                    <a:pt x="13371" y="666"/>
                  </a:cubicBezTo>
                  <a:cubicBezTo>
                    <a:pt x="13140" y="173"/>
                    <a:pt x="12484" y="0"/>
                    <a:pt x="116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6"/>
            <p:cNvSpPr/>
            <p:nvPr/>
          </p:nvSpPr>
          <p:spPr>
            <a:xfrm>
              <a:off x="6539040" y="2396520"/>
              <a:ext cx="246960" cy="291240"/>
            </a:xfrm>
            <a:custGeom>
              <a:avLst/>
              <a:gdLst/>
              <a:ahLst/>
              <a:cxnLst/>
              <a:rect l="l" t="t" r="r" b="b"/>
              <a:pathLst>
                <a:path w="13049" h="15370" extrusionOk="0">
                  <a:moveTo>
                    <a:pt x="4091" y="474"/>
                  </a:moveTo>
                  <a:cubicBezTo>
                    <a:pt x="5069" y="794"/>
                    <a:pt x="10865" y="2763"/>
                    <a:pt x="11690" y="4578"/>
                  </a:cubicBezTo>
                  <a:cubicBezTo>
                    <a:pt x="12582" y="6541"/>
                    <a:pt x="12173" y="7962"/>
                    <a:pt x="11977" y="8645"/>
                  </a:cubicBezTo>
                  <a:lnTo>
                    <a:pt x="11963" y="8695"/>
                  </a:lnTo>
                  <a:cubicBezTo>
                    <a:pt x="11777" y="9345"/>
                    <a:pt x="8179" y="14561"/>
                    <a:pt x="7083" y="14899"/>
                  </a:cubicBezTo>
                  <a:cubicBezTo>
                    <a:pt x="7010" y="14921"/>
                    <a:pt x="6928" y="14932"/>
                    <a:pt x="6840" y="14932"/>
                  </a:cubicBezTo>
                  <a:cubicBezTo>
                    <a:pt x="5651" y="14932"/>
                    <a:pt x="3264" y="12957"/>
                    <a:pt x="2212" y="11293"/>
                  </a:cubicBezTo>
                  <a:cubicBezTo>
                    <a:pt x="1199" y="9689"/>
                    <a:pt x="556" y="5521"/>
                    <a:pt x="456" y="4837"/>
                  </a:cubicBezTo>
                  <a:lnTo>
                    <a:pt x="4091" y="474"/>
                  </a:lnTo>
                  <a:close/>
                  <a:moveTo>
                    <a:pt x="4017" y="0"/>
                  </a:moveTo>
                  <a:cubicBezTo>
                    <a:pt x="3954" y="0"/>
                    <a:pt x="3893" y="28"/>
                    <a:pt x="3851" y="80"/>
                  </a:cubicBezTo>
                  <a:lnTo>
                    <a:pt x="59" y="4632"/>
                  </a:lnTo>
                  <a:cubicBezTo>
                    <a:pt x="18" y="4679"/>
                    <a:pt x="1" y="4741"/>
                    <a:pt x="10" y="4802"/>
                  </a:cubicBezTo>
                  <a:cubicBezTo>
                    <a:pt x="36" y="5001"/>
                    <a:pt x="693" y="9705"/>
                    <a:pt x="1842" y="11527"/>
                  </a:cubicBezTo>
                  <a:cubicBezTo>
                    <a:pt x="2883" y="13176"/>
                    <a:pt x="5351" y="15369"/>
                    <a:pt x="6846" y="15369"/>
                  </a:cubicBezTo>
                  <a:cubicBezTo>
                    <a:pt x="6850" y="15369"/>
                    <a:pt x="6854" y="15369"/>
                    <a:pt x="6858" y="15369"/>
                  </a:cubicBezTo>
                  <a:cubicBezTo>
                    <a:pt x="6979" y="15369"/>
                    <a:pt x="7099" y="15352"/>
                    <a:pt x="7213" y="15318"/>
                  </a:cubicBezTo>
                  <a:cubicBezTo>
                    <a:pt x="8567" y="14901"/>
                    <a:pt x="12197" y="9476"/>
                    <a:pt x="12386" y="8815"/>
                  </a:cubicBezTo>
                  <a:lnTo>
                    <a:pt x="12399" y="8765"/>
                  </a:lnTo>
                  <a:cubicBezTo>
                    <a:pt x="12593" y="8089"/>
                    <a:pt x="13049" y="6506"/>
                    <a:pt x="12089" y="4397"/>
                  </a:cubicBezTo>
                  <a:cubicBezTo>
                    <a:pt x="11112" y="2246"/>
                    <a:pt x="4371" y="101"/>
                    <a:pt x="4085" y="11"/>
                  </a:cubicBezTo>
                  <a:cubicBezTo>
                    <a:pt x="4063" y="4"/>
                    <a:pt x="4040" y="0"/>
                    <a:pt x="40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6"/>
            <p:cNvSpPr/>
            <p:nvPr/>
          </p:nvSpPr>
          <p:spPr>
            <a:xfrm>
              <a:off x="6587640" y="2502720"/>
              <a:ext cx="34920" cy="86760"/>
            </a:xfrm>
            <a:custGeom>
              <a:avLst/>
              <a:gdLst/>
              <a:ahLst/>
              <a:cxnLst/>
              <a:rect l="l" t="t" r="r" b="b"/>
              <a:pathLst>
                <a:path w="1886" h="4620" extrusionOk="0">
                  <a:moveTo>
                    <a:pt x="1091" y="0"/>
                  </a:moveTo>
                  <a:cubicBezTo>
                    <a:pt x="1067" y="0"/>
                    <a:pt x="1042" y="4"/>
                    <a:pt x="1018" y="13"/>
                  </a:cubicBezTo>
                  <a:cubicBezTo>
                    <a:pt x="904" y="53"/>
                    <a:pt x="844" y="178"/>
                    <a:pt x="884" y="293"/>
                  </a:cubicBezTo>
                  <a:cubicBezTo>
                    <a:pt x="1093" y="884"/>
                    <a:pt x="1357" y="1983"/>
                    <a:pt x="1174" y="2409"/>
                  </a:cubicBezTo>
                  <a:cubicBezTo>
                    <a:pt x="1077" y="2636"/>
                    <a:pt x="879" y="2833"/>
                    <a:pt x="688" y="3025"/>
                  </a:cubicBezTo>
                  <a:cubicBezTo>
                    <a:pt x="382" y="3331"/>
                    <a:pt x="1" y="3713"/>
                    <a:pt x="351" y="4150"/>
                  </a:cubicBezTo>
                  <a:cubicBezTo>
                    <a:pt x="679" y="4559"/>
                    <a:pt x="1169" y="4619"/>
                    <a:pt x="1426" y="4619"/>
                  </a:cubicBezTo>
                  <a:cubicBezTo>
                    <a:pt x="1483" y="4619"/>
                    <a:pt x="1540" y="4617"/>
                    <a:pt x="1596" y="4609"/>
                  </a:cubicBezTo>
                  <a:cubicBezTo>
                    <a:pt x="1716" y="4592"/>
                    <a:pt x="1800" y="4482"/>
                    <a:pt x="1782" y="4362"/>
                  </a:cubicBezTo>
                  <a:cubicBezTo>
                    <a:pt x="1765" y="4252"/>
                    <a:pt x="1670" y="4174"/>
                    <a:pt x="1562" y="4174"/>
                  </a:cubicBezTo>
                  <a:cubicBezTo>
                    <a:pt x="1553" y="4174"/>
                    <a:pt x="1544" y="4174"/>
                    <a:pt x="1535" y="4175"/>
                  </a:cubicBezTo>
                  <a:cubicBezTo>
                    <a:pt x="1533" y="4176"/>
                    <a:pt x="1489" y="4182"/>
                    <a:pt x="1420" y="4182"/>
                  </a:cubicBezTo>
                  <a:cubicBezTo>
                    <a:pt x="1245" y="4182"/>
                    <a:pt x="907" y="4143"/>
                    <a:pt x="693" y="3875"/>
                  </a:cubicBezTo>
                  <a:cubicBezTo>
                    <a:pt x="610" y="3773"/>
                    <a:pt x="639" y="3694"/>
                    <a:pt x="998" y="3335"/>
                  </a:cubicBezTo>
                  <a:cubicBezTo>
                    <a:pt x="1208" y="3125"/>
                    <a:pt x="1447" y="2886"/>
                    <a:pt x="1577" y="2582"/>
                  </a:cubicBezTo>
                  <a:cubicBezTo>
                    <a:pt x="1886" y="1860"/>
                    <a:pt x="1359" y="320"/>
                    <a:pt x="1298" y="146"/>
                  </a:cubicBezTo>
                  <a:cubicBezTo>
                    <a:pt x="1266" y="56"/>
                    <a:pt x="1182" y="0"/>
                    <a:pt x="10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6"/>
            <p:cNvSpPr/>
            <p:nvPr/>
          </p:nvSpPr>
          <p:spPr>
            <a:xfrm>
              <a:off x="6609240" y="2594880"/>
              <a:ext cx="55080" cy="24480"/>
            </a:xfrm>
            <a:custGeom>
              <a:avLst/>
              <a:gdLst/>
              <a:ahLst/>
              <a:cxnLst/>
              <a:rect l="l" t="t" r="r" b="b"/>
              <a:pathLst>
                <a:path w="2950" h="1350" extrusionOk="0">
                  <a:moveTo>
                    <a:pt x="2701" y="1"/>
                  </a:moveTo>
                  <a:cubicBezTo>
                    <a:pt x="2608" y="1"/>
                    <a:pt x="2522" y="62"/>
                    <a:pt x="2495" y="156"/>
                  </a:cubicBezTo>
                  <a:cubicBezTo>
                    <a:pt x="2301" y="787"/>
                    <a:pt x="1523" y="910"/>
                    <a:pt x="942" y="910"/>
                  </a:cubicBezTo>
                  <a:cubicBezTo>
                    <a:pt x="574" y="910"/>
                    <a:pt x="285" y="860"/>
                    <a:pt x="277" y="859"/>
                  </a:cubicBezTo>
                  <a:cubicBezTo>
                    <a:pt x="264" y="856"/>
                    <a:pt x="250" y="855"/>
                    <a:pt x="237" y="855"/>
                  </a:cubicBezTo>
                  <a:cubicBezTo>
                    <a:pt x="134" y="855"/>
                    <a:pt x="42" y="930"/>
                    <a:pt x="22" y="1035"/>
                  </a:cubicBezTo>
                  <a:cubicBezTo>
                    <a:pt x="1" y="1154"/>
                    <a:pt x="80" y="1268"/>
                    <a:pt x="200" y="1290"/>
                  </a:cubicBezTo>
                  <a:cubicBezTo>
                    <a:pt x="437" y="1329"/>
                    <a:pt x="676" y="1349"/>
                    <a:pt x="916" y="1349"/>
                  </a:cubicBezTo>
                  <a:cubicBezTo>
                    <a:pt x="923" y="1349"/>
                    <a:pt x="931" y="1349"/>
                    <a:pt x="938" y="1349"/>
                  </a:cubicBezTo>
                  <a:cubicBezTo>
                    <a:pt x="1645" y="1349"/>
                    <a:pt x="2638" y="1182"/>
                    <a:pt x="2914" y="286"/>
                  </a:cubicBezTo>
                  <a:cubicBezTo>
                    <a:pt x="2949" y="170"/>
                    <a:pt x="2884" y="47"/>
                    <a:pt x="2769" y="12"/>
                  </a:cubicBezTo>
                  <a:cubicBezTo>
                    <a:pt x="2747" y="5"/>
                    <a:pt x="2724" y="1"/>
                    <a:pt x="2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6"/>
            <p:cNvSpPr/>
            <p:nvPr/>
          </p:nvSpPr>
          <p:spPr>
            <a:xfrm>
              <a:off x="6655320" y="2514240"/>
              <a:ext cx="12600" cy="21240"/>
            </a:xfrm>
            <a:custGeom>
              <a:avLst/>
              <a:gdLst/>
              <a:ahLst/>
              <a:cxnLst/>
              <a:rect l="l" t="t" r="r" b="b"/>
              <a:pathLst>
                <a:path w="711" h="1182" extrusionOk="0">
                  <a:moveTo>
                    <a:pt x="357" y="1"/>
                  </a:moveTo>
                  <a:cubicBezTo>
                    <a:pt x="160" y="1"/>
                    <a:pt x="0" y="266"/>
                    <a:pt x="0" y="591"/>
                  </a:cubicBezTo>
                  <a:cubicBezTo>
                    <a:pt x="0" y="918"/>
                    <a:pt x="160" y="1182"/>
                    <a:pt x="357" y="1182"/>
                  </a:cubicBezTo>
                  <a:cubicBezTo>
                    <a:pt x="552" y="1182"/>
                    <a:pt x="711" y="918"/>
                    <a:pt x="711" y="591"/>
                  </a:cubicBezTo>
                  <a:cubicBezTo>
                    <a:pt x="711" y="266"/>
                    <a:pt x="552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6"/>
            <p:cNvSpPr/>
            <p:nvPr/>
          </p:nvSpPr>
          <p:spPr>
            <a:xfrm>
              <a:off x="6593400" y="2523240"/>
              <a:ext cx="12600" cy="21240"/>
            </a:xfrm>
            <a:custGeom>
              <a:avLst/>
              <a:gdLst/>
              <a:ahLst/>
              <a:cxnLst/>
              <a:rect l="l" t="t" r="r" b="b"/>
              <a:pathLst>
                <a:path w="711" h="1180" extrusionOk="0">
                  <a:moveTo>
                    <a:pt x="355" y="0"/>
                  </a:moveTo>
                  <a:cubicBezTo>
                    <a:pt x="159" y="0"/>
                    <a:pt x="0" y="264"/>
                    <a:pt x="0" y="591"/>
                  </a:cubicBezTo>
                  <a:cubicBezTo>
                    <a:pt x="0" y="916"/>
                    <a:pt x="159" y="1180"/>
                    <a:pt x="355" y="1180"/>
                  </a:cubicBezTo>
                  <a:cubicBezTo>
                    <a:pt x="552" y="1180"/>
                    <a:pt x="711" y="916"/>
                    <a:pt x="711" y="591"/>
                  </a:cubicBezTo>
                  <a:cubicBezTo>
                    <a:pt x="711" y="264"/>
                    <a:pt x="552" y="0"/>
                    <a:pt x="3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6"/>
            <p:cNvSpPr/>
            <p:nvPr/>
          </p:nvSpPr>
          <p:spPr>
            <a:xfrm>
              <a:off x="6560640" y="2485440"/>
              <a:ext cx="47160" cy="30600"/>
            </a:xfrm>
            <a:custGeom>
              <a:avLst/>
              <a:gdLst/>
              <a:ahLst/>
              <a:cxnLst/>
              <a:rect l="l" t="t" r="r" b="b"/>
              <a:pathLst>
                <a:path w="2547" h="1663" extrusionOk="0">
                  <a:moveTo>
                    <a:pt x="1334" y="0"/>
                  </a:moveTo>
                  <a:cubicBezTo>
                    <a:pt x="337" y="0"/>
                    <a:pt x="40" y="1340"/>
                    <a:pt x="27" y="1397"/>
                  </a:cubicBezTo>
                  <a:cubicBezTo>
                    <a:pt x="1" y="1515"/>
                    <a:pt x="77" y="1631"/>
                    <a:pt x="195" y="1656"/>
                  </a:cubicBezTo>
                  <a:cubicBezTo>
                    <a:pt x="210" y="1660"/>
                    <a:pt x="226" y="1661"/>
                    <a:pt x="241" y="1663"/>
                  </a:cubicBezTo>
                  <a:cubicBezTo>
                    <a:pt x="345" y="1663"/>
                    <a:pt x="434" y="1590"/>
                    <a:pt x="455" y="1489"/>
                  </a:cubicBezTo>
                  <a:cubicBezTo>
                    <a:pt x="459" y="1479"/>
                    <a:pt x="691" y="438"/>
                    <a:pt x="1334" y="438"/>
                  </a:cubicBezTo>
                  <a:cubicBezTo>
                    <a:pt x="1943" y="438"/>
                    <a:pt x="2095" y="577"/>
                    <a:pt x="2100" y="581"/>
                  </a:cubicBezTo>
                  <a:lnTo>
                    <a:pt x="2100" y="581"/>
                  </a:lnTo>
                  <a:cubicBezTo>
                    <a:pt x="2139" y="657"/>
                    <a:pt x="2217" y="701"/>
                    <a:pt x="2297" y="701"/>
                  </a:cubicBezTo>
                  <a:cubicBezTo>
                    <a:pt x="2330" y="701"/>
                    <a:pt x="2364" y="694"/>
                    <a:pt x="2395" y="678"/>
                  </a:cubicBezTo>
                  <a:cubicBezTo>
                    <a:pt x="2503" y="623"/>
                    <a:pt x="2546" y="492"/>
                    <a:pt x="2491" y="383"/>
                  </a:cubicBezTo>
                  <a:cubicBezTo>
                    <a:pt x="2448" y="293"/>
                    <a:pt x="2230" y="0"/>
                    <a:pt x="1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6"/>
            <p:cNvSpPr/>
            <p:nvPr/>
          </p:nvSpPr>
          <p:spPr>
            <a:xfrm>
              <a:off x="6626160" y="2464200"/>
              <a:ext cx="60120" cy="27720"/>
            </a:xfrm>
            <a:custGeom>
              <a:avLst/>
              <a:gdLst/>
              <a:ahLst/>
              <a:cxnLst/>
              <a:rect l="l" t="t" r="r" b="b"/>
              <a:pathLst>
                <a:path w="3221" h="1506" extrusionOk="0">
                  <a:moveTo>
                    <a:pt x="1489" y="0"/>
                  </a:moveTo>
                  <a:cubicBezTo>
                    <a:pt x="546" y="0"/>
                    <a:pt x="123" y="788"/>
                    <a:pt x="26" y="1240"/>
                  </a:cubicBezTo>
                  <a:cubicBezTo>
                    <a:pt x="1" y="1359"/>
                    <a:pt x="76" y="1475"/>
                    <a:pt x="194" y="1500"/>
                  </a:cubicBezTo>
                  <a:cubicBezTo>
                    <a:pt x="210" y="1504"/>
                    <a:pt x="226" y="1505"/>
                    <a:pt x="241" y="1505"/>
                  </a:cubicBezTo>
                  <a:cubicBezTo>
                    <a:pt x="345" y="1505"/>
                    <a:pt x="433" y="1433"/>
                    <a:pt x="455" y="1333"/>
                  </a:cubicBezTo>
                  <a:cubicBezTo>
                    <a:pt x="463" y="1293"/>
                    <a:pt x="655" y="440"/>
                    <a:pt x="1502" y="440"/>
                  </a:cubicBezTo>
                  <a:cubicBezTo>
                    <a:pt x="1563" y="440"/>
                    <a:pt x="1627" y="445"/>
                    <a:pt x="1696" y="454"/>
                  </a:cubicBezTo>
                  <a:cubicBezTo>
                    <a:pt x="2706" y="600"/>
                    <a:pt x="2774" y="1109"/>
                    <a:pt x="2775" y="1126"/>
                  </a:cubicBezTo>
                  <a:cubicBezTo>
                    <a:pt x="2783" y="1239"/>
                    <a:pt x="2866" y="1333"/>
                    <a:pt x="2984" y="1333"/>
                  </a:cubicBezTo>
                  <a:cubicBezTo>
                    <a:pt x="2991" y="1333"/>
                    <a:pt x="3000" y="1332"/>
                    <a:pt x="3008" y="1331"/>
                  </a:cubicBezTo>
                  <a:cubicBezTo>
                    <a:pt x="3129" y="1324"/>
                    <a:pt x="3220" y="1219"/>
                    <a:pt x="3213" y="1099"/>
                  </a:cubicBezTo>
                  <a:cubicBezTo>
                    <a:pt x="3212" y="1062"/>
                    <a:pt x="3143" y="218"/>
                    <a:pt x="1757" y="20"/>
                  </a:cubicBezTo>
                  <a:cubicBezTo>
                    <a:pt x="1663" y="7"/>
                    <a:pt x="1574" y="0"/>
                    <a:pt x="14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6"/>
            <p:cNvSpPr/>
            <p:nvPr/>
          </p:nvSpPr>
          <p:spPr>
            <a:xfrm>
              <a:off x="6589080" y="2267280"/>
              <a:ext cx="489960" cy="639720"/>
            </a:xfrm>
            <a:custGeom>
              <a:avLst/>
              <a:gdLst/>
              <a:ahLst/>
              <a:cxnLst/>
              <a:rect l="l" t="t" r="r" b="b"/>
              <a:pathLst>
                <a:path w="25836" h="33713" extrusionOk="0">
                  <a:moveTo>
                    <a:pt x="6244" y="1"/>
                  </a:moveTo>
                  <a:cubicBezTo>
                    <a:pt x="5595" y="1"/>
                    <a:pt x="5002" y="28"/>
                    <a:pt x="4497" y="71"/>
                  </a:cubicBezTo>
                  <a:cubicBezTo>
                    <a:pt x="1078" y="364"/>
                    <a:pt x="52" y="3127"/>
                    <a:pt x="42" y="3156"/>
                  </a:cubicBezTo>
                  <a:cubicBezTo>
                    <a:pt x="1" y="3270"/>
                    <a:pt x="61" y="3395"/>
                    <a:pt x="174" y="3436"/>
                  </a:cubicBezTo>
                  <a:cubicBezTo>
                    <a:pt x="199" y="3444"/>
                    <a:pt x="223" y="3448"/>
                    <a:pt x="248" y="3448"/>
                  </a:cubicBezTo>
                  <a:cubicBezTo>
                    <a:pt x="338" y="3448"/>
                    <a:pt x="422" y="3393"/>
                    <a:pt x="455" y="3303"/>
                  </a:cubicBezTo>
                  <a:cubicBezTo>
                    <a:pt x="492" y="3199"/>
                    <a:pt x="1403" y="777"/>
                    <a:pt x="4535" y="508"/>
                  </a:cubicBezTo>
                  <a:cubicBezTo>
                    <a:pt x="5055" y="463"/>
                    <a:pt x="5629" y="438"/>
                    <a:pt x="6235" y="438"/>
                  </a:cubicBezTo>
                  <a:cubicBezTo>
                    <a:pt x="9728" y="438"/>
                    <a:pt x="14297" y="1254"/>
                    <a:pt x="15961" y="3752"/>
                  </a:cubicBezTo>
                  <a:cubicBezTo>
                    <a:pt x="17056" y="5392"/>
                    <a:pt x="17849" y="6779"/>
                    <a:pt x="18855" y="8537"/>
                  </a:cubicBezTo>
                  <a:cubicBezTo>
                    <a:pt x="19762" y="10122"/>
                    <a:pt x="20790" y="11918"/>
                    <a:pt x="22320" y="14393"/>
                  </a:cubicBezTo>
                  <a:cubicBezTo>
                    <a:pt x="25369" y="19327"/>
                    <a:pt x="25309" y="25241"/>
                    <a:pt x="22168" y="29460"/>
                  </a:cubicBezTo>
                  <a:cubicBezTo>
                    <a:pt x="20309" y="31959"/>
                    <a:pt x="17899" y="33267"/>
                    <a:pt x="15440" y="33267"/>
                  </a:cubicBezTo>
                  <a:cubicBezTo>
                    <a:pt x="14037" y="33267"/>
                    <a:pt x="12617" y="32841"/>
                    <a:pt x="11274" y="31968"/>
                  </a:cubicBezTo>
                  <a:cubicBezTo>
                    <a:pt x="7882" y="29763"/>
                    <a:pt x="9009" y="26659"/>
                    <a:pt x="10315" y="23064"/>
                  </a:cubicBezTo>
                  <a:cubicBezTo>
                    <a:pt x="10411" y="22800"/>
                    <a:pt x="10508" y="22535"/>
                    <a:pt x="10603" y="22268"/>
                  </a:cubicBezTo>
                  <a:cubicBezTo>
                    <a:pt x="11986" y="18396"/>
                    <a:pt x="10230" y="15020"/>
                    <a:pt x="5384" y="12237"/>
                  </a:cubicBezTo>
                  <a:cubicBezTo>
                    <a:pt x="1083" y="9765"/>
                    <a:pt x="567" y="4963"/>
                    <a:pt x="562" y="4914"/>
                  </a:cubicBezTo>
                  <a:cubicBezTo>
                    <a:pt x="552" y="4802"/>
                    <a:pt x="451" y="4717"/>
                    <a:pt x="346" y="4717"/>
                  </a:cubicBezTo>
                  <a:cubicBezTo>
                    <a:pt x="339" y="4717"/>
                    <a:pt x="331" y="4717"/>
                    <a:pt x="323" y="4718"/>
                  </a:cubicBezTo>
                  <a:cubicBezTo>
                    <a:pt x="203" y="4729"/>
                    <a:pt x="114" y="4836"/>
                    <a:pt x="126" y="4957"/>
                  </a:cubicBezTo>
                  <a:cubicBezTo>
                    <a:pt x="132" y="5007"/>
                    <a:pt x="663" y="10030"/>
                    <a:pt x="5167" y="12617"/>
                  </a:cubicBezTo>
                  <a:cubicBezTo>
                    <a:pt x="9801" y="15280"/>
                    <a:pt x="11491" y="18477"/>
                    <a:pt x="10190" y="22121"/>
                  </a:cubicBezTo>
                  <a:cubicBezTo>
                    <a:pt x="10095" y="22388"/>
                    <a:pt x="9999" y="22653"/>
                    <a:pt x="9904" y="22915"/>
                  </a:cubicBezTo>
                  <a:cubicBezTo>
                    <a:pt x="8590" y="26528"/>
                    <a:pt x="7351" y="29940"/>
                    <a:pt x="11036" y="32336"/>
                  </a:cubicBezTo>
                  <a:cubicBezTo>
                    <a:pt x="12460" y="33263"/>
                    <a:pt x="13965" y="33713"/>
                    <a:pt x="15451" y="33713"/>
                  </a:cubicBezTo>
                  <a:cubicBezTo>
                    <a:pt x="18039" y="33713"/>
                    <a:pt x="20570" y="32343"/>
                    <a:pt x="22520" y="29721"/>
                  </a:cubicBezTo>
                  <a:cubicBezTo>
                    <a:pt x="25768" y="25357"/>
                    <a:pt x="25836" y="19249"/>
                    <a:pt x="22691" y="14163"/>
                  </a:cubicBezTo>
                  <a:cubicBezTo>
                    <a:pt x="21165" y="11694"/>
                    <a:pt x="20139" y="9902"/>
                    <a:pt x="19235" y="8319"/>
                  </a:cubicBezTo>
                  <a:cubicBezTo>
                    <a:pt x="18225" y="6554"/>
                    <a:pt x="17427" y="5162"/>
                    <a:pt x="16327" y="3508"/>
                  </a:cubicBezTo>
                  <a:cubicBezTo>
                    <a:pt x="14465" y="716"/>
                    <a:pt x="9606" y="1"/>
                    <a:pt x="6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6"/>
            <p:cNvSpPr/>
            <p:nvPr/>
          </p:nvSpPr>
          <p:spPr>
            <a:xfrm>
              <a:off x="6820200" y="2839680"/>
              <a:ext cx="22680" cy="24480"/>
            </a:xfrm>
            <a:custGeom>
              <a:avLst/>
              <a:gdLst/>
              <a:ahLst/>
              <a:cxnLst/>
              <a:rect l="l" t="t" r="r" b="b"/>
              <a:pathLst>
                <a:path w="1259" h="1354" extrusionOk="0">
                  <a:moveTo>
                    <a:pt x="250" y="1"/>
                  </a:moveTo>
                  <a:cubicBezTo>
                    <a:pt x="220" y="1"/>
                    <a:pt x="189" y="7"/>
                    <a:pt x="160" y="20"/>
                  </a:cubicBezTo>
                  <a:cubicBezTo>
                    <a:pt x="50" y="70"/>
                    <a:pt x="1" y="201"/>
                    <a:pt x="51" y="311"/>
                  </a:cubicBezTo>
                  <a:cubicBezTo>
                    <a:pt x="222" y="690"/>
                    <a:pt x="481" y="1025"/>
                    <a:pt x="820" y="1304"/>
                  </a:cubicBezTo>
                  <a:cubicBezTo>
                    <a:pt x="859" y="1336"/>
                    <a:pt x="909" y="1354"/>
                    <a:pt x="959" y="1354"/>
                  </a:cubicBezTo>
                  <a:cubicBezTo>
                    <a:pt x="959" y="1354"/>
                    <a:pt x="960" y="1354"/>
                    <a:pt x="960" y="1354"/>
                  </a:cubicBezTo>
                  <a:cubicBezTo>
                    <a:pt x="1166" y="1354"/>
                    <a:pt x="1259" y="1096"/>
                    <a:pt x="1099" y="965"/>
                  </a:cubicBezTo>
                  <a:cubicBezTo>
                    <a:pt x="808" y="726"/>
                    <a:pt x="596" y="452"/>
                    <a:pt x="450" y="129"/>
                  </a:cubicBezTo>
                  <a:cubicBezTo>
                    <a:pt x="413" y="49"/>
                    <a:pt x="333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6"/>
            <p:cNvSpPr/>
            <p:nvPr/>
          </p:nvSpPr>
          <p:spPr>
            <a:xfrm>
              <a:off x="6714360" y="2493000"/>
              <a:ext cx="138240" cy="314640"/>
            </a:xfrm>
            <a:custGeom>
              <a:avLst/>
              <a:gdLst/>
              <a:ahLst/>
              <a:cxnLst/>
              <a:rect l="l" t="t" r="r" b="b"/>
              <a:pathLst>
                <a:path w="7323" h="16618" extrusionOk="0">
                  <a:moveTo>
                    <a:pt x="251" y="0"/>
                  </a:moveTo>
                  <a:cubicBezTo>
                    <a:pt x="175" y="0"/>
                    <a:pt x="102" y="39"/>
                    <a:pt x="62" y="108"/>
                  </a:cubicBezTo>
                  <a:cubicBezTo>
                    <a:pt x="0" y="213"/>
                    <a:pt x="34" y="347"/>
                    <a:pt x="139" y="408"/>
                  </a:cubicBezTo>
                  <a:cubicBezTo>
                    <a:pt x="198" y="443"/>
                    <a:pt x="6029" y="3928"/>
                    <a:pt x="6621" y="8218"/>
                  </a:cubicBezTo>
                  <a:cubicBezTo>
                    <a:pt x="6877" y="10071"/>
                    <a:pt x="6383" y="12001"/>
                    <a:pt x="5948" y="13704"/>
                  </a:cubicBezTo>
                  <a:cubicBezTo>
                    <a:pt x="5705" y="14653"/>
                    <a:pt x="5477" y="15550"/>
                    <a:pt x="5384" y="16373"/>
                  </a:cubicBezTo>
                  <a:cubicBezTo>
                    <a:pt x="5370" y="16493"/>
                    <a:pt x="5457" y="16602"/>
                    <a:pt x="5578" y="16616"/>
                  </a:cubicBezTo>
                  <a:cubicBezTo>
                    <a:pt x="5585" y="16617"/>
                    <a:pt x="5594" y="16617"/>
                    <a:pt x="5603" y="16617"/>
                  </a:cubicBezTo>
                  <a:cubicBezTo>
                    <a:pt x="5714" y="16616"/>
                    <a:pt x="5808" y="16532"/>
                    <a:pt x="5819" y="16422"/>
                  </a:cubicBezTo>
                  <a:cubicBezTo>
                    <a:pt x="5908" y="15629"/>
                    <a:pt x="6134" y="14746"/>
                    <a:pt x="6372" y="13813"/>
                  </a:cubicBezTo>
                  <a:cubicBezTo>
                    <a:pt x="6819" y="12070"/>
                    <a:pt x="7323" y="10096"/>
                    <a:pt x="7055" y="8158"/>
                  </a:cubicBezTo>
                  <a:cubicBezTo>
                    <a:pt x="6436" y="3661"/>
                    <a:pt x="609" y="177"/>
                    <a:pt x="362" y="31"/>
                  </a:cubicBezTo>
                  <a:cubicBezTo>
                    <a:pt x="327" y="10"/>
                    <a:pt x="288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6"/>
            <p:cNvSpPr/>
            <p:nvPr/>
          </p:nvSpPr>
          <p:spPr>
            <a:xfrm>
              <a:off x="6595920" y="2313360"/>
              <a:ext cx="47520" cy="96840"/>
            </a:xfrm>
            <a:custGeom>
              <a:avLst/>
              <a:gdLst/>
              <a:ahLst/>
              <a:cxnLst/>
              <a:rect l="l" t="t" r="r" b="b"/>
              <a:pathLst>
                <a:path w="2563" h="5153" extrusionOk="0">
                  <a:moveTo>
                    <a:pt x="2317" y="0"/>
                  </a:moveTo>
                  <a:cubicBezTo>
                    <a:pt x="2266" y="0"/>
                    <a:pt x="2215" y="18"/>
                    <a:pt x="2173" y="54"/>
                  </a:cubicBezTo>
                  <a:cubicBezTo>
                    <a:pt x="0" y="1950"/>
                    <a:pt x="270" y="4835"/>
                    <a:pt x="284" y="4957"/>
                  </a:cubicBezTo>
                  <a:cubicBezTo>
                    <a:pt x="295" y="5068"/>
                    <a:pt x="389" y="5153"/>
                    <a:pt x="501" y="5153"/>
                  </a:cubicBezTo>
                  <a:cubicBezTo>
                    <a:pt x="509" y="5153"/>
                    <a:pt x="517" y="5153"/>
                    <a:pt x="524" y="5152"/>
                  </a:cubicBezTo>
                  <a:cubicBezTo>
                    <a:pt x="644" y="5139"/>
                    <a:pt x="732" y="5032"/>
                    <a:pt x="720" y="4912"/>
                  </a:cubicBezTo>
                  <a:cubicBezTo>
                    <a:pt x="717" y="4884"/>
                    <a:pt x="458" y="2132"/>
                    <a:pt x="2462" y="385"/>
                  </a:cubicBezTo>
                  <a:cubicBezTo>
                    <a:pt x="2553" y="305"/>
                    <a:pt x="2562" y="166"/>
                    <a:pt x="2482" y="76"/>
                  </a:cubicBezTo>
                  <a:cubicBezTo>
                    <a:pt x="2439" y="26"/>
                    <a:pt x="2378" y="0"/>
                    <a:pt x="2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6"/>
            <p:cNvSpPr/>
            <p:nvPr/>
          </p:nvSpPr>
          <p:spPr>
            <a:xfrm>
              <a:off x="6655680" y="2292120"/>
              <a:ext cx="26280" cy="14760"/>
            </a:xfrm>
            <a:custGeom>
              <a:avLst/>
              <a:gdLst/>
              <a:ahLst/>
              <a:cxnLst/>
              <a:rect l="l" t="t" r="r" b="b"/>
              <a:pathLst>
                <a:path w="1438" h="831" extrusionOk="0">
                  <a:moveTo>
                    <a:pt x="1191" y="0"/>
                  </a:moveTo>
                  <a:cubicBezTo>
                    <a:pt x="1169" y="0"/>
                    <a:pt x="1147" y="4"/>
                    <a:pt x="1125" y="10"/>
                  </a:cubicBezTo>
                  <a:cubicBezTo>
                    <a:pt x="784" y="119"/>
                    <a:pt x="454" y="254"/>
                    <a:pt x="137" y="417"/>
                  </a:cubicBezTo>
                  <a:cubicBezTo>
                    <a:pt x="46" y="463"/>
                    <a:pt x="0" y="565"/>
                    <a:pt x="24" y="663"/>
                  </a:cubicBezTo>
                  <a:cubicBezTo>
                    <a:pt x="47" y="761"/>
                    <a:pt x="134" y="831"/>
                    <a:pt x="235" y="831"/>
                  </a:cubicBezTo>
                  <a:cubicBezTo>
                    <a:pt x="236" y="831"/>
                    <a:pt x="237" y="831"/>
                    <a:pt x="238" y="831"/>
                  </a:cubicBezTo>
                  <a:cubicBezTo>
                    <a:pt x="272" y="831"/>
                    <a:pt x="307" y="822"/>
                    <a:pt x="338" y="806"/>
                  </a:cubicBezTo>
                  <a:cubicBezTo>
                    <a:pt x="633" y="656"/>
                    <a:pt x="941" y="530"/>
                    <a:pt x="1257" y="428"/>
                  </a:cubicBezTo>
                  <a:cubicBezTo>
                    <a:pt x="1374" y="392"/>
                    <a:pt x="1437" y="268"/>
                    <a:pt x="1400" y="153"/>
                  </a:cubicBezTo>
                  <a:cubicBezTo>
                    <a:pt x="1370" y="60"/>
                    <a:pt x="1284" y="0"/>
                    <a:pt x="1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6"/>
            <p:cNvSpPr/>
            <p:nvPr/>
          </p:nvSpPr>
          <p:spPr>
            <a:xfrm>
              <a:off x="5771520" y="1275120"/>
              <a:ext cx="1920960" cy="3462480"/>
            </a:xfrm>
            <a:custGeom>
              <a:avLst/>
              <a:gdLst/>
              <a:ahLst/>
              <a:cxnLst/>
              <a:rect l="l" t="t" r="r" b="b"/>
              <a:pathLst>
                <a:path w="101113" h="182228" extrusionOk="0">
                  <a:moveTo>
                    <a:pt x="105" y="1"/>
                  </a:moveTo>
                  <a:cubicBezTo>
                    <a:pt x="48" y="1"/>
                    <a:pt x="0" y="47"/>
                    <a:pt x="0" y="106"/>
                  </a:cubicBezTo>
                  <a:lnTo>
                    <a:pt x="0" y="182122"/>
                  </a:lnTo>
                  <a:cubicBezTo>
                    <a:pt x="0" y="182181"/>
                    <a:pt x="48" y="182227"/>
                    <a:pt x="105" y="182227"/>
                  </a:cubicBezTo>
                  <a:lnTo>
                    <a:pt x="101007" y="182227"/>
                  </a:lnTo>
                  <a:cubicBezTo>
                    <a:pt x="101066" y="182227"/>
                    <a:pt x="101112" y="182181"/>
                    <a:pt x="101112" y="182122"/>
                  </a:cubicBezTo>
                  <a:lnTo>
                    <a:pt x="101112" y="106"/>
                  </a:lnTo>
                  <a:cubicBezTo>
                    <a:pt x="101112" y="47"/>
                    <a:pt x="101066" y="1"/>
                    <a:pt x="101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1" name="Google Shape;2431;p16"/>
          <p:cNvSpPr/>
          <p:nvPr/>
        </p:nvSpPr>
        <p:spPr>
          <a:xfrm>
            <a:off x="916560" y="158760"/>
            <a:ext cx="7288200" cy="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0" i="0" u="none" strike="noStrike" cap="none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La Nostra Applicazione</a:t>
            </a:r>
            <a:br>
              <a:rPr lang="it-IT" sz="18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it-IT" sz="1200" b="0" i="0" u="none" strike="noStrike" cap="none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(Project Page)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2" name="Google Shape;243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968000">
            <a:off x="1517400" y="42480"/>
            <a:ext cx="1161000" cy="116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2433;p16">
            <a:extLst>
              <a:ext uri="{FF2B5EF4-FFF2-40B4-BE49-F238E27FC236}">
                <a16:creationId xmlns:a16="http://schemas.microsoft.com/office/drawing/2014/main" id="{600923B0-B5EB-4FEB-A312-FE6CED1B03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1400" y="1510200"/>
            <a:ext cx="1874160" cy="319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2"/>
          <p:cNvSpPr/>
          <p:nvPr/>
        </p:nvSpPr>
        <p:spPr>
          <a:xfrm>
            <a:off x="284760" y="1470240"/>
            <a:ext cx="1798200" cy="179892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60" dir="5400000" sx="90000" sy="-19000" rotWithShape="0">
              <a:schemeClr val="l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2"/>
          <p:cNvSpPr/>
          <p:nvPr/>
        </p:nvSpPr>
        <p:spPr>
          <a:xfrm>
            <a:off x="672840" y="3331440"/>
            <a:ext cx="100440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Clara Monaco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2"/>
          <p:cNvSpPr/>
          <p:nvPr/>
        </p:nvSpPr>
        <p:spPr>
          <a:xfrm>
            <a:off x="840240" y="96840"/>
            <a:ext cx="7288200" cy="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 b="0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Chi siamo</a:t>
            </a:r>
            <a:endParaRPr sz="4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2"/>
          <p:cNvSpPr/>
          <p:nvPr/>
        </p:nvSpPr>
        <p:spPr>
          <a:xfrm>
            <a:off x="2584440" y="1459440"/>
            <a:ext cx="1798920" cy="179892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25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60" dir="5400000" sx="90000" sy="-19000" rotWithShape="0">
              <a:schemeClr val="l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2"/>
          <p:cNvSpPr/>
          <p:nvPr/>
        </p:nvSpPr>
        <p:spPr>
          <a:xfrm>
            <a:off x="4739040" y="1459440"/>
            <a:ext cx="1807200" cy="179892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25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60" dir="5400000" sx="90000" sy="-19000" rotWithShape="0">
              <a:schemeClr val="l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2"/>
          <p:cNvSpPr/>
          <p:nvPr/>
        </p:nvSpPr>
        <p:spPr>
          <a:xfrm>
            <a:off x="2911320" y="3331440"/>
            <a:ext cx="118872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Emanuele Basso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2"/>
          <p:cNvSpPr/>
          <p:nvPr/>
        </p:nvSpPr>
        <p:spPr>
          <a:xfrm>
            <a:off x="5121720" y="3331440"/>
            <a:ext cx="106668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Antonio Basileo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2"/>
          <p:cNvSpPr/>
          <p:nvPr/>
        </p:nvSpPr>
        <p:spPr>
          <a:xfrm>
            <a:off x="6935040" y="1459440"/>
            <a:ext cx="1807200" cy="1820520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25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60" dir="5400000" sx="90000" sy="-19000" rotWithShape="0">
              <a:schemeClr val="l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2"/>
          <p:cNvSpPr/>
          <p:nvPr/>
        </p:nvSpPr>
        <p:spPr>
          <a:xfrm>
            <a:off x="7358760" y="3342240"/>
            <a:ext cx="96408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Claudio Amato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1775;p9">
            <a:extLst>
              <a:ext uri="{FF2B5EF4-FFF2-40B4-BE49-F238E27FC236}">
                <a16:creationId xmlns:a16="http://schemas.microsoft.com/office/drawing/2014/main" id="{B02DDF64-6F96-4A3A-9FD1-C8458030254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320760" y="3801600"/>
            <a:ext cx="122760" cy="12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776;p9">
            <a:extLst>
              <a:ext uri="{FF2B5EF4-FFF2-40B4-BE49-F238E27FC236}">
                <a16:creationId xmlns:a16="http://schemas.microsoft.com/office/drawing/2014/main" id="{766BCA54-670E-4D65-AB01-B8825E9BF08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9440" y="4041000"/>
            <a:ext cx="147240" cy="14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777;p9">
            <a:extLst>
              <a:ext uri="{FF2B5EF4-FFF2-40B4-BE49-F238E27FC236}">
                <a16:creationId xmlns:a16="http://schemas.microsoft.com/office/drawing/2014/main" id="{1BAE7FD8-4111-4B0B-801B-5CD6F4AC229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17720" y="4041000"/>
            <a:ext cx="147240" cy="14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778;p9">
            <a:extLst>
              <a:ext uri="{FF2B5EF4-FFF2-40B4-BE49-F238E27FC236}">
                <a16:creationId xmlns:a16="http://schemas.microsoft.com/office/drawing/2014/main" id="{F22DBCE0-610B-4531-BFCF-0CF4582F7B7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17320" y="4041000"/>
            <a:ext cx="147240" cy="14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779;p9">
            <a:extLst>
              <a:ext uri="{FF2B5EF4-FFF2-40B4-BE49-F238E27FC236}">
                <a16:creationId xmlns:a16="http://schemas.microsoft.com/office/drawing/2014/main" id="{8A3E4518-E987-4BAB-B651-5EC32D992F0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4623522" y="3801600"/>
            <a:ext cx="122760" cy="1227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81;p9">
            <a:extLst>
              <a:ext uri="{FF2B5EF4-FFF2-40B4-BE49-F238E27FC236}">
                <a16:creationId xmlns:a16="http://schemas.microsoft.com/office/drawing/2014/main" id="{DCBE1E21-DCB4-4929-B741-468E7489756D}"/>
              </a:ext>
            </a:extLst>
          </p:cNvPr>
          <p:cNvSpPr/>
          <p:nvPr/>
        </p:nvSpPr>
        <p:spPr>
          <a:xfrm>
            <a:off x="381600" y="3754440"/>
            <a:ext cx="1802520" cy="22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clara.monaco.95@gmail.com</a:t>
            </a:r>
            <a:endParaRPr sz="9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782;p9">
            <a:extLst>
              <a:ext uri="{FF2B5EF4-FFF2-40B4-BE49-F238E27FC236}">
                <a16:creationId xmlns:a16="http://schemas.microsoft.com/office/drawing/2014/main" id="{5FFDA9D2-17D6-4921-AF2C-8B6CBB5764C5}"/>
              </a:ext>
            </a:extLst>
          </p:cNvPr>
          <p:cNvSpPr/>
          <p:nvPr/>
        </p:nvSpPr>
        <p:spPr>
          <a:xfrm>
            <a:off x="367200" y="3997440"/>
            <a:ext cx="1935000" cy="21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/>
            <a:r>
              <a:rPr lang="it-IT" sz="800" b="1" dirty="0">
                <a:solidFill>
                  <a:srgbClr val="FFFFFF"/>
                </a:solidFill>
              </a:rPr>
              <a:t>www.linkedin.com/in/clara-monaco</a:t>
            </a:r>
            <a:endParaRPr lang="it-IT" sz="800" dirty="0"/>
          </a:p>
        </p:txBody>
      </p:sp>
      <p:sp>
        <p:nvSpPr>
          <p:cNvPr id="32" name="Google Shape;1786;p9">
            <a:extLst>
              <a:ext uri="{FF2B5EF4-FFF2-40B4-BE49-F238E27FC236}">
                <a16:creationId xmlns:a16="http://schemas.microsoft.com/office/drawing/2014/main" id="{0120F9C8-DBA6-44E0-BA33-72466E61187A}"/>
              </a:ext>
            </a:extLst>
          </p:cNvPr>
          <p:cNvSpPr/>
          <p:nvPr/>
        </p:nvSpPr>
        <p:spPr>
          <a:xfrm>
            <a:off x="6903720" y="4013640"/>
            <a:ext cx="2430194" cy="21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www.linkedin.com/in/claudio-amato</a:t>
            </a:r>
            <a:endParaRPr sz="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1787;p9">
            <a:extLst>
              <a:ext uri="{FF2B5EF4-FFF2-40B4-BE49-F238E27FC236}">
                <a16:creationId xmlns:a16="http://schemas.microsoft.com/office/drawing/2014/main" id="{C7700583-BA5E-4E94-B093-B038E733A1C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41800" y="3801600"/>
            <a:ext cx="122760" cy="12384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788;p9">
            <a:extLst>
              <a:ext uri="{FF2B5EF4-FFF2-40B4-BE49-F238E27FC236}">
                <a16:creationId xmlns:a16="http://schemas.microsoft.com/office/drawing/2014/main" id="{AAEC7F40-2376-4CE1-9935-3E8818669B18}"/>
              </a:ext>
            </a:extLst>
          </p:cNvPr>
          <p:cNvSpPr/>
          <p:nvPr/>
        </p:nvSpPr>
        <p:spPr>
          <a:xfrm>
            <a:off x="6891480" y="3748320"/>
            <a:ext cx="1802520" cy="22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claudio.amato1@outlook.it</a:t>
            </a:r>
            <a:endParaRPr sz="9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793;p9">
            <a:extLst>
              <a:ext uri="{FF2B5EF4-FFF2-40B4-BE49-F238E27FC236}">
                <a16:creationId xmlns:a16="http://schemas.microsoft.com/office/drawing/2014/main" id="{460E26D7-2672-459E-9646-12A80D0B2CEA}"/>
              </a:ext>
            </a:extLst>
          </p:cNvPr>
          <p:cNvSpPr/>
          <p:nvPr/>
        </p:nvSpPr>
        <p:spPr>
          <a:xfrm>
            <a:off x="2439720" y="4007520"/>
            <a:ext cx="2179800" cy="21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www.linkedin.com/in/emanuele-basso</a:t>
            </a:r>
            <a:endParaRPr sz="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794;p9">
            <a:extLst>
              <a:ext uri="{FF2B5EF4-FFF2-40B4-BE49-F238E27FC236}">
                <a16:creationId xmlns:a16="http://schemas.microsoft.com/office/drawing/2014/main" id="{1F2BD864-6C99-4F73-8F65-0AE1FD44AB7C}"/>
              </a:ext>
            </a:extLst>
          </p:cNvPr>
          <p:cNvSpPr/>
          <p:nvPr/>
        </p:nvSpPr>
        <p:spPr>
          <a:xfrm>
            <a:off x="2427480" y="3748320"/>
            <a:ext cx="2179800" cy="22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emanuele.basso@outlook.com</a:t>
            </a:r>
            <a:endParaRPr sz="9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1795;p9">
            <a:extLst>
              <a:ext uri="{FF2B5EF4-FFF2-40B4-BE49-F238E27FC236}">
                <a16:creationId xmlns:a16="http://schemas.microsoft.com/office/drawing/2014/main" id="{69498170-48DC-465A-B685-27089874A54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78160" y="3801600"/>
            <a:ext cx="122760" cy="12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796;p9">
            <a:extLst>
              <a:ext uri="{FF2B5EF4-FFF2-40B4-BE49-F238E27FC236}">
                <a16:creationId xmlns:a16="http://schemas.microsoft.com/office/drawing/2014/main" id="{D20E8965-7A18-46A3-8D68-BF1D79F2EF9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3680" y="4041360"/>
            <a:ext cx="147240" cy="14724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793;p9">
            <a:extLst>
              <a:ext uri="{FF2B5EF4-FFF2-40B4-BE49-F238E27FC236}">
                <a16:creationId xmlns:a16="http://schemas.microsoft.com/office/drawing/2014/main" id="{6AEF3BB0-B951-4903-A82F-4B21575344D7}"/>
              </a:ext>
            </a:extLst>
          </p:cNvPr>
          <p:cNvSpPr/>
          <p:nvPr/>
        </p:nvSpPr>
        <p:spPr>
          <a:xfrm>
            <a:off x="4699454" y="3997440"/>
            <a:ext cx="2138220" cy="3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/>
            <a:r>
              <a:rPr lang="it-IT" sz="800" b="1" dirty="0">
                <a:solidFill>
                  <a:srgbClr val="FFFFFF"/>
                </a:solidFill>
              </a:rPr>
              <a:t>www.linkedin.com/in/antonio-basileo-1a81b2197/</a:t>
            </a:r>
            <a:endParaRPr lang="it-IT" sz="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794;p9">
            <a:extLst>
              <a:ext uri="{FF2B5EF4-FFF2-40B4-BE49-F238E27FC236}">
                <a16:creationId xmlns:a16="http://schemas.microsoft.com/office/drawing/2014/main" id="{0FAC4C92-9865-423B-9076-CC934349CB5C}"/>
              </a:ext>
            </a:extLst>
          </p:cNvPr>
          <p:cNvSpPr/>
          <p:nvPr/>
        </p:nvSpPr>
        <p:spPr>
          <a:xfrm>
            <a:off x="4699454" y="3748140"/>
            <a:ext cx="2179800" cy="22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/>
            <a:r>
              <a:rPr lang="it-IT" sz="900" b="1" dirty="0">
                <a:solidFill>
                  <a:srgbClr val="FFFFFF"/>
                </a:solidFill>
              </a:rPr>
              <a:t>antonio.basileo92@gmail.com</a:t>
            </a:r>
            <a:endParaRPr sz="9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17"/>
          <p:cNvGrpSpPr/>
          <p:nvPr/>
        </p:nvGrpSpPr>
        <p:grpSpPr>
          <a:xfrm>
            <a:off x="4572000" y="895320"/>
            <a:ext cx="4571280" cy="3981600"/>
            <a:chOff x="4572000" y="895320"/>
            <a:chExt cx="4571280" cy="3981600"/>
          </a:xfrm>
        </p:grpSpPr>
        <p:sp>
          <p:nvSpPr>
            <p:cNvPr id="2439" name="Google Shape;2439;p17"/>
            <p:cNvSpPr/>
            <p:nvPr/>
          </p:nvSpPr>
          <p:spPr>
            <a:xfrm>
              <a:off x="4624920" y="895320"/>
              <a:ext cx="4309920" cy="3981600"/>
            </a:xfrm>
            <a:custGeom>
              <a:avLst/>
              <a:gdLst/>
              <a:ahLst/>
              <a:cxnLst/>
              <a:rect l="l" t="t" r="r" b="b"/>
              <a:pathLst>
                <a:path w="226803" h="209527" extrusionOk="0">
                  <a:moveTo>
                    <a:pt x="137632" y="0"/>
                  </a:moveTo>
                  <a:cubicBezTo>
                    <a:pt x="124863" y="0"/>
                    <a:pt x="112381" y="4357"/>
                    <a:pt x="101957" y="12471"/>
                  </a:cubicBezTo>
                  <a:cubicBezTo>
                    <a:pt x="77673" y="31374"/>
                    <a:pt x="60263" y="57498"/>
                    <a:pt x="33597" y="73757"/>
                  </a:cubicBezTo>
                  <a:cubicBezTo>
                    <a:pt x="11332" y="87330"/>
                    <a:pt x="0" y="109793"/>
                    <a:pt x="8272" y="142071"/>
                  </a:cubicBezTo>
                  <a:cubicBezTo>
                    <a:pt x="16206" y="173036"/>
                    <a:pt x="40207" y="192021"/>
                    <a:pt x="66573" y="192021"/>
                  </a:cubicBezTo>
                  <a:cubicBezTo>
                    <a:pt x="67692" y="192021"/>
                    <a:pt x="68816" y="191987"/>
                    <a:pt x="69943" y="191918"/>
                  </a:cubicBezTo>
                  <a:cubicBezTo>
                    <a:pt x="73619" y="191693"/>
                    <a:pt x="77325" y="191569"/>
                    <a:pt x="81038" y="191569"/>
                  </a:cubicBezTo>
                  <a:cubicBezTo>
                    <a:pt x="100566" y="191569"/>
                    <a:pt x="120314" y="194985"/>
                    <a:pt x="137261" y="205019"/>
                  </a:cubicBezTo>
                  <a:cubicBezTo>
                    <a:pt x="142332" y="208022"/>
                    <a:pt x="148451" y="209527"/>
                    <a:pt x="155194" y="209527"/>
                  </a:cubicBezTo>
                  <a:cubicBezTo>
                    <a:pt x="172419" y="209527"/>
                    <a:pt x="193714" y="199704"/>
                    <a:pt x="211990" y="179913"/>
                  </a:cubicBezTo>
                  <a:cubicBezTo>
                    <a:pt x="226803" y="163874"/>
                    <a:pt x="224893" y="143028"/>
                    <a:pt x="219540" y="123456"/>
                  </a:cubicBezTo>
                  <a:cubicBezTo>
                    <a:pt x="216241" y="111390"/>
                    <a:pt x="213993" y="99058"/>
                    <a:pt x="211370" y="86818"/>
                  </a:cubicBezTo>
                  <a:cubicBezTo>
                    <a:pt x="209522" y="78192"/>
                    <a:pt x="207487" y="69612"/>
                    <a:pt x="204766" y="61204"/>
                  </a:cubicBezTo>
                  <a:cubicBezTo>
                    <a:pt x="196869" y="36799"/>
                    <a:pt x="181648" y="11947"/>
                    <a:pt x="156229" y="3150"/>
                  </a:cubicBezTo>
                  <a:cubicBezTo>
                    <a:pt x="150098" y="1027"/>
                    <a:pt x="143831" y="0"/>
                    <a:pt x="137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7"/>
            <p:cNvSpPr/>
            <p:nvPr/>
          </p:nvSpPr>
          <p:spPr>
            <a:xfrm>
              <a:off x="5184000" y="3335760"/>
              <a:ext cx="434880" cy="634680"/>
            </a:xfrm>
            <a:custGeom>
              <a:avLst/>
              <a:gdLst/>
              <a:ahLst/>
              <a:cxnLst/>
              <a:rect l="l" t="t" r="r" b="b"/>
              <a:pathLst>
                <a:path w="22943" h="33455" extrusionOk="0">
                  <a:moveTo>
                    <a:pt x="21735" y="0"/>
                  </a:moveTo>
                  <a:cubicBezTo>
                    <a:pt x="21735" y="0"/>
                    <a:pt x="10620" y="8829"/>
                    <a:pt x="5310" y="18025"/>
                  </a:cubicBezTo>
                  <a:cubicBezTo>
                    <a:pt x="0" y="27221"/>
                    <a:pt x="158" y="33454"/>
                    <a:pt x="158" y="33454"/>
                  </a:cubicBezTo>
                  <a:cubicBezTo>
                    <a:pt x="158" y="33454"/>
                    <a:pt x="15836" y="22237"/>
                    <a:pt x="19390" y="14663"/>
                  </a:cubicBezTo>
                  <a:cubicBezTo>
                    <a:pt x="22942" y="7088"/>
                    <a:pt x="21735" y="0"/>
                    <a:pt x="2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7"/>
            <p:cNvSpPr/>
            <p:nvPr/>
          </p:nvSpPr>
          <p:spPr>
            <a:xfrm>
              <a:off x="4658040" y="3101760"/>
              <a:ext cx="569520" cy="864000"/>
            </a:xfrm>
            <a:custGeom>
              <a:avLst/>
              <a:gdLst/>
              <a:ahLst/>
              <a:cxnLst/>
              <a:rect l="l" t="t" r="r" b="b"/>
              <a:pathLst>
                <a:path w="30021" h="45509" extrusionOk="0">
                  <a:moveTo>
                    <a:pt x="2436" y="0"/>
                  </a:moveTo>
                  <a:cubicBezTo>
                    <a:pt x="2436" y="0"/>
                    <a:pt x="1" y="15849"/>
                    <a:pt x="5832" y="25606"/>
                  </a:cubicBezTo>
                  <a:cubicBezTo>
                    <a:pt x="11665" y="35364"/>
                    <a:pt x="27713" y="45509"/>
                    <a:pt x="27713" y="45509"/>
                  </a:cubicBezTo>
                  <a:cubicBezTo>
                    <a:pt x="27713" y="45509"/>
                    <a:pt x="30020" y="38388"/>
                    <a:pt x="21608" y="27569"/>
                  </a:cubicBezTo>
                  <a:cubicBezTo>
                    <a:pt x="13197" y="16750"/>
                    <a:pt x="2436" y="0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7"/>
            <p:cNvSpPr/>
            <p:nvPr/>
          </p:nvSpPr>
          <p:spPr>
            <a:xfrm>
              <a:off x="4572000" y="2359800"/>
              <a:ext cx="627480" cy="1271880"/>
            </a:xfrm>
            <a:custGeom>
              <a:avLst/>
              <a:gdLst/>
              <a:ahLst/>
              <a:cxnLst/>
              <a:rect l="l" t="t" r="r" b="b"/>
              <a:pathLst>
                <a:path w="33075" h="66974" extrusionOk="0">
                  <a:moveTo>
                    <a:pt x="3152" y="1"/>
                  </a:moveTo>
                  <a:cubicBezTo>
                    <a:pt x="3151" y="1"/>
                    <a:pt x="1" y="10453"/>
                    <a:pt x="5898" y="24354"/>
                  </a:cubicBezTo>
                  <a:cubicBezTo>
                    <a:pt x="11795" y="38256"/>
                    <a:pt x="33075" y="66973"/>
                    <a:pt x="33075" y="66973"/>
                  </a:cubicBezTo>
                  <a:cubicBezTo>
                    <a:pt x="33075" y="66973"/>
                    <a:pt x="32921" y="54781"/>
                    <a:pt x="25352" y="42212"/>
                  </a:cubicBezTo>
                  <a:cubicBezTo>
                    <a:pt x="17783" y="29645"/>
                    <a:pt x="8712" y="16909"/>
                    <a:pt x="6580" y="11495"/>
                  </a:cubicBezTo>
                  <a:cubicBezTo>
                    <a:pt x="4448" y="6081"/>
                    <a:pt x="3152" y="1"/>
                    <a:pt x="3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7"/>
            <p:cNvSpPr/>
            <p:nvPr/>
          </p:nvSpPr>
          <p:spPr>
            <a:xfrm>
              <a:off x="5189760" y="2571120"/>
              <a:ext cx="403560" cy="965520"/>
            </a:xfrm>
            <a:custGeom>
              <a:avLst/>
              <a:gdLst/>
              <a:ahLst/>
              <a:cxnLst/>
              <a:rect l="l" t="t" r="r" b="b"/>
              <a:pathLst>
                <a:path w="21280" h="50852" extrusionOk="0">
                  <a:moveTo>
                    <a:pt x="20295" y="1"/>
                  </a:moveTo>
                  <a:cubicBezTo>
                    <a:pt x="20294" y="1"/>
                    <a:pt x="8709" y="15020"/>
                    <a:pt x="5023" y="26750"/>
                  </a:cubicBezTo>
                  <a:cubicBezTo>
                    <a:pt x="1336" y="38480"/>
                    <a:pt x="1" y="50852"/>
                    <a:pt x="1" y="50852"/>
                  </a:cubicBezTo>
                  <a:cubicBezTo>
                    <a:pt x="1" y="50852"/>
                    <a:pt x="8936" y="39484"/>
                    <a:pt x="15107" y="26488"/>
                  </a:cubicBezTo>
                  <a:cubicBezTo>
                    <a:pt x="21279" y="13491"/>
                    <a:pt x="20295" y="1"/>
                    <a:pt x="20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7"/>
            <p:cNvSpPr/>
            <p:nvPr/>
          </p:nvSpPr>
          <p:spPr>
            <a:xfrm>
              <a:off x="4704840" y="1996200"/>
              <a:ext cx="450000" cy="1051920"/>
            </a:xfrm>
            <a:custGeom>
              <a:avLst/>
              <a:gdLst/>
              <a:ahLst/>
              <a:cxnLst/>
              <a:rect l="l" t="t" r="r" b="b"/>
              <a:pathLst>
                <a:path w="23739" h="55406" extrusionOk="0">
                  <a:moveTo>
                    <a:pt x="1267" y="0"/>
                  </a:moveTo>
                  <a:lnTo>
                    <a:pt x="1267" y="0"/>
                  </a:lnTo>
                  <a:cubicBezTo>
                    <a:pt x="1267" y="1"/>
                    <a:pt x="0" y="17928"/>
                    <a:pt x="8101" y="32229"/>
                  </a:cubicBezTo>
                  <a:cubicBezTo>
                    <a:pt x="16201" y="46528"/>
                    <a:pt x="23739" y="55406"/>
                    <a:pt x="23739" y="55406"/>
                  </a:cubicBezTo>
                  <a:cubicBezTo>
                    <a:pt x="23739" y="55406"/>
                    <a:pt x="21639" y="36732"/>
                    <a:pt x="16604" y="26372"/>
                  </a:cubicBezTo>
                  <a:cubicBezTo>
                    <a:pt x="11568" y="16014"/>
                    <a:pt x="1268" y="1"/>
                    <a:pt x="1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7"/>
            <p:cNvSpPr/>
            <p:nvPr/>
          </p:nvSpPr>
          <p:spPr>
            <a:xfrm>
              <a:off x="5148000" y="1765800"/>
              <a:ext cx="354240" cy="1078560"/>
            </a:xfrm>
            <a:custGeom>
              <a:avLst/>
              <a:gdLst/>
              <a:ahLst/>
              <a:cxnLst/>
              <a:rect l="l" t="t" r="r" b="b"/>
              <a:pathLst>
                <a:path w="18702" h="56793" extrusionOk="0">
                  <a:moveTo>
                    <a:pt x="18701" y="0"/>
                  </a:moveTo>
                  <a:cubicBezTo>
                    <a:pt x="18701" y="1"/>
                    <a:pt x="6141" y="12854"/>
                    <a:pt x="3072" y="29000"/>
                  </a:cubicBezTo>
                  <a:cubicBezTo>
                    <a:pt x="1" y="45146"/>
                    <a:pt x="8" y="56793"/>
                    <a:pt x="8" y="56793"/>
                  </a:cubicBezTo>
                  <a:cubicBezTo>
                    <a:pt x="8" y="56793"/>
                    <a:pt x="10484" y="41191"/>
                    <a:pt x="13343" y="30033"/>
                  </a:cubicBezTo>
                  <a:cubicBezTo>
                    <a:pt x="16201" y="18876"/>
                    <a:pt x="18701" y="1"/>
                    <a:pt x="187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7"/>
            <p:cNvSpPr/>
            <p:nvPr/>
          </p:nvSpPr>
          <p:spPr>
            <a:xfrm>
              <a:off x="5060160" y="1565640"/>
              <a:ext cx="185760" cy="813240"/>
            </a:xfrm>
            <a:custGeom>
              <a:avLst/>
              <a:gdLst/>
              <a:ahLst/>
              <a:cxnLst/>
              <a:rect l="l" t="t" r="r" b="b"/>
              <a:pathLst>
                <a:path w="9835" h="42841" extrusionOk="0">
                  <a:moveTo>
                    <a:pt x="9834" y="0"/>
                  </a:moveTo>
                  <a:cubicBezTo>
                    <a:pt x="9834" y="0"/>
                    <a:pt x="0" y="7255"/>
                    <a:pt x="1557" y="22479"/>
                  </a:cubicBezTo>
                  <a:cubicBezTo>
                    <a:pt x="3113" y="37705"/>
                    <a:pt x="4601" y="42841"/>
                    <a:pt x="4601" y="42841"/>
                  </a:cubicBezTo>
                  <a:cubicBezTo>
                    <a:pt x="3055" y="32421"/>
                    <a:pt x="9834" y="1"/>
                    <a:pt x="9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7"/>
            <p:cNvSpPr/>
            <p:nvPr/>
          </p:nvSpPr>
          <p:spPr>
            <a:xfrm>
              <a:off x="5123880" y="2174400"/>
              <a:ext cx="79200" cy="1890000"/>
            </a:xfrm>
            <a:custGeom>
              <a:avLst/>
              <a:gdLst/>
              <a:ahLst/>
              <a:cxnLst/>
              <a:rect l="l" t="t" r="r" b="b"/>
              <a:pathLst>
                <a:path w="4217" h="99494" extrusionOk="0">
                  <a:moveTo>
                    <a:pt x="600" y="0"/>
                  </a:moveTo>
                  <a:lnTo>
                    <a:pt x="0" y="44"/>
                  </a:lnTo>
                  <a:cubicBezTo>
                    <a:pt x="13" y="212"/>
                    <a:pt x="1205" y="17102"/>
                    <a:pt x="1205" y="34950"/>
                  </a:cubicBezTo>
                  <a:cubicBezTo>
                    <a:pt x="1205" y="43962"/>
                    <a:pt x="1814" y="50396"/>
                    <a:pt x="2403" y="56618"/>
                  </a:cubicBezTo>
                  <a:cubicBezTo>
                    <a:pt x="2998" y="62903"/>
                    <a:pt x="3614" y="69404"/>
                    <a:pt x="3614" y="78612"/>
                  </a:cubicBezTo>
                  <a:cubicBezTo>
                    <a:pt x="3614" y="96525"/>
                    <a:pt x="2763" y="99182"/>
                    <a:pt x="2728" y="99286"/>
                  </a:cubicBezTo>
                  <a:lnTo>
                    <a:pt x="3011" y="99388"/>
                  </a:lnTo>
                  <a:lnTo>
                    <a:pt x="3011" y="99388"/>
                  </a:lnTo>
                  <a:lnTo>
                    <a:pt x="2729" y="99282"/>
                  </a:lnTo>
                  <a:lnTo>
                    <a:pt x="3294" y="99493"/>
                  </a:lnTo>
                  <a:cubicBezTo>
                    <a:pt x="3331" y="99393"/>
                    <a:pt x="4217" y="96824"/>
                    <a:pt x="4217" y="78612"/>
                  </a:cubicBezTo>
                  <a:cubicBezTo>
                    <a:pt x="4217" y="69375"/>
                    <a:pt x="3599" y="62861"/>
                    <a:pt x="3002" y="56561"/>
                  </a:cubicBezTo>
                  <a:cubicBezTo>
                    <a:pt x="2414" y="50352"/>
                    <a:pt x="1806" y="43932"/>
                    <a:pt x="1806" y="34950"/>
                  </a:cubicBezTo>
                  <a:cubicBezTo>
                    <a:pt x="1806" y="17079"/>
                    <a:pt x="613" y="169"/>
                    <a:pt x="600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7"/>
            <p:cNvSpPr/>
            <p:nvPr/>
          </p:nvSpPr>
          <p:spPr>
            <a:xfrm>
              <a:off x="4867200" y="2400840"/>
              <a:ext cx="291960" cy="615960"/>
            </a:xfrm>
            <a:custGeom>
              <a:avLst/>
              <a:gdLst/>
              <a:ahLst/>
              <a:cxnLst/>
              <a:rect l="l" t="t" r="r" b="b"/>
              <a:pathLst>
                <a:path w="15414" h="32466" extrusionOk="0">
                  <a:moveTo>
                    <a:pt x="565" y="0"/>
                  </a:moveTo>
                  <a:lnTo>
                    <a:pt x="1" y="210"/>
                  </a:lnTo>
                  <a:cubicBezTo>
                    <a:pt x="31" y="291"/>
                    <a:pt x="3012" y="8230"/>
                    <a:pt x="5556" y="13087"/>
                  </a:cubicBezTo>
                  <a:cubicBezTo>
                    <a:pt x="8291" y="18309"/>
                    <a:pt x="14802" y="32324"/>
                    <a:pt x="14867" y="32465"/>
                  </a:cubicBezTo>
                  <a:lnTo>
                    <a:pt x="15414" y="32210"/>
                  </a:lnTo>
                  <a:cubicBezTo>
                    <a:pt x="15348" y="32070"/>
                    <a:pt x="8832" y="18043"/>
                    <a:pt x="6090" y="12808"/>
                  </a:cubicBezTo>
                  <a:cubicBezTo>
                    <a:pt x="3563" y="7983"/>
                    <a:pt x="595" y="79"/>
                    <a:pt x="565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7"/>
            <p:cNvSpPr/>
            <p:nvPr/>
          </p:nvSpPr>
          <p:spPr>
            <a:xfrm>
              <a:off x="4877280" y="3055680"/>
              <a:ext cx="327240" cy="579240"/>
            </a:xfrm>
            <a:custGeom>
              <a:avLst/>
              <a:gdLst/>
              <a:ahLst/>
              <a:cxnLst/>
              <a:rect l="l" t="t" r="r" b="b"/>
              <a:pathLst>
                <a:path w="17266" h="30533" extrusionOk="0">
                  <a:moveTo>
                    <a:pt x="531" y="0"/>
                  </a:moveTo>
                  <a:lnTo>
                    <a:pt x="0" y="286"/>
                  </a:lnTo>
                  <a:cubicBezTo>
                    <a:pt x="597" y="1396"/>
                    <a:pt x="14655" y="27529"/>
                    <a:pt x="16773" y="30533"/>
                  </a:cubicBezTo>
                  <a:lnTo>
                    <a:pt x="17266" y="30186"/>
                  </a:lnTo>
                  <a:cubicBezTo>
                    <a:pt x="15168" y="27213"/>
                    <a:pt x="676" y="273"/>
                    <a:pt x="53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7"/>
            <p:cNvSpPr/>
            <p:nvPr/>
          </p:nvSpPr>
          <p:spPr>
            <a:xfrm>
              <a:off x="5193000" y="2955960"/>
              <a:ext cx="234360" cy="539280"/>
            </a:xfrm>
            <a:custGeom>
              <a:avLst/>
              <a:gdLst/>
              <a:ahLst/>
              <a:cxnLst/>
              <a:rect l="l" t="t" r="r" b="b"/>
              <a:pathLst>
                <a:path w="12388" h="28438" extrusionOk="0">
                  <a:moveTo>
                    <a:pt x="11832" y="0"/>
                  </a:moveTo>
                  <a:lnTo>
                    <a:pt x="0" y="28204"/>
                  </a:lnTo>
                  <a:lnTo>
                    <a:pt x="554" y="28437"/>
                  </a:lnTo>
                  <a:lnTo>
                    <a:pt x="12387" y="233"/>
                  </a:lnTo>
                  <a:lnTo>
                    <a:pt x="11832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451" name="Google Shape;2451;p17"/>
            <p:cNvSpPr/>
            <p:nvPr/>
          </p:nvSpPr>
          <p:spPr>
            <a:xfrm>
              <a:off x="4925160" y="3629880"/>
              <a:ext cx="511200" cy="321480"/>
            </a:xfrm>
            <a:custGeom>
              <a:avLst/>
              <a:gdLst/>
              <a:ahLst/>
              <a:cxnLst/>
              <a:rect l="l" t="t" r="r" b="b"/>
              <a:pathLst>
                <a:path w="26952" h="16964" extrusionOk="0">
                  <a:moveTo>
                    <a:pt x="515" y="1"/>
                  </a:moveTo>
                  <a:lnTo>
                    <a:pt x="1" y="315"/>
                  </a:lnTo>
                  <a:cubicBezTo>
                    <a:pt x="2756" y="4823"/>
                    <a:pt x="13679" y="16251"/>
                    <a:pt x="14143" y="16735"/>
                  </a:cubicBezTo>
                  <a:lnTo>
                    <a:pt x="14363" y="16964"/>
                  </a:lnTo>
                  <a:lnTo>
                    <a:pt x="14579" y="16732"/>
                  </a:lnTo>
                  <a:cubicBezTo>
                    <a:pt x="14656" y="16651"/>
                    <a:pt x="22207" y="8570"/>
                    <a:pt x="26952" y="1330"/>
                  </a:cubicBezTo>
                  <a:lnTo>
                    <a:pt x="26447" y="1000"/>
                  </a:lnTo>
                  <a:cubicBezTo>
                    <a:pt x="22183" y="7508"/>
                    <a:pt x="15628" y="14710"/>
                    <a:pt x="14357" y="16085"/>
                  </a:cubicBezTo>
                  <a:cubicBezTo>
                    <a:pt x="12763" y="14409"/>
                    <a:pt x="3024" y="4106"/>
                    <a:pt x="515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7"/>
            <p:cNvSpPr/>
            <p:nvPr/>
          </p:nvSpPr>
          <p:spPr>
            <a:xfrm>
              <a:off x="5149440" y="2324880"/>
              <a:ext cx="149040" cy="471240"/>
            </a:xfrm>
            <a:custGeom>
              <a:avLst/>
              <a:gdLst/>
              <a:ahLst/>
              <a:cxnLst/>
              <a:rect l="l" t="t" r="r" b="b"/>
              <a:pathLst>
                <a:path w="7893" h="24847" extrusionOk="0">
                  <a:moveTo>
                    <a:pt x="7315" y="1"/>
                  </a:moveTo>
                  <a:lnTo>
                    <a:pt x="1" y="24676"/>
                  </a:lnTo>
                  <a:lnTo>
                    <a:pt x="579" y="24846"/>
                  </a:lnTo>
                  <a:lnTo>
                    <a:pt x="7893" y="172"/>
                  </a:lnTo>
                  <a:lnTo>
                    <a:pt x="73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2453" name="Google Shape;2453;p17"/>
            <p:cNvSpPr/>
            <p:nvPr/>
          </p:nvSpPr>
          <p:spPr>
            <a:xfrm>
              <a:off x="5020920" y="4003200"/>
              <a:ext cx="312120" cy="356760"/>
            </a:xfrm>
            <a:custGeom>
              <a:avLst/>
              <a:gdLst/>
              <a:ahLst/>
              <a:cxnLst/>
              <a:rect l="l" t="t" r="r" b="b"/>
              <a:pathLst>
                <a:path w="16481" h="18835" extrusionOk="0">
                  <a:moveTo>
                    <a:pt x="1" y="1"/>
                  </a:moveTo>
                  <a:lnTo>
                    <a:pt x="1" y="5886"/>
                  </a:lnTo>
                  <a:lnTo>
                    <a:pt x="1557" y="5886"/>
                  </a:lnTo>
                  <a:lnTo>
                    <a:pt x="3562" y="18835"/>
                  </a:lnTo>
                  <a:lnTo>
                    <a:pt x="12920" y="18835"/>
                  </a:lnTo>
                  <a:lnTo>
                    <a:pt x="14925" y="5886"/>
                  </a:lnTo>
                  <a:lnTo>
                    <a:pt x="16481" y="5886"/>
                  </a:lnTo>
                  <a:lnTo>
                    <a:pt x="16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54" name="Google Shape;2454;p17"/>
            <p:cNvSpPr/>
            <p:nvPr/>
          </p:nvSpPr>
          <p:spPr>
            <a:xfrm>
              <a:off x="5529960" y="2885760"/>
              <a:ext cx="296640" cy="299880"/>
            </a:xfrm>
            <a:custGeom>
              <a:avLst/>
              <a:gdLst/>
              <a:ahLst/>
              <a:cxnLst/>
              <a:rect l="l" t="t" r="r" b="b"/>
              <a:pathLst>
                <a:path w="15668" h="15833" extrusionOk="0">
                  <a:moveTo>
                    <a:pt x="14039" y="0"/>
                  </a:moveTo>
                  <a:cubicBezTo>
                    <a:pt x="14039" y="0"/>
                    <a:pt x="5015" y="502"/>
                    <a:pt x="2508" y="4637"/>
                  </a:cubicBezTo>
                  <a:cubicBezTo>
                    <a:pt x="0" y="8773"/>
                    <a:pt x="3260" y="13034"/>
                    <a:pt x="8022" y="14789"/>
                  </a:cubicBezTo>
                  <a:cubicBezTo>
                    <a:pt x="10060" y="15540"/>
                    <a:pt x="11524" y="15832"/>
                    <a:pt x="12581" y="15832"/>
                  </a:cubicBezTo>
                  <a:cubicBezTo>
                    <a:pt x="13995" y="15832"/>
                    <a:pt x="14682" y="15310"/>
                    <a:pt x="15040" y="14664"/>
                  </a:cubicBezTo>
                  <a:cubicBezTo>
                    <a:pt x="15667" y="13536"/>
                    <a:pt x="14039" y="0"/>
                    <a:pt x="14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7"/>
            <p:cNvSpPr/>
            <p:nvPr/>
          </p:nvSpPr>
          <p:spPr>
            <a:xfrm>
              <a:off x="5550480" y="2880000"/>
              <a:ext cx="281520" cy="311400"/>
            </a:xfrm>
            <a:custGeom>
              <a:avLst/>
              <a:gdLst/>
              <a:ahLst/>
              <a:cxnLst/>
              <a:rect l="l" t="t" r="r" b="b"/>
              <a:pathLst>
                <a:path w="14862" h="16431" extrusionOk="0">
                  <a:moveTo>
                    <a:pt x="12690" y="624"/>
                  </a:moveTo>
                  <a:cubicBezTo>
                    <a:pt x="13458" y="7064"/>
                    <a:pt x="14065" y="14153"/>
                    <a:pt x="13695" y="14820"/>
                  </a:cubicBezTo>
                  <a:cubicBezTo>
                    <a:pt x="13317" y="15500"/>
                    <a:pt x="12587" y="15839"/>
                    <a:pt x="11489" y="15839"/>
                  </a:cubicBezTo>
                  <a:cubicBezTo>
                    <a:pt x="10385" y="15839"/>
                    <a:pt x="8908" y="15496"/>
                    <a:pt x="7044" y="14810"/>
                  </a:cubicBezTo>
                  <a:cubicBezTo>
                    <a:pt x="4124" y="13734"/>
                    <a:pt x="1923" y="11779"/>
                    <a:pt x="1154" y="9580"/>
                  </a:cubicBezTo>
                  <a:cubicBezTo>
                    <a:pt x="631" y="8083"/>
                    <a:pt x="813" y="6532"/>
                    <a:pt x="1683" y="5096"/>
                  </a:cubicBezTo>
                  <a:cubicBezTo>
                    <a:pt x="3833" y="1546"/>
                    <a:pt x="11158" y="753"/>
                    <a:pt x="12690" y="624"/>
                  </a:cubicBezTo>
                  <a:close/>
                  <a:moveTo>
                    <a:pt x="12965" y="1"/>
                  </a:moveTo>
                  <a:cubicBezTo>
                    <a:pt x="12956" y="1"/>
                    <a:pt x="12947" y="1"/>
                    <a:pt x="12938" y="2"/>
                  </a:cubicBezTo>
                  <a:cubicBezTo>
                    <a:pt x="12564" y="22"/>
                    <a:pt x="3727" y="560"/>
                    <a:pt x="1167" y="4784"/>
                  </a:cubicBezTo>
                  <a:cubicBezTo>
                    <a:pt x="202" y="6378"/>
                    <a:pt x="0" y="8105"/>
                    <a:pt x="585" y="9778"/>
                  </a:cubicBezTo>
                  <a:cubicBezTo>
                    <a:pt x="1414" y="12145"/>
                    <a:pt x="3749" y="14237"/>
                    <a:pt x="6835" y="15374"/>
                  </a:cubicBezTo>
                  <a:cubicBezTo>
                    <a:pt x="8746" y="16078"/>
                    <a:pt x="10294" y="16431"/>
                    <a:pt x="11492" y="16431"/>
                  </a:cubicBezTo>
                  <a:cubicBezTo>
                    <a:pt x="12830" y="16431"/>
                    <a:pt x="13732" y="15992"/>
                    <a:pt x="14221" y="15113"/>
                  </a:cubicBezTo>
                  <a:cubicBezTo>
                    <a:pt x="14862" y="13958"/>
                    <a:pt x="13528" y="2543"/>
                    <a:pt x="13254" y="266"/>
                  </a:cubicBezTo>
                  <a:cubicBezTo>
                    <a:pt x="13237" y="118"/>
                    <a:pt x="13108" y="1"/>
                    <a:pt x="129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7"/>
            <p:cNvSpPr/>
            <p:nvPr/>
          </p:nvSpPr>
          <p:spPr>
            <a:xfrm>
              <a:off x="7272720" y="2311200"/>
              <a:ext cx="1864080" cy="2368800"/>
            </a:xfrm>
            <a:custGeom>
              <a:avLst/>
              <a:gdLst/>
              <a:ahLst/>
              <a:cxnLst/>
              <a:rect l="l" t="t" r="r" b="b"/>
              <a:pathLst>
                <a:path w="98136" h="124685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5" y="117675"/>
                  </a:cubicBezTo>
                  <a:cubicBezTo>
                    <a:pt x="4493" y="118599"/>
                    <a:pt x="7929" y="118993"/>
                    <a:pt x="12575" y="118993"/>
                  </a:cubicBezTo>
                  <a:cubicBezTo>
                    <a:pt x="20090" y="118993"/>
                    <a:pt x="30772" y="117961"/>
                    <a:pt x="39883" y="116467"/>
                  </a:cubicBezTo>
                  <a:cubicBezTo>
                    <a:pt x="45082" y="115615"/>
                    <a:pt x="50431" y="115273"/>
                    <a:pt x="55422" y="115273"/>
                  </a:cubicBezTo>
                  <a:cubicBezTo>
                    <a:pt x="64585" y="115273"/>
                    <a:pt x="72541" y="116424"/>
                    <a:pt x="76140" y="117675"/>
                  </a:cubicBezTo>
                  <a:cubicBezTo>
                    <a:pt x="81699" y="119609"/>
                    <a:pt x="98135" y="124685"/>
                    <a:pt x="98135" y="124685"/>
                  </a:cubicBezTo>
                  <a:lnTo>
                    <a:pt x="96201" y="56039"/>
                  </a:lnTo>
                  <a:cubicBezTo>
                    <a:pt x="96201" y="56039"/>
                    <a:pt x="96195" y="56039"/>
                    <a:pt x="96181" y="56039"/>
                  </a:cubicBezTo>
                  <a:cubicBezTo>
                    <a:pt x="95829" y="56039"/>
                    <a:pt x="90787" y="55815"/>
                    <a:pt x="75656" y="43712"/>
                  </a:cubicBezTo>
                  <a:cubicBezTo>
                    <a:pt x="59945" y="31143"/>
                    <a:pt x="58978" y="23892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7"/>
            <p:cNvSpPr/>
            <p:nvPr/>
          </p:nvSpPr>
          <p:spPr>
            <a:xfrm>
              <a:off x="7273080" y="2305440"/>
              <a:ext cx="1870200" cy="2380320"/>
            </a:xfrm>
            <a:custGeom>
              <a:avLst/>
              <a:gdLst/>
              <a:ahLst/>
              <a:cxnLst/>
              <a:rect l="l" t="t" r="r" b="b"/>
              <a:pathLst>
                <a:path w="98441" h="125287" extrusionOk="0">
                  <a:moveTo>
                    <a:pt x="3720" y="0"/>
                  </a:moveTo>
                  <a:cubicBezTo>
                    <a:pt x="2717" y="0"/>
                    <a:pt x="1952" y="129"/>
                    <a:pt x="1416" y="363"/>
                  </a:cubicBezTo>
                  <a:cubicBezTo>
                    <a:pt x="876" y="600"/>
                    <a:pt x="541" y="945"/>
                    <a:pt x="420" y="1391"/>
                  </a:cubicBezTo>
                  <a:cubicBezTo>
                    <a:pt x="21" y="2855"/>
                    <a:pt x="1" y="32341"/>
                    <a:pt x="379" y="59818"/>
                  </a:cubicBezTo>
                  <a:cubicBezTo>
                    <a:pt x="735" y="85689"/>
                    <a:pt x="1511" y="116819"/>
                    <a:pt x="3177" y="118206"/>
                  </a:cubicBezTo>
                  <a:cubicBezTo>
                    <a:pt x="4361" y="119193"/>
                    <a:pt x="7881" y="119592"/>
                    <a:pt x="12522" y="119592"/>
                  </a:cubicBezTo>
                  <a:cubicBezTo>
                    <a:pt x="20402" y="119592"/>
                    <a:pt x="31514" y="118442"/>
                    <a:pt x="39916" y="117064"/>
                  </a:cubicBezTo>
                  <a:cubicBezTo>
                    <a:pt x="45020" y="116229"/>
                    <a:pt x="50358" y="115890"/>
                    <a:pt x="55370" y="115890"/>
                  </a:cubicBezTo>
                  <a:cubicBezTo>
                    <a:pt x="64399" y="115890"/>
                    <a:pt x="72371" y="116989"/>
                    <a:pt x="76025" y="118260"/>
                  </a:cubicBezTo>
                  <a:cubicBezTo>
                    <a:pt x="81525" y="120173"/>
                    <a:pt x="97865" y="125223"/>
                    <a:pt x="98030" y="125273"/>
                  </a:cubicBezTo>
                  <a:cubicBezTo>
                    <a:pt x="98059" y="125281"/>
                    <a:pt x="98089" y="125286"/>
                    <a:pt x="98119" y="125286"/>
                  </a:cubicBezTo>
                  <a:lnTo>
                    <a:pt x="98121" y="125286"/>
                  </a:lnTo>
                  <a:cubicBezTo>
                    <a:pt x="98269" y="125286"/>
                    <a:pt x="98396" y="125178"/>
                    <a:pt x="98418" y="125030"/>
                  </a:cubicBezTo>
                  <a:cubicBezTo>
                    <a:pt x="98441" y="124884"/>
                    <a:pt x="98352" y="124742"/>
                    <a:pt x="98209" y="124698"/>
                  </a:cubicBezTo>
                  <a:cubicBezTo>
                    <a:pt x="98045" y="124647"/>
                    <a:pt x="81714" y="119601"/>
                    <a:pt x="76223" y="117691"/>
                  </a:cubicBezTo>
                  <a:cubicBezTo>
                    <a:pt x="73202" y="116640"/>
                    <a:pt x="67543" y="115777"/>
                    <a:pt x="61458" y="115440"/>
                  </a:cubicBezTo>
                  <a:cubicBezTo>
                    <a:pt x="59708" y="115343"/>
                    <a:pt x="57649" y="115272"/>
                    <a:pt x="55368" y="115272"/>
                  </a:cubicBezTo>
                  <a:cubicBezTo>
                    <a:pt x="50830" y="115272"/>
                    <a:pt x="45415" y="115553"/>
                    <a:pt x="39819" y="116470"/>
                  </a:cubicBezTo>
                  <a:cubicBezTo>
                    <a:pt x="30560" y="117989"/>
                    <a:pt x="19905" y="118998"/>
                    <a:pt x="12487" y="118998"/>
                  </a:cubicBezTo>
                  <a:cubicBezTo>
                    <a:pt x="7942" y="118998"/>
                    <a:pt x="4613" y="118619"/>
                    <a:pt x="3565" y="117746"/>
                  </a:cubicBezTo>
                  <a:cubicBezTo>
                    <a:pt x="2431" y="116657"/>
                    <a:pt x="1464" y="94946"/>
                    <a:pt x="980" y="59668"/>
                  </a:cubicBezTo>
                  <a:cubicBezTo>
                    <a:pt x="589" y="31207"/>
                    <a:pt x="661" y="2800"/>
                    <a:pt x="1002" y="1550"/>
                  </a:cubicBezTo>
                  <a:cubicBezTo>
                    <a:pt x="1073" y="1289"/>
                    <a:pt x="1294" y="1075"/>
                    <a:pt x="1658" y="916"/>
                  </a:cubicBezTo>
                  <a:cubicBezTo>
                    <a:pt x="2087" y="728"/>
                    <a:pt x="2751" y="613"/>
                    <a:pt x="3675" y="613"/>
                  </a:cubicBezTo>
                  <a:cubicBezTo>
                    <a:pt x="7952" y="613"/>
                    <a:pt x="17794" y="3089"/>
                    <a:pt x="35619" y="12373"/>
                  </a:cubicBezTo>
                  <a:cubicBezTo>
                    <a:pt x="50603" y="20177"/>
                    <a:pt x="56204" y="25874"/>
                    <a:pt x="62689" y="32470"/>
                  </a:cubicBezTo>
                  <a:cubicBezTo>
                    <a:pt x="66235" y="36076"/>
                    <a:pt x="69901" y="39806"/>
                    <a:pt x="75453" y="44247"/>
                  </a:cubicBezTo>
                  <a:cubicBezTo>
                    <a:pt x="90438" y="56235"/>
                    <a:pt x="95568" y="56642"/>
                    <a:pt x="96150" y="56642"/>
                  </a:cubicBezTo>
                  <a:cubicBezTo>
                    <a:pt x="96175" y="56642"/>
                    <a:pt x="96192" y="56641"/>
                    <a:pt x="96200" y="56641"/>
                  </a:cubicBezTo>
                  <a:cubicBezTo>
                    <a:pt x="96364" y="56631"/>
                    <a:pt x="96489" y="56493"/>
                    <a:pt x="96486" y="56330"/>
                  </a:cubicBezTo>
                  <a:cubicBezTo>
                    <a:pt x="96481" y="56168"/>
                    <a:pt x="96347" y="56039"/>
                    <a:pt x="96185" y="56039"/>
                  </a:cubicBezTo>
                  <a:cubicBezTo>
                    <a:pt x="96184" y="56039"/>
                    <a:pt x="96184" y="56039"/>
                    <a:pt x="96183" y="56039"/>
                  </a:cubicBezTo>
                  <a:lnTo>
                    <a:pt x="96173" y="56039"/>
                  </a:lnTo>
                  <a:cubicBezTo>
                    <a:pt x="96172" y="56039"/>
                    <a:pt x="96169" y="56039"/>
                    <a:pt x="96163" y="56039"/>
                  </a:cubicBezTo>
                  <a:cubicBezTo>
                    <a:pt x="95907" y="56039"/>
                    <a:pt x="90824" y="55774"/>
                    <a:pt x="75829" y="43777"/>
                  </a:cubicBezTo>
                  <a:cubicBezTo>
                    <a:pt x="70305" y="39359"/>
                    <a:pt x="66653" y="35642"/>
                    <a:pt x="63119" y="32049"/>
                  </a:cubicBezTo>
                  <a:cubicBezTo>
                    <a:pt x="56597" y="25415"/>
                    <a:pt x="50966" y="19688"/>
                    <a:pt x="35898" y="11840"/>
                  </a:cubicBezTo>
                  <a:cubicBezTo>
                    <a:pt x="18952" y="3013"/>
                    <a:pt x="8562" y="0"/>
                    <a:pt x="3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7"/>
            <p:cNvSpPr/>
            <p:nvPr/>
          </p:nvSpPr>
          <p:spPr>
            <a:xfrm>
              <a:off x="7272720" y="2311200"/>
              <a:ext cx="849600" cy="2260800"/>
            </a:xfrm>
            <a:custGeom>
              <a:avLst/>
              <a:gdLst/>
              <a:ahLst/>
              <a:cxnLst/>
              <a:rect l="l" t="t" r="r" b="b"/>
              <a:pathLst>
                <a:path w="44757" h="118994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4" y="117676"/>
                  </a:cubicBezTo>
                  <a:cubicBezTo>
                    <a:pt x="4492" y="118599"/>
                    <a:pt x="7926" y="118994"/>
                    <a:pt x="12571" y="118994"/>
                  </a:cubicBezTo>
                  <a:cubicBezTo>
                    <a:pt x="20086" y="118994"/>
                    <a:pt x="30769" y="117961"/>
                    <a:pt x="39883" y="116467"/>
                  </a:cubicBezTo>
                  <a:cubicBezTo>
                    <a:pt x="41498" y="116203"/>
                    <a:pt x="43128" y="115990"/>
                    <a:pt x="44756" y="115819"/>
                  </a:cubicBezTo>
                  <a:cubicBezTo>
                    <a:pt x="38544" y="114909"/>
                    <a:pt x="31667" y="113599"/>
                    <a:pt x="29651" y="112046"/>
                  </a:cubicBezTo>
                  <a:cubicBezTo>
                    <a:pt x="25727" y="109028"/>
                    <a:pt x="23009" y="96951"/>
                    <a:pt x="26934" y="90912"/>
                  </a:cubicBezTo>
                  <a:cubicBezTo>
                    <a:pt x="29243" y="87360"/>
                    <a:pt x="31969" y="86629"/>
                    <a:pt x="34683" y="86629"/>
                  </a:cubicBezTo>
                  <a:cubicBezTo>
                    <a:pt x="36583" y="86629"/>
                    <a:pt x="38477" y="86988"/>
                    <a:pt x="40218" y="86988"/>
                  </a:cubicBezTo>
                  <a:cubicBezTo>
                    <a:pt x="44445" y="86988"/>
                    <a:pt x="34180" y="81854"/>
                    <a:pt x="29954" y="74608"/>
                  </a:cubicBezTo>
                  <a:cubicBezTo>
                    <a:pt x="25726" y="67362"/>
                    <a:pt x="44143" y="28414"/>
                    <a:pt x="41728" y="18752"/>
                  </a:cubicBezTo>
                  <a:cubicBezTo>
                    <a:pt x="41300" y="17041"/>
                    <a:pt x="40307" y="15274"/>
                    <a:pt x="38974" y="13524"/>
                  </a:cubicBezTo>
                  <a:cubicBezTo>
                    <a:pt x="37950" y="12961"/>
                    <a:pt x="36896" y="12390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7"/>
            <p:cNvSpPr/>
            <p:nvPr/>
          </p:nvSpPr>
          <p:spPr>
            <a:xfrm>
              <a:off x="7272720" y="2311200"/>
              <a:ext cx="849600" cy="2260800"/>
            </a:xfrm>
            <a:custGeom>
              <a:avLst/>
              <a:gdLst/>
              <a:ahLst/>
              <a:cxnLst/>
              <a:rect l="l" t="t" r="r" b="b"/>
              <a:pathLst>
                <a:path w="44757" h="118994" extrusionOk="0">
                  <a:moveTo>
                    <a:pt x="3721" y="1"/>
                  </a:moveTo>
                  <a:cubicBezTo>
                    <a:pt x="1912" y="1"/>
                    <a:pt x="926" y="440"/>
                    <a:pt x="726" y="1171"/>
                  </a:cubicBezTo>
                  <a:cubicBezTo>
                    <a:pt x="1" y="3829"/>
                    <a:pt x="485" y="115258"/>
                    <a:pt x="3384" y="117676"/>
                  </a:cubicBezTo>
                  <a:cubicBezTo>
                    <a:pt x="4492" y="118599"/>
                    <a:pt x="7926" y="118994"/>
                    <a:pt x="12571" y="118994"/>
                  </a:cubicBezTo>
                  <a:cubicBezTo>
                    <a:pt x="20086" y="118994"/>
                    <a:pt x="30769" y="117961"/>
                    <a:pt x="39883" y="116467"/>
                  </a:cubicBezTo>
                  <a:cubicBezTo>
                    <a:pt x="41498" y="116203"/>
                    <a:pt x="43128" y="115990"/>
                    <a:pt x="44756" y="115819"/>
                  </a:cubicBezTo>
                  <a:cubicBezTo>
                    <a:pt x="38544" y="114909"/>
                    <a:pt x="31667" y="113599"/>
                    <a:pt x="29651" y="112046"/>
                  </a:cubicBezTo>
                  <a:cubicBezTo>
                    <a:pt x="25727" y="109028"/>
                    <a:pt x="23009" y="96951"/>
                    <a:pt x="26934" y="90912"/>
                  </a:cubicBezTo>
                  <a:cubicBezTo>
                    <a:pt x="29243" y="87360"/>
                    <a:pt x="31969" y="86629"/>
                    <a:pt x="34683" y="86629"/>
                  </a:cubicBezTo>
                  <a:cubicBezTo>
                    <a:pt x="36583" y="86629"/>
                    <a:pt x="38477" y="86988"/>
                    <a:pt x="40218" y="86988"/>
                  </a:cubicBezTo>
                  <a:cubicBezTo>
                    <a:pt x="44445" y="86988"/>
                    <a:pt x="34180" y="81854"/>
                    <a:pt x="29954" y="74608"/>
                  </a:cubicBezTo>
                  <a:cubicBezTo>
                    <a:pt x="25726" y="67362"/>
                    <a:pt x="44143" y="28414"/>
                    <a:pt x="41728" y="18752"/>
                  </a:cubicBezTo>
                  <a:cubicBezTo>
                    <a:pt x="41300" y="17041"/>
                    <a:pt x="40307" y="15274"/>
                    <a:pt x="38974" y="13524"/>
                  </a:cubicBezTo>
                  <a:cubicBezTo>
                    <a:pt x="37950" y="12961"/>
                    <a:pt x="36896" y="12390"/>
                    <a:pt x="35774" y="11806"/>
                  </a:cubicBezTo>
                  <a:cubicBezTo>
                    <a:pt x="18955" y="3046"/>
                    <a:pt x="8486" y="1"/>
                    <a:pt x="3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7"/>
            <p:cNvSpPr/>
            <p:nvPr/>
          </p:nvSpPr>
          <p:spPr>
            <a:xfrm>
              <a:off x="5479920" y="1961640"/>
              <a:ext cx="263520" cy="356040"/>
            </a:xfrm>
            <a:custGeom>
              <a:avLst/>
              <a:gdLst/>
              <a:ahLst/>
              <a:cxnLst/>
              <a:rect l="l" t="t" r="r" b="b"/>
              <a:pathLst>
                <a:path w="13913" h="18795" extrusionOk="0">
                  <a:moveTo>
                    <a:pt x="11421" y="1"/>
                  </a:moveTo>
                  <a:cubicBezTo>
                    <a:pt x="8968" y="1"/>
                    <a:pt x="5302" y="690"/>
                    <a:pt x="3260" y="4382"/>
                  </a:cubicBezTo>
                  <a:cubicBezTo>
                    <a:pt x="0" y="10272"/>
                    <a:pt x="8147" y="17166"/>
                    <a:pt x="13286" y="18794"/>
                  </a:cubicBezTo>
                  <a:lnTo>
                    <a:pt x="13912" y="245"/>
                  </a:lnTo>
                  <a:cubicBezTo>
                    <a:pt x="13912" y="245"/>
                    <a:pt x="12882" y="1"/>
                    <a:pt x="11421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7"/>
            <p:cNvSpPr/>
            <p:nvPr/>
          </p:nvSpPr>
          <p:spPr>
            <a:xfrm>
              <a:off x="5517000" y="1956240"/>
              <a:ext cx="232200" cy="367560"/>
            </a:xfrm>
            <a:custGeom>
              <a:avLst/>
              <a:gdLst/>
              <a:ahLst/>
              <a:cxnLst/>
              <a:rect l="l" t="t" r="r" b="b"/>
              <a:pathLst>
                <a:path w="12268" h="19385" extrusionOk="0">
                  <a:moveTo>
                    <a:pt x="9510" y="600"/>
                  </a:moveTo>
                  <a:cubicBezTo>
                    <a:pt x="10497" y="600"/>
                    <a:pt x="11278" y="713"/>
                    <a:pt x="11654" y="781"/>
                  </a:cubicBezTo>
                  <a:lnTo>
                    <a:pt x="11048" y="18669"/>
                  </a:lnTo>
                  <a:cubicBezTo>
                    <a:pt x="7483" y="17397"/>
                    <a:pt x="2894" y="13847"/>
                    <a:pt x="1382" y="10052"/>
                  </a:cubicBezTo>
                  <a:cubicBezTo>
                    <a:pt x="630" y="8166"/>
                    <a:pt x="694" y="6404"/>
                    <a:pt x="1572" y="4816"/>
                  </a:cubicBezTo>
                  <a:cubicBezTo>
                    <a:pt x="3541" y="1258"/>
                    <a:pt x="7126" y="600"/>
                    <a:pt x="9510" y="600"/>
                  </a:cubicBezTo>
                  <a:close/>
                  <a:moveTo>
                    <a:pt x="9513" y="0"/>
                  </a:moveTo>
                  <a:cubicBezTo>
                    <a:pt x="6980" y="0"/>
                    <a:pt x="3157" y="705"/>
                    <a:pt x="1045" y="4524"/>
                  </a:cubicBezTo>
                  <a:cubicBezTo>
                    <a:pt x="74" y="6278"/>
                    <a:pt x="1" y="8213"/>
                    <a:pt x="822" y="10275"/>
                  </a:cubicBezTo>
                  <a:cubicBezTo>
                    <a:pt x="2454" y="14369"/>
                    <a:pt x="7502" y="18184"/>
                    <a:pt x="11243" y="19371"/>
                  </a:cubicBezTo>
                  <a:cubicBezTo>
                    <a:pt x="11273" y="19380"/>
                    <a:pt x="11305" y="19385"/>
                    <a:pt x="11335" y="19385"/>
                  </a:cubicBezTo>
                  <a:cubicBezTo>
                    <a:pt x="11497" y="19385"/>
                    <a:pt x="11630" y="19256"/>
                    <a:pt x="11636" y="19093"/>
                  </a:cubicBezTo>
                  <a:lnTo>
                    <a:pt x="12263" y="544"/>
                  </a:lnTo>
                  <a:cubicBezTo>
                    <a:pt x="12268" y="402"/>
                    <a:pt x="12172" y="274"/>
                    <a:pt x="12031" y="241"/>
                  </a:cubicBezTo>
                  <a:cubicBezTo>
                    <a:pt x="12004" y="235"/>
                    <a:pt x="10972" y="0"/>
                    <a:pt x="9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7"/>
            <p:cNvSpPr/>
            <p:nvPr/>
          </p:nvSpPr>
          <p:spPr>
            <a:xfrm>
              <a:off x="5589000" y="1956600"/>
              <a:ext cx="249480" cy="394200"/>
            </a:xfrm>
            <a:custGeom>
              <a:avLst/>
              <a:gdLst/>
              <a:ahLst/>
              <a:cxnLst/>
              <a:rect l="l" t="t" r="r" b="b"/>
              <a:pathLst>
                <a:path w="13178" h="20789" extrusionOk="0">
                  <a:moveTo>
                    <a:pt x="10673" y="0"/>
                  </a:moveTo>
                  <a:cubicBezTo>
                    <a:pt x="9530" y="0"/>
                    <a:pt x="8184" y="251"/>
                    <a:pt x="7805" y="304"/>
                  </a:cubicBezTo>
                  <a:cubicBezTo>
                    <a:pt x="4097" y="835"/>
                    <a:pt x="1193" y="3668"/>
                    <a:pt x="708" y="7403"/>
                  </a:cubicBezTo>
                  <a:cubicBezTo>
                    <a:pt x="0" y="12838"/>
                    <a:pt x="5151" y="18782"/>
                    <a:pt x="10277" y="20063"/>
                  </a:cubicBezTo>
                  <a:lnTo>
                    <a:pt x="13178" y="20788"/>
                  </a:lnTo>
                  <a:cubicBezTo>
                    <a:pt x="13178" y="20788"/>
                    <a:pt x="12432" y="766"/>
                    <a:pt x="12431" y="747"/>
                  </a:cubicBezTo>
                  <a:cubicBezTo>
                    <a:pt x="12407" y="168"/>
                    <a:pt x="11608" y="0"/>
                    <a:pt x="10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7"/>
            <p:cNvSpPr/>
            <p:nvPr/>
          </p:nvSpPr>
          <p:spPr>
            <a:xfrm>
              <a:off x="5582520" y="1951200"/>
              <a:ext cx="261720" cy="405360"/>
            </a:xfrm>
            <a:custGeom>
              <a:avLst/>
              <a:gdLst/>
              <a:ahLst/>
              <a:cxnLst/>
              <a:rect l="l" t="t" r="r" b="b"/>
              <a:pathLst>
                <a:path w="13826" h="21390" extrusionOk="0">
                  <a:moveTo>
                    <a:pt x="11063" y="602"/>
                  </a:moveTo>
                  <a:cubicBezTo>
                    <a:pt x="11718" y="602"/>
                    <a:pt x="12154" y="688"/>
                    <a:pt x="12367" y="863"/>
                  </a:cubicBezTo>
                  <a:cubicBezTo>
                    <a:pt x="12437" y="921"/>
                    <a:pt x="12468" y="981"/>
                    <a:pt x="12472" y="1061"/>
                  </a:cubicBezTo>
                  <a:cubicBezTo>
                    <a:pt x="12474" y="1141"/>
                    <a:pt x="13097" y="17881"/>
                    <a:pt x="13202" y="20699"/>
                  </a:cubicBezTo>
                  <a:lnTo>
                    <a:pt x="10691" y="20071"/>
                  </a:lnTo>
                  <a:cubicBezTo>
                    <a:pt x="5889" y="18869"/>
                    <a:pt x="650" y="13103"/>
                    <a:pt x="1348" y="7742"/>
                  </a:cubicBezTo>
                  <a:cubicBezTo>
                    <a:pt x="1812" y="4170"/>
                    <a:pt x="4561" y="1421"/>
                    <a:pt x="8189" y="903"/>
                  </a:cubicBezTo>
                  <a:lnTo>
                    <a:pt x="8445" y="863"/>
                  </a:lnTo>
                  <a:cubicBezTo>
                    <a:pt x="9536" y="688"/>
                    <a:pt x="10408" y="602"/>
                    <a:pt x="11063" y="602"/>
                  </a:cubicBezTo>
                  <a:close/>
                  <a:moveTo>
                    <a:pt x="11013" y="0"/>
                  </a:moveTo>
                  <a:cubicBezTo>
                    <a:pt x="10185" y="0"/>
                    <a:pt x="9220" y="129"/>
                    <a:pt x="8349" y="268"/>
                  </a:cubicBezTo>
                  <a:lnTo>
                    <a:pt x="8103" y="307"/>
                  </a:lnTo>
                  <a:cubicBezTo>
                    <a:pt x="4205" y="864"/>
                    <a:pt x="1250" y="3820"/>
                    <a:pt x="750" y="7664"/>
                  </a:cubicBezTo>
                  <a:cubicBezTo>
                    <a:pt x="1" y="13414"/>
                    <a:pt x="5401" y="19368"/>
                    <a:pt x="10544" y="20654"/>
                  </a:cubicBezTo>
                  <a:lnTo>
                    <a:pt x="13445" y="21380"/>
                  </a:lnTo>
                  <a:cubicBezTo>
                    <a:pt x="13469" y="21386"/>
                    <a:pt x="13494" y="21389"/>
                    <a:pt x="13519" y="21389"/>
                  </a:cubicBezTo>
                  <a:lnTo>
                    <a:pt x="13519" y="21390"/>
                  </a:lnTo>
                  <a:cubicBezTo>
                    <a:pt x="13689" y="21390"/>
                    <a:pt x="13825" y="21247"/>
                    <a:pt x="13819" y="21077"/>
                  </a:cubicBezTo>
                  <a:cubicBezTo>
                    <a:pt x="13695" y="17750"/>
                    <a:pt x="13080" y="1216"/>
                    <a:pt x="13072" y="1035"/>
                  </a:cubicBezTo>
                  <a:lnTo>
                    <a:pt x="13072" y="1033"/>
                  </a:lnTo>
                  <a:cubicBezTo>
                    <a:pt x="13062" y="782"/>
                    <a:pt x="12950" y="562"/>
                    <a:pt x="12747" y="395"/>
                  </a:cubicBezTo>
                  <a:cubicBezTo>
                    <a:pt x="12390" y="104"/>
                    <a:pt x="11757" y="0"/>
                    <a:pt x="110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7"/>
            <p:cNvSpPr/>
            <p:nvPr/>
          </p:nvSpPr>
          <p:spPr>
            <a:xfrm>
              <a:off x="5535360" y="3407760"/>
              <a:ext cx="234000" cy="279720"/>
            </a:xfrm>
            <a:custGeom>
              <a:avLst/>
              <a:gdLst/>
              <a:ahLst/>
              <a:cxnLst/>
              <a:rect l="l" t="t" r="r" b="b"/>
              <a:pathLst>
                <a:path w="12359" h="14773" extrusionOk="0">
                  <a:moveTo>
                    <a:pt x="8770" y="0"/>
                  </a:moveTo>
                  <a:cubicBezTo>
                    <a:pt x="8770" y="0"/>
                    <a:pt x="2550" y="243"/>
                    <a:pt x="1275" y="5608"/>
                  </a:cubicBezTo>
                  <a:cubicBezTo>
                    <a:pt x="0" y="10973"/>
                    <a:pt x="7946" y="14619"/>
                    <a:pt x="12359" y="14773"/>
                  </a:cubicBezTo>
                  <a:lnTo>
                    <a:pt x="8770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7"/>
            <p:cNvSpPr/>
            <p:nvPr/>
          </p:nvSpPr>
          <p:spPr>
            <a:xfrm>
              <a:off x="5546520" y="3402000"/>
              <a:ext cx="228960" cy="291240"/>
            </a:xfrm>
            <a:custGeom>
              <a:avLst/>
              <a:gdLst/>
              <a:ahLst/>
              <a:cxnLst/>
              <a:rect l="l" t="t" r="r" b="b"/>
              <a:pathLst>
                <a:path w="12099" h="15377" extrusionOk="0">
                  <a:moveTo>
                    <a:pt x="7939" y="622"/>
                  </a:moveTo>
                  <a:lnTo>
                    <a:pt x="11372" y="14751"/>
                  </a:lnTo>
                  <a:cubicBezTo>
                    <a:pt x="8296" y="14511"/>
                    <a:pt x="3965" y="12734"/>
                    <a:pt x="1963" y="10108"/>
                  </a:cubicBezTo>
                  <a:cubicBezTo>
                    <a:pt x="965" y="8798"/>
                    <a:pt x="631" y="7410"/>
                    <a:pt x="970" y="5980"/>
                  </a:cubicBezTo>
                  <a:cubicBezTo>
                    <a:pt x="2035" y="1497"/>
                    <a:pt x="6802" y="740"/>
                    <a:pt x="7939" y="622"/>
                  </a:cubicBezTo>
                  <a:close/>
                  <a:moveTo>
                    <a:pt x="8160" y="1"/>
                  </a:moveTo>
                  <a:cubicBezTo>
                    <a:pt x="8096" y="3"/>
                    <a:pt x="1696" y="317"/>
                    <a:pt x="384" y="5841"/>
                  </a:cubicBezTo>
                  <a:cubicBezTo>
                    <a:pt x="0" y="7455"/>
                    <a:pt x="371" y="9013"/>
                    <a:pt x="1484" y="10473"/>
                  </a:cubicBezTo>
                  <a:cubicBezTo>
                    <a:pt x="3682" y="13356"/>
                    <a:pt x="8525" y="15262"/>
                    <a:pt x="11750" y="15376"/>
                  </a:cubicBezTo>
                  <a:lnTo>
                    <a:pt x="11761" y="15376"/>
                  </a:lnTo>
                  <a:cubicBezTo>
                    <a:pt x="11956" y="15376"/>
                    <a:pt x="12099" y="15194"/>
                    <a:pt x="12052" y="15004"/>
                  </a:cubicBezTo>
                  <a:lnTo>
                    <a:pt x="8465" y="231"/>
                  </a:lnTo>
                  <a:cubicBezTo>
                    <a:pt x="8431" y="92"/>
                    <a:pt x="8305" y="8"/>
                    <a:pt x="81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7"/>
            <p:cNvSpPr/>
            <p:nvPr/>
          </p:nvSpPr>
          <p:spPr>
            <a:xfrm>
              <a:off x="5610600" y="3376080"/>
              <a:ext cx="250200" cy="315000"/>
            </a:xfrm>
            <a:custGeom>
              <a:avLst/>
              <a:gdLst/>
              <a:ahLst/>
              <a:cxnLst/>
              <a:rect l="l" t="t" r="r" b="b"/>
              <a:pathLst>
                <a:path w="13225" h="16632" extrusionOk="0">
                  <a:moveTo>
                    <a:pt x="9428" y="0"/>
                  </a:moveTo>
                  <a:cubicBezTo>
                    <a:pt x="8058" y="0"/>
                    <a:pt x="4897" y="1400"/>
                    <a:pt x="4476" y="1585"/>
                  </a:cubicBezTo>
                  <a:cubicBezTo>
                    <a:pt x="1667" y="2820"/>
                    <a:pt x="0" y="5694"/>
                    <a:pt x="439" y="8747"/>
                  </a:cubicBezTo>
                  <a:cubicBezTo>
                    <a:pt x="1067" y="13120"/>
                    <a:pt x="6278" y="16632"/>
                    <a:pt x="10566" y="16632"/>
                  </a:cubicBezTo>
                  <a:cubicBezTo>
                    <a:pt x="10637" y="16632"/>
                    <a:pt x="10706" y="16631"/>
                    <a:pt x="10776" y="16629"/>
                  </a:cubicBezTo>
                  <a:lnTo>
                    <a:pt x="13224" y="16562"/>
                  </a:lnTo>
                  <a:cubicBezTo>
                    <a:pt x="13224" y="16562"/>
                    <a:pt x="10046" y="287"/>
                    <a:pt x="10041" y="272"/>
                  </a:cubicBezTo>
                  <a:cubicBezTo>
                    <a:pt x="9978" y="79"/>
                    <a:pt x="9754" y="0"/>
                    <a:pt x="94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7"/>
            <p:cNvSpPr/>
            <p:nvPr/>
          </p:nvSpPr>
          <p:spPr>
            <a:xfrm>
              <a:off x="5604480" y="3370320"/>
              <a:ext cx="262440" cy="326520"/>
            </a:xfrm>
            <a:custGeom>
              <a:avLst/>
              <a:gdLst/>
              <a:ahLst/>
              <a:cxnLst/>
              <a:rect l="l" t="t" r="r" b="b"/>
              <a:pathLst>
                <a:path w="13869" h="17229" extrusionOk="0">
                  <a:moveTo>
                    <a:pt x="9777" y="591"/>
                  </a:moveTo>
                  <a:cubicBezTo>
                    <a:pt x="9939" y="591"/>
                    <a:pt x="10033" y="616"/>
                    <a:pt x="10066" y="656"/>
                  </a:cubicBezTo>
                  <a:cubicBezTo>
                    <a:pt x="10200" y="1334"/>
                    <a:pt x="12724" y="14262"/>
                    <a:pt x="13174" y="16568"/>
                  </a:cubicBezTo>
                  <a:lnTo>
                    <a:pt x="11081" y="16624"/>
                  </a:lnTo>
                  <a:cubicBezTo>
                    <a:pt x="11017" y="16626"/>
                    <a:pt x="10952" y="16627"/>
                    <a:pt x="10887" y="16627"/>
                  </a:cubicBezTo>
                  <a:cubicBezTo>
                    <a:pt x="6888" y="16627"/>
                    <a:pt x="1666" y="13287"/>
                    <a:pt x="1051" y="9001"/>
                  </a:cubicBezTo>
                  <a:cubicBezTo>
                    <a:pt x="636" y="6104"/>
                    <a:pt x="2187" y="3354"/>
                    <a:pt x="4935" y="2146"/>
                  </a:cubicBezTo>
                  <a:cubicBezTo>
                    <a:pt x="7708" y="929"/>
                    <a:pt x="9191" y="591"/>
                    <a:pt x="9777" y="591"/>
                  </a:cubicBezTo>
                  <a:close/>
                  <a:moveTo>
                    <a:pt x="9749" y="0"/>
                  </a:moveTo>
                  <a:cubicBezTo>
                    <a:pt x="8587" y="0"/>
                    <a:pt x="6429" y="831"/>
                    <a:pt x="4670" y="1604"/>
                  </a:cubicBezTo>
                  <a:cubicBezTo>
                    <a:pt x="1694" y="2913"/>
                    <a:pt x="0" y="5918"/>
                    <a:pt x="455" y="9087"/>
                  </a:cubicBezTo>
                  <a:cubicBezTo>
                    <a:pt x="1123" y="13738"/>
                    <a:pt x="6552" y="17229"/>
                    <a:pt x="10883" y="17229"/>
                  </a:cubicBezTo>
                  <a:cubicBezTo>
                    <a:pt x="10955" y="17229"/>
                    <a:pt x="11026" y="17229"/>
                    <a:pt x="11098" y="17227"/>
                  </a:cubicBezTo>
                  <a:lnTo>
                    <a:pt x="13546" y="17161"/>
                  </a:lnTo>
                  <a:cubicBezTo>
                    <a:pt x="13732" y="17155"/>
                    <a:pt x="13868" y="16983"/>
                    <a:pt x="13832" y="16801"/>
                  </a:cubicBezTo>
                  <a:cubicBezTo>
                    <a:pt x="10651" y="510"/>
                    <a:pt x="10649" y="501"/>
                    <a:pt x="10642" y="480"/>
                  </a:cubicBezTo>
                  <a:cubicBezTo>
                    <a:pt x="10641" y="478"/>
                    <a:pt x="10641" y="477"/>
                    <a:pt x="10641" y="476"/>
                  </a:cubicBezTo>
                  <a:cubicBezTo>
                    <a:pt x="10602" y="357"/>
                    <a:pt x="10509" y="192"/>
                    <a:pt x="10282" y="91"/>
                  </a:cubicBezTo>
                  <a:cubicBezTo>
                    <a:pt x="10144" y="28"/>
                    <a:pt x="9964" y="0"/>
                    <a:pt x="9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7"/>
            <p:cNvSpPr/>
            <p:nvPr/>
          </p:nvSpPr>
          <p:spPr>
            <a:xfrm>
              <a:off x="5529960" y="2466360"/>
              <a:ext cx="296640" cy="299880"/>
            </a:xfrm>
            <a:custGeom>
              <a:avLst/>
              <a:gdLst/>
              <a:ahLst/>
              <a:cxnLst/>
              <a:rect l="l" t="t" r="r" b="b"/>
              <a:pathLst>
                <a:path w="15667" h="15833" extrusionOk="0">
                  <a:moveTo>
                    <a:pt x="14038" y="0"/>
                  </a:moveTo>
                  <a:cubicBezTo>
                    <a:pt x="14038" y="0"/>
                    <a:pt x="5014" y="502"/>
                    <a:pt x="2507" y="4639"/>
                  </a:cubicBezTo>
                  <a:cubicBezTo>
                    <a:pt x="0" y="8774"/>
                    <a:pt x="3259" y="13036"/>
                    <a:pt x="8021" y="14791"/>
                  </a:cubicBezTo>
                  <a:cubicBezTo>
                    <a:pt x="10058" y="15541"/>
                    <a:pt x="11522" y="15832"/>
                    <a:pt x="12580" y="15832"/>
                  </a:cubicBezTo>
                  <a:cubicBezTo>
                    <a:pt x="13994" y="15832"/>
                    <a:pt x="14681" y="15310"/>
                    <a:pt x="15039" y="14666"/>
                  </a:cubicBezTo>
                  <a:cubicBezTo>
                    <a:pt x="15666" y="13537"/>
                    <a:pt x="14038" y="0"/>
                    <a:pt x="140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7"/>
            <p:cNvSpPr/>
            <p:nvPr/>
          </p:nvSpPr>
          <p:spPr>
            <a:xfrm>
              <a:off x="5550480" y="2460600"/>
              <a:ext cx="281520" cy="311400"/>
            </a:xfrm>
            <a:custGeom>
              <a:avLst/>
              <a:gdLst/>
              <a:ahLst/>
              <a:cxnLst/>
              <a:rect l="l" t="t" r="r" b="b"/>
              <a:pathLst>
                <a:path w="14863" h="16432" extrusionOk="0">
                  <a:moveTo>
                    <a:pt x="12691" y="625"/>
                  </a:moveTo>
                  <a:cubicBezTo>
                    <a:pt x="13459" y="7065"/>
                    <a:pt x="14066" y="14153"/>
                    <a:pt x="13696" y="14820"/>
                  </a:cubicBezTo>
                  <a:cubicBezTo>
                    <a:pt x="13319" y="15500"/>
                    <a:pt x="12589" y="15840"/>
                    <a:pt x="11490" y="15840"/>
                  </a:cubicBezTo>
                  <a:cubicBezTo>
                    <a:pt x="10386" y="15840"/>
                    <a:pt x="8909" y="15497"/>
                    <a:pt x="7045" y="14810"/>
                  </a:cubicBezTo>
                  <a:cubicBezTo>
                    <a:pt x="4125" y="13734"/>
                    <a:pt x="1924" y="11779"/>
                    <a:pt x="1155" y="9579"/>
                  </a:cubicBezTo>
                  <a:cubicBezTo>
                    <a:pt x="632" y="8082"/>
                    <a:pt x="814" y="6532"/>
                    <a:pt x="1684" y="5097"/>
                  </a:cubicBezTo>
                  <a:cubicBezTo>
                    <a:pt x="3834" y="1546"/>
                    <a:pt x="11159" y="753"/>
                    <a:pt x="12691" y="625"/>
                  </a:cubicBezTo>
                  <a:close/>
                  <a:moveTo>
                    <a:pt x="12949" y="1"/>
                  </a:moveTo>
                  <a:cubicBezTo>
                    <a:pt x="12946" y="1"/>
                    <a:pt x="12942" y="1"/>
                    <a:pt x="12939" y="1"/>
                  </a:cubicBezTo>
                  <a:cubicBezTo>
                    <a:pt x="12565" y="22"/>
                    <a:pt x="3728" y="560"/>
                    <a:pt x="1168" y="4783"/>
                  </a:cubicBezTo>
                  <a:cubicBezTo>
                    <a:pt x="202" y="6378"/>
                    <a:pt x="0" y="8104"/>
                    <a:pt x="586" y="9778"/>
                  </a:cubicBezTo>
                  <a:cubicBezTo>
                    <a:pt x="1414" y="12146"/>
                    <a:pt x="3750" y="14237"/>
                    <a:pt x="6836" y="15375"/>
                  </a:cubicBezTo>
                  <a:cubicBezTo>
                    <a:pt x="8747" y="16078"/>
                    <a:pt x="10295" y="16431"/>
                    <a:pt x="11493" y="16431"/>
                  </a:cubicBezTo>
                  <a:cubicBezTo>
                    <a:pt x="12831" y="16431"/>
                    <a:pt x="13733" y="15992"/>
                    <a:pt x="14222" y="15113"/>
                  </a:cubicBezTo>
                  <a:cubicBezTo>
                    <a:pt x="14863" y="13957"/>
                    <a:pt x="13529" y="2543"/>
                    <a:pt x="13255" y="266"/>
                  </a:cubicBezTo>
                  <a:cubicBezTo>
                    <a:pt x="13237" y="112"/>
                    <a:pt x="13098" y="1"/>
                    <a:pt x="129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7"/>
            <p:cNvSpPr/>
            <p:nvPr/>
          </p:nvSpPr>
          <p:spPr>
            <a:xfrm>
              <a:off x="5510880" y="2943000"/>
              <a:ext cx="265680" cy="462240"/>
            </a:xfrm>
            <a:custGeom>
              <a:avLst/>
              <a:gdLst/>
              <a:ahLst/>
              <a:cxnLst/>
              <a:rect l="l" t="t" r="r" b="b"/>
              <a:pathLst>
                <a:path w="14038" h="24374" extrusionOk="0">
                  <a:moveTo>
                    <a:pt x="6894" y="1"/>
                  </a:moveTo>
                  <a:cubicBezTo>
                    <a:pt x="6894" y="1"/>
                    <a:pt x="3510" y="376"/>
                    <a:pt x="1755" y="4888"/>
                  </a:cubicBezTo>
                  <a:cubicBezTo>
                    <a:pt x="0" y="9401"/>
                    <a:pt x="1128" y="22936"/>
                    <a:pt x="3760" y="24065"/>
                  </a:cubicBezTo>
                  <a:cubicBezTo>
                    <a:pt x="4234" y="24268"/>
                    <a:pt x="4854" y="24373"/>
                    <a:pt x="5554" y="24373"/>
                  </a:cubicBezTo>
                  <a:cubicBezTo>
                    <a:pt x="8741" y="24373"/>
                    <a:pt x="13581" y="22183"/>
                    <a:pt x="13787" y="17045"/>
                  </a:cubicBezTo>
                  <a:cubicBezTo>
                    <a:pt x="14037" y="10779"/>
                    <a:pt x="10654" y="3008"/>
                    <a:pt x="10654" y="3008"/>
                  </a:cubicBezTo>
                  <a:lnTo>
                    <a:pt x="6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7"/>
            <p:cNvSpPr/>
            <p:nvPr/>
          </p:nvSpPr>
          <p:spPr>
            <a:xfrm>
              <a:off x="5515560" y="2937240"/>
              <a:ext cx="266760" cy="473760"/>
            </a:xfrm>
            <a:custGeom>
              <a:avLst/>
              <a:gdLst/>
              <a:ahLst/>
              <a:cxnLst/>
              <a:rect l="l" t="t" r="r" b="b"/>
              <a:pathLst>
                <a:path w="14098" h="24974" extrusionOk="0">
                  <a:moveTo>
                    <a:pt x="6647" y="0"/>
                  </a:moveTo>
                  <a:cubicBezTo>
                    <a:pt x="6638" y="0"/>
                    <a:pt x="6628" y="1"/>
                    <a:pt x="6619" y="2"/>
                  </a:cubicBezTo>
                  <a:cubicBezTo>
                    <a:pt x="6474" y="18"/>
                    <a:pt x="3034" y="451"/>
                    <a:pt x="1234" y="5079"/>
                  </a:cubicBezTo>
                  <a:cubicBezTo>
                    <a:pt x="398" y="7228"/>
                    <a:pt x="138" y="11543"/>
                    <a:pt x="572" y="16074"/>
                  </a:cubicBezTo>
                  <a:cubicBezTo>
                    <a:pt x="745" y="17873"/>
                    <a:pt x="1458" y="23808"/>
                    <a:pt x="3400" y="24641"/>
                  </a:cubicBezTo>
                  <a:cubicBezTo>
                    <a:pt x="3901" y="24855"/>
                    <a:pt x="4570" y="24974"/>
                    <a:pt x="5334" y="24974"/>
                  </a:cubicBezTo>
                  <a:cubicBezTo>
                    <a:pt x="6797" y="24974"/>
                    <a:pt x="8607" y="24539"/>
                    <a:pt x="10244" y="23505"/>
                  </a:cubicBezTo>
                  <a:cubicBezTo>
                    <a:pt x="11815" y="22515"/>
                    <a:pt x="13716" y="20642"/>
                    <a:pt x="13848" y="17357"/>
                  </a:cubicBezTo>
                  <a:cubicBezTo>
                    <a:pt x="14098" y="11094"/>
                    <a:pt x="10723" y="3266"/>
                    <a:pt x="10689" y="3188"/>
                  </a:cubicBezTo>
                  <a:cubicBezTo>
                    <a:pt x="10638" y="3078"/>
                    <a:pt x="10529" y="3013"/>
                    <a:pt x="10415" y="3013"/>
                  </a:cubicBezTo>
                  <a:cubicBezTo>
                    <a:pt x="10375" y="3013"/>
                    <a:pt x="10334" y="3021"/>
                    <a:pt x="10295" y="3038"/>
                  </a:cubicBezTo>
                  <a:cubicBezTo>
                    <a:pt x="10145" y="3103"/>
                    <a:pt x="10074" y="3276"/>
                    <a:pt x="10136" y="3428"/>
                  </a:cubicBezTo>
                  <a:cubicBezTo>
                    <a:pt x="10170" y="3505"/>
                    <a:pt x="13490" y="11206"/>
                    <a:pt x="13245" y="17334"/>
                  </a:cubicBezTo>
                  <a:cubicBezTo>
                    <a:pt x="13125" y="20357"/>
                    <a:pt x="11371" y="22082"/>
                    <a:pt x="9921" y="22996"/>
                  </a:cubicBezTo>
                  <a:cubicBezTo>
                    <a:pt x="8414" y="23948"/>
                    <a:pt x="6688" y="24373"/>
                    <a:pt x="5316" y="24373"/>
                  </a:cubicBezTo>
                  <a:cubicBezTo>
                    <a:pt x="4653" y="24373"/>
                    <a:pt x="4072" y="24274"/>
                    <a:pt x="3638" y="24087"/>
                  </a:cubicBezTo>
                  <a:cubicBezTo>
                    <a:pt x="1293" y="23083"/>
                    <a:pt x="1" y="9911"/>
                    <a:pt x="1794" y="5298"/>
                  </a:cubicBezTo>
                  <a:cubicBezTo>
                    <a:pt x="3457" y="1025"/>
                    <a:pt x="6555" y="616"/>
                    <a:pt x="6686" y="600"/>
                  </a:cubicBezTo>
                  <a:cubicBezTo>
                    <a:pt x="6849" y="578"/>
                    <a:pt x="6964" y="431"/>
                    <a:pt x="6947" y="268"/>
                  </a:cubicBezTo>
                  <a:cubicBezTo>
                    <a:pt x="6929" y="114"/>
                    <a:pt x="6799" y="0"/>
                    <a:pt x="66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7"/>
            <p:cNvSpPr/>
            <p:nvPr/>
          </p:nvSpPr>
          <p:spPr>
            <a:xfrm>
              <a:off x="5529960" y="3124800"/>
              <a:ext cx="80640" cy="269640"/>
            </a:xfrm>
            <a:custGeom>
              <a:avLst/>
              <a:gdLst/>
              <a:ahLst/>
              <a:cxnLst/>
              <a:rect l="l" t="t" r="r" b="b"/>
              <a:pathLst>
                <a:path w="4307" h="14239" extrusionOk="0">
                  <a:moveTo>
                    <a:pt x="2353" y="0"/>
                  </a:moveTo>
                  <a:cubicBezTo>
                    <a:pt x="1986" y="0"/>
                    <a:pt x="1538" y="252"/>
                    <a:pt x="1002" y="828"/>
                  </a:cubicBezTo>
                  <a:cubicBezTo>
                    <a:pt x="1002" y="828"/>
                    <a:pt x="0" y="8724"/>
                    <a:pt x="0" y="12108"/>
                  </a:cubicBezTo>
                  <a:cubicBezTo>
                    <a:pt x="0" y="13548"/>
                    <a:pt x="137" y="14239"/>
                    <a:pt x="428" y="14239"/>
                  </a:cubicBezTo>
                  <a:cubicBezTo>
                    <a:pt x="822" y="14239"/>
                    <a:pt x="1499" y="12980"/>
                    <a:pt x="2507" y="10603"/>
                  </a:cubicBezTo>
                  <a:cubicBezTo>
                    <a:pt x="3983" y="7123"/>
                    <a:pt x="4306" y="0"/>
                    <a:pt x="235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7"/>
            <p:cNvSpPr/>
            <p:nvPr/>
          </p:nvSpPr>
          <p:spPr>
            <a:xfrm>
              <a:off x="5524200" y="3119400"/>
              <a:ext cx="93240" cy="281160"/>
            </a:xfrm>
            <a:custGeom>
              <a:avLst/>
              <a:gdLst/>
              <a:ahLst/>
              <a:cxnLst/>
              <a:rect l="l" t="t" r="r" b="b"/>
              <a:pathLst>
                <a:path w="4966" h="14843" extrusionOk="0">
                  <a:moveTo>
                    <a:pt x="2654" y="605"/>
                  </a:moveTo>
                  <a:cubicBezTo>
                    <a:pt x="2743" y="605"/>
                    <a:pt x="2828" y="627"/>
                    <a:pt x="2907" y="677"/>
                  </a:cubicBezTo>
                  <a:cubicBezTo>
                    <a:pt x="4139" y="1477"/>
                    <a:pt x="3916" y="7523"/>
                    <a:pt x="2531" y="10786"/>
                  </a:cubicBezTo>
                  <a:cubicBezTo>
                    <a:pt x="1453" y="13329"/>
                    <a:pt x="975" y="14032"/>
                    <a:pt x="769" y="14201"/>
                  </a:cubicBezTo>
                  <a:cubicBezTo>
                    <a:pt x="708" y="14058"/>
                    <a:pt x="603" y="13636"/>
                    <a:pt x="603" y="12408"/>
                  </a:cubicBezTo>
                  <a:cubicBezTo>
                    <a:pt x="603" y="9285"/>
                    <a:pt x="1477" y="2180"/>
                    <a:pt x="1591" y="1263"/>
                  </a:cubicBezTo>
                  <a:cubicBezTo>
                    <a:pt x="1912" y="932"/>
                    <a:pt x="2313" y="605"/>
                    <a:pt x="2654" y="605"/>
                  </a:cubicBezTo>
                  <a:close/>
                  <a:moveTo>
                    <a:pt x="2661" y="1"/>
                  </a:moveTo>
                  <a:cubicBezTo>
                    <a:pt x="2261" y="1"/>
                    <a:pt x="1737" y="222"/>
                    <a:pt x="1084" y="923"/>
                  </a:cubicBezTo>
                  <a:cubicBezTo>
                    <a:pt x="1042" y="969"/>
                    <a:pt x="1014" y="1028"/>
                    <a:pt x="1005" y="1089"/>
                  </a:cubicBezTo>
                  <a:cubicBezTo>
                    <a:pt x="995" y="1169"/>
                    <a:pt x="1" y="9043"/>
                    <a:pt x="1" y="12408"/>
                  </a:cubicBezTo>
                  <a:cubicBezTo>
                    <a:pt x="1" y="14079"/>
                    <a:pt x="172" y="14736"/>
                    <a:pt x="635" y="14830"/>
                  </a:cubicBezTo>
                  <a:cubicBezTo>
                    <a:pt x="670" y="14838"/>
                    <a:pt x="706" y="14842"/>
                    <a:pt x="743" y="14842"/>
                  </a:cubicBezTo>
                  <a:cubicBezTo>
                    <a:pt x="1222" y="14842"/>
                    <a:pt x="1763" y="14138"/>
                    <a:pt x="3086" y="11021"/>
                  </a:cubicBezTo>
                  <a:cubicBezTo>
                    <a:pt x="4390" y="7945"/>
                    <a:pt x="4966" y="1295"/>
                    <a:pt x="3233" y="172"/>
                  </a:cubicBezTo>
                  <a:cubicBezTo>
                    <a:pt x="3083" y="74"/>
                    <a:pt x="2892" y="1"/>
                    <a:pt x="26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7"/>
            <p:cNvSpPr/>
            <p:nvPr/>
          </p:nvSpPr>
          <p:spPr>
            <a:xfrm>
              <a:off x="5510880" y="2523600"/>
              <a:ext cx="265680" cy="462240"/>
            </a:xfrm>
            <a:custGeom>
              <a:avLst/>
              <a:gdLst/>
              <a:ahLst/>
              <a:cxnLst/>
              <a:rect l="l" t="t" r="r" b="b"/>
              <a:pathLst>
                <a:path w="14038" h="24374" extrusionOk="0">
                  <a:moveTo>
                    <a:pt x="6894" y="1"/>
                  </a:moveTo>
                  <a:cubicBezTo>
                    <a:pt x="6894" y="1"/>
                    <a:pt x="3510" y="377"/>
                    <a:pt x="1755" y="4889"/>
                  </a:cubicBezTo>
                  <a:cubicBezTo>
                    <a:pt x="0" y="9401"/>
                    <a:pt x="1128" y="22937"/>
                    <a:pt x="3760" y="24065"/>
                  </a:cubicBezTo>
                  <a:cubicBezTo>
                    <a:pt x="4234" y="24268"/>
                    <a:pt x="4854" y="24373"/>
                    <a:pt x="5554" y="24373"/>
                  </a:cubicBezTo>
                  <a:cubicBezTo>
                    <a:pt x="8741" y="24373"/>
                    <a:pt x="13581" y="22185"/>
                    <a:pt x="13787" y="17046"/>
                  </a:cubicBezTo>
                  <a:cubicBezTo>
                    <a:pt x="14037" y="10779"/>
                    <a:pt x="10654" y="3009"/>
                    <a:pt x="10654" y="3009"/>
                  </a:cubicBezTo>
                  <a:lnTo>
                    <a:pt x="6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7"/>
            <p:cNvSpPr/>
            <p:nvPr/>
          </p:nvSpPr>
          <p:spPr>
            <a:xfrm>
              <a:off x="5515560" y="2517840"/>
              <a:ext cx="266760" cy="473760"/>
            </a:xfrm>
            <a:custGeom>
              <a:avLst/>
              <a:gdLst/>
              <a:ahLst/>
              <a:cxnLst/>
              <a:rect l="l" t="t" r="r" b="b"/>
              <a:pathLst>
                <a:path w="14098" h="24974" extrusionOk="0">
                  <a:moveTo>
                    <a:pt x="6649" y="0"/>
                  </a:moveTo>
                  <a:cubicBezTo>
                    <a:pt x="6639" y="0"/>
                    <a:pt x="6629" y="1"/>
                    <a:pt x="6619" y="2"/>
                  </a:cubicBezTo>
                  <a:cubicBezTo>
                    <a:pt x="6474" y="18"/>
                    <a:pt x="3034" y="452"/>
                    <a:pt x="1234" y="5080"/>
                  </a:cubicBezTo>
                  <a:cubicBezTo>
                    <a:pt x="398" y="7228"/>
                    <a:pt x="138" y="11545"/>
                    <a:pt x="572" y="16074"/>
                  </a:cubicBezTo>
                  <a:cubicBezTo>
                    <a:pt x="745" y="17874"/>
                    <a:pt x="1458" y="23808"/>
                    <a:pt x="3400" y="24641"/>
                  </a:cubicBezTo>
                  <a:cubicBezTo>
                    <a:pt x="3901" y="24855"/>
                    <a:pt x="4570" y="24974"/>
                    <a:pt x="5334" y="24974"/>
                  </a:cubicBezTo>
                  <a:cubicBezTo>
                    <a:pt x="6797" y="24974"/>
                    <a:pt x="8607" y="24540"/>
                    <a:pt x="10244" y="23508"/>
                  </a:cubicBezTo>
                  <a:cubicBezTo>
                    <a:pt x="11815" y="22516"/>
                    <a:pt x="13716" y="20643"/>
                    <a:pt x="13848" y="17359"/>
                  </a:cubicBezTo>
                  <a:cubicBezTo>
                    <a:pt x="14098" y="11096"/>
                    <a:pt x="10723" y="3268"/>
                    <a:pt x="10689" y="3189"/>
                  </a:cubicBezTo>
                  <a:cubicBezTo>
                    <a:pt x="10640" y="3076"/>
                    <a:pt x="10530" y="3008"/>
                    <a:pt x="10414" y="3008"/>
                  </a:cubicBezTo>
                  <a:cubicBezTo>
                    <a:pt x="10373" y="3008"/>
                    <a:pt x="10332" y="3016"/>
                    <a:pt x="10293" y="3034"/>
                  </a:cubicBezTo>
                  <a:cubicBezTo>
                    <a:pt x="10140" y="3100"/>
                    <a:pt x="10070" y="3278"/>
                    <a:pt x="10136" y="3430"/>
                  </a:cubicBezTo>
                  <a:cubicBezTo>
                    <a:pt x="10170" y="3507"/>
                    <a:pt x="13490" y="11208"/>
                    <a:pt x="13245" y="17335"/>
                  </a:cubicBezTo>
                  <a:cubicBezTo>
                    <a:pt x="13125" y="20358"/>
                    <a:pt x="11371" y="22083"/>
                    <a:pt x="9921" y="22999"/>
                  </a:cubicBezTo>
                  <a:cubicBezTo>
                    <a:pt x="8415" y="23949"/>
                    <a:pt x="6689" y="24373"/>
                    <a:pt x="5316" y="24373"/>
                  </a:cubicBezTo>
                  <a:cubicBezTo>
                    <a:pt x="4653" y="24373"/>
                    <a:pt x="4072" y="24275"/>
                    <a:pt x="3638" y="24088"/>
                  </a:cubicBezTo>
                  <a:cubicBezTo>
                    <a:pt x="1293" y="23083"/>
                    <a:pt x="1" y="9912"/>
                    <a:pt x="1794" y="5298"/>
                  </a:cubicBezTo>
                  <a:cubicBezTo>
                    <a:pt x="3457" y="1026"/>
                    <a:pt x="6555" y="616"/>
                    <a:pt x="6686" y="601"/>
                  </a:cubicBezTo>
                  <a:cubicBezTo>
                    <a:pt x="6852" y="581"/>
                    <a:pt x="6970" y="432"/>
                    <a:pt x="6952" y="267"/>
                  </a:cubicBezTo>
                  <a:cubicBezTo>
                    <a:pt x="6933" y="113"/>
                    <a:pt x="6802" y="0"/>
                    <a:pt x="66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7"/>
            <p:cNvSpPr/>
            <p:nvPr/>
          </p:nvSpPr>
          <p:spPr>
            <a:xfrm>
              <a:off x="5529960" y="2705760"/>
              <a:ext cx="80640" cy="269640"/>
            </a:xfrm>
            <a:custGeom>
              <a:avLst/>
              <a:gdLst/>
              <a:ahLst/>
              <a:cxnLst/>
              <a:rect l="l" t="t" r="r" b="b"/>
              <a:pathLst>
                <a:path w="4307" h="14239" extrusionOk="0">
                  <a:moveTo>
                    <a:pt x="2353" y="0"/>
                  </a:moveTo>
                  <a:cubicBezTo>
                    <a:pt x="1986" y="0"/>
                    <a:pt x="1538" y="252"/>
                    <a:pt x="1002" y="827"/>
                  </a:cubicBezTo>
                  <a:cubicBezTo>
                    <a:pt x="1002" y="827"/>
                    <a:pt x="0" y="8724"/>
                    <a:pt x="0" y="12107"/>
                  </a:cubicBezTo>
                  <a:cubicBezTo>
                    <a:pt x="0" y="13547"/>
                    <a:pt x="137" y="14238"/>
                    <a:pt x="428" y="14238"/>
                  </a:cubicBezTo>
                  <a:cubicBezTo>
                    <a:pt x="822" y="14238"/>
                    <a:pt x="1499" y="12979"/>
                    <a:pt x="2507" y="10604"/>
                  </a:cubicBezTo>
                  <a:cubicBezTo>
                    <a:pt x="3983" y="7122"/>
                    <a:pt x="4306" y="0"/>
                    <a:pt x="235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7"/>
            <p:cNvSpPr/>
            <p:nvPr/>
          </p:nvSpPr>
          <p:spPr>
            <a:xfrm>
              <a:off x="5524200" y="2700000"/>
              <a:ext cx="93240" cy="281160"/>
            </a:xfrm>
            <a:custGeom>
              <a:avLst/>
              <a:gdLst/>
              <a:ahLst/>
              <a:cxnLst/>
              <a:rect l="l" t="t" r="r" b="b"/>
              <a:pathLst>
                <a:path w="4966" h="14843" extrusionOk="0">
                  <a:moveTo>
                    <a:pt x="2655" y="605"/>
                  </a:moveTo>
                  <a:cubicBezTo>
                    <a:pt x="2744" y="605"/>
                    <a:pt x="2829" y="627"/>
                    <a:pt x="2907" y="678"/>
                  </a:cubicBezTo>
                  <a:cubicBezTo>
                    <a:pt x="4139" y="1478"/>
                    <a:pt x="3916" y="7525"/>
                    <a:pt x="2531" y="10787"/>
                  </a:cubicBezTo>
                  <a:cubicBezTo>
                    <a:pt x="1453" y="13330"/>
                    <a:pt x="975" y="14032"/>
                    <a:pt x="769" y="14201"/>
                  </a:cubicBezTo>
                  <a:cubicBezTo>
                    <a:pt x="708" y="14059"/>
                    <a:pt x="603" y="13636"/>
                    <a:pt x="603" y="12408"/>
                  </a:cubicBezTo>
                  <a:cubicBezTo>
                    <a:pt x="603" y="9284"/>
                    <a:pt x="1477" y="2180"/>
                    <a:pt x="1591" y="1264"/>
                  </a:cubicBezTo>
                  <a:cubicBezTo>
                    <a:pt x="1912" y="932"/>
                    <a:pt x="2314" y="605"/>
                    <a:pt x="2655" y="605"/>
                  </a:cubicBezTo>
                  <a:close/>
                  <a:moveTo>
                    <a:pt x="2661" y="0"/>
                  </a:moveTo>
                  <a:cubicBezTo>
                    <a:pt x="2260" y="0"/>
                    <a:pt x="1737" y="222"/>
                    <a:pt x="1084" y="923"/>
                  </a:cubicBezTo>
                  <a:cubicBezTo>
                    <a:pt x="1042" y="969"/>
                    <a:pt x="1014" y="1028"/>
                    <a:pt x="1005" y="1090"/>
                  </a:cubicBezTo>
                  <a:cubicBezTo>
                    <a:pt x="995" y="1169"/>
                    <a:pt x="1" y="9043"/>
                    <a:pt x="1" y="12408"/>
                  </a:cubicBezTo>
                  <a:cubicBezTo>
                    <a:pt x="1" y="14081"/>
                    <a:pt x="172" y="14737"/>
                    <a:pt x="635" y="14831"/>
                  </a:cubicBezTo>
                  <a:cubicBezTo>
                    <a:pt x="670" y="14839"/>
                    <a:pt x="706" y="14842"/>
                    <a:pt x="743" y="14842"/>
                  </a:cubicBezTo>
                  <a:cubicBezTo>
                    <a:pt x="1222" y="14842"/>
                    <a:pt x="1763" y="14139"/>
                    <a:pt x="3086" y="11021"/>
                  </a:cubicBezTo>
                  <a:cubicBezTo>
                    <a:pt x="4390" y="7945"/>
                    <a:pt x="4966" y="1296"/>
                    <a:pt x="3233" y="172"/>
                  </a:cubicBezTo>
                  <a:cubicBezTo>
                    <a:pt x="3082" y="74"/>
                    <a:pt x="2892" y="0"/>
                    <a:pt x="26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7"/>
            <p:cNvSpPr/>
            <p:nvPr/>
          </p:nvSpPr>
          <p:spPr>
            <a:xfrm>
              <a:off x="8388360" y="4160880"/>
              <a:ext cx="57240" cy="327240"/>
            </a:xfrm>
            <a:custGeom>
              <a:avLst/>
              <a:gdLst/>
              <a:ahLst/>
              <a:cxnLst/>
              <a:rect l="l" t="t" r="r" b="b"/>
              <a:pathLst>
                <a:path w="3062" h="17281" extrusionOk="0">
                  <a:moveTo>
                    <a:pt x="550" y="0"/>
                  </a:moveTo>
                  <a:cubicBezTo>
                    <a:pt x="387" y="7"/>
                    <a:pt x="244" y="127"/>
                    <a:pt x="239" y="293"/>
                  </a:cubicBezTo>
                  <a:cubicBezTo>
                    <a:pt x="1" y="8704"/>
                    <a:pt x="2403" y="16982"/>
                    <a:pt x="2427" y="17065"/>
                  </a:cubicBezTo>
                  <a:cubicBezTo>
                    <a:pt x="2465" y="17192"/>
                    <a:pt x="2582" y="17281"/>
                    <a:pt x="2716" y="17281"/>
                  </a:cubicBezTo>
                  <a:cubicBezTo>
                    <a:pt x="2918" y="17280"/>
                    <a:pt x="3061" y="17087"/>
                    <a:pt x="3005" y="16894"/>
                  </a:cubicBezTo>
                  <a:cubicBezTo>
                    <a:pt x="2981" y="16813"/>
                    <a:pt x="605" y="8623"/>
                    <a:pt x="842" y="311"/>
                  </a:cubicBezTo>
                  <a:cubicBezTo>
                    <a:pt x="847" y="144"/>
                    <a:pt x="716" y="5"/>
                    <a:pt x="5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7"/>
            <p:cNvSpPr/>
            <p:nvPr/>
          </p:nvSpPr>
          <p:spPr>
            <a:xfrm>
              <a:off x="8475840" y="4078080"/>
              <a:ext cx="38880" cy="276840"/>
            </a:xfrm>
            <a:custGeom>
              <a:avLst/>
              <a:gdLst/>
              <a:ahLst/>
              <a:cxnLst/>
              <a:rect l="l" t="t" r="r" b="b"/>
              <a:pathLst>
                <a:path w="2095" h="14623" extrusionOk="0">
                  <a:moveTo>
                    <a:pt x="534" y="1"/>
                  </a:moveTo>
                  <a:cubicBezTo>
                    <a:pt x="353" y="10"/>
                    <a:pt x="230" y="128"/>
                    <a:pt x="227" y="295"/>
                  </a:cubicBezTo>
                  <a:cubicBezTo>
                    <a:pt x="217" y="721"/>
                    <a:pt x="0" y="10792"/>
                    <a:pt x="1457" y="14433"/>
                  </a:cubicBezTo>
                  <a:cubicBezTo>
                    <a:pt x="1502" y="14547"/>
                    <a:pt x="1613" y="14622"/>
                    <a:pt x="1736" y="14622"/>
                  </a:cubicBezTo>
                  <a:cubicBezTo>
                    <a:pt x="1949" y="14621"/>
                    <a:pt x="2094" y="14407"/>
                    <a:pt x="2015" y="14209"/>
                  </a:cubicBezTo>
                  <a:cubicBezTo>
                    <a:pt x="604" y="10682"/>
                    <a:pt x="826" y="412"/>
                    <a:pt x="828" y="309"/>
                  </a:cubicBezTo>
                  <a:cubicBezTo>
                    <a:pt x="832" y="142"/>
                    <a:pt x="701" y="5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7"/>
            <p:cNvSpPr/>
            <p:nvPr/>
          </p:nvSpPr>
          <p:spPr>
            <a:xfrm>
              <a:off x="7877520" y="3899160"/>
              <a:ext cx="424440" cy="138960"/>
            </a:xfrm>
            <a:custGeom>
              <a:avLst/>
              <a:gdLst/>
              <a:ahLst/>
              <a:cxnLst/>
              <a:rect l="l" t="t" r="r" b="b"/>
              <a:pathLst>
                <a:path w="22395" h="7370" extrusionOk="0">
                  <a:moveTo>
                    <a:pt x="343" y="0"/>
                  </a:moveTo>
                  <a:cubicBezTo>
                    <a:pt x="247" y="0"/>
                    <a:pt x="152" y="46"/>
                    <a:pt x="93" y="132"/>
                  </a:cubicBezTo>
                  <a:cubicBezTo>
                    <a:pt x="1" y="268"/>
                    <a:pt x="35" y="455"/>
                    <a:pt x="170" y="549"/>
                  </a:cubicBezTo>
                  <a:cubicBezTo>
                    <a:pt x="270" y="617"/>
                    <a:pt x="10293" y="7369"/>
                    <a:pt x="22094" y="7369"/>
                  </a:cubicBezTo>
                  <a:cubicBezTo>
                    <a:pt x="22260" y="7369"/>
                    <a:pt x="22395" y="7234"/>
                    <a:pt x="22395" y="7068"/>
                  </a:cubicBezTo>
                  <a:cubicBezTo>
                    <a:pt x="22395" y="6902"/>
                    <a:pt x="22260" y="6767"/>
                    <a:pt x="22094" y="6767"/>
                  </a:cubicBezTo>
                  <a:cubicBezTo>
                    <a:pt x="10484" y="6767"/>
                    <a:pt x="608" y="118"/>
                    <a:pt x="510" y="51"/>
                  </a:cubicBezTo>
                  <a:cubicBezTo>
                    <a:pt x="459" y="17"/>
                    <a:pt x="401" y="0"/>
                    <a:pt x="3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7"/>
            <p:cNvSpPr/>
            <p:nvPr/>
          </p:nvSpPr>
          <p:spPr>
            <a:xfrm>
              <a:off x="7606440" y="1314720"/>
              <a:ext cx="1179720" cy="2616480"/>
            </a:xfrm>
            <a:custGeom>
              <a:avLst/>
              <a:gdLst/>
              <a:ahLst/>
              <a:cxnLst/>
              <a:rect l="l" t="t" r="r" b="b"/>
              <a:pathLst>
                <a:path w="62121" h="137721" extrusionOk="0">
                  <a:moveTo>
                    <a:pt x="13842" y="0"/>
                  </a:moveTo>
                  <a:cubicBezTo>
                    <a:pt x="10706" y="0"/>
                    <a:pt x="6982" y="1638"/>
                    <a:pt x="4835" y="11788"/>
                  </a:cubicBezTo>
                  <a:cubicBezTo>
                    <a:pt x="2175" y="24357"/>
                    <a:pt x="7010" y="42002"/>
                    <a:pt x="8702" y="50221"/>
                  </a:cubicBezTo>
                  <a:cubicBezTo>
                    <a:pt x="10395" y="58440"/>
                    <a:pt x="10395" y="65691"/>
                    <a:pt x="7010" y="74392"/>
                  </a:cubicBezTo>
                  <a:cubicBezTo>
                    <a:pt x="3626" y="83094"/>
                    <a:pt x="0" y="94696"/>
                    <a:pt x="3385" y="111858"/>
                  </a:cubicBezTo>
                  <a:cubicBezTo>
                    <a:pt x="6769" y="129018"/>
                    <a:pt x="17646" y="134094"/>
                    <a:pt x="26105" y="137721"/>
                  </a:cubicBezTo>
                  <a:lnTo>
                    <a:pt x="62120" y="99531"/>
                  </a:lnTo>
                  <a:cubicBezTo>
                    <a:pt x="62120" y="99531"/>
                    <a:pt x="57286" y="96146"/>
                    <a:pt x="51485" y="86719"/>
                  </a:cubicBezTo>
                  <a:cubicBezTo>
                    <a:pt x="45684" y="77293"/>
                    <a:pt x="31664" y="56989"/>
                    <a:pt x="29248" y="46837"/>
                  </a:cubicBezTo>
                  <a:cubicBezTo>
                    <a:pt x="26831" y="36685"/>
                    <a:pt x="26588" y="33301"/>
                    <a:pt x="25139" y="27500"/>
                  </a:cubicBezTo>
                  <a:cubicBezTo>
                    <a:pt x="23689" y="21700"/>
                    <a:pt x="20063" y="18799"/>
                    <a:pt x="20788" y="11548"/>
                  </a:cubicBezTo>
                  <a:cubicBezTo>
                    <a:pt x="21514" y="4297"/>
                    <a:pt x="19337" y="670"/>
                    <a:pt x="15954" y="186"/>
                  </a:cubicBezTo>
                  <a:cubicBezTo>
                    <a:pt x="15302" y="93"/>
                    <a:pt x="14589" y="0"/>
                    <a:pt x="13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7"/>
            <p:cNvSpPr/>
            <p:nvPr/>
          </p:nvSpPr>
          <p:spPr>
            <a:xfrm>
              <a:off x="7603560" y="1309320"/>
              <a:ext cx="1189440" cy="2627640"/>
            </a:xfrm>
            <a:custGeom>
              <a:avLst/>
              <a:gdLst/>
              <a:ahLst/>
              <a:cxnLst/>
              <a:rect l="l" t="t" r="r" b="b"/>
              <a:pathLst>
                <a:path w="62625" h="138305" extrusionOk="0">
                  <a:moveTo>
                    <a:pt x="14076" y="1"/>
                  </a:moveTo>
                  <a:cubicBezTo>
                    <a:pt x="10480" y="1"/>
                    <a:pt x="6840" y="1905"/>
                    <a:pt x="4703" y="12009"/>
                  </a:cubicBezTo>
                  <a:cubicBezTo>
                    <a:pt x="2402" y="22882"/>
                    <a:pt x="5721" y="37731"/>
                    <a:pt x="7705" y="46604"/>
                  </a:cubicBezTo>
                  <a:cubicBezTo>
                    <a:pt x="8035" y="48081"/>
                    <a:pt x="8333" y="49414"/>
                    <a:pt x="8569" y="50564"/>
                  </a:cubicBezTo>
                  <a:cubicBezTo>
                    <a:pt x="10452" y="59706"/>
                    <a:pt x="9966" y="66660"/>
                    <a:pt x="6892" y="74565"/>
                  </a:cubicBezTo>
                  <a:cubicBezTo>
                    <a:pt x="3079" y="84368"/>
                    <a:pt x="1" y="95714"/>
                    <a:pt x="3252" y="112197"/>
                  </a:cubicBezTo>
                  <a:cubicBezTo>
                    <a:pt x="6755" y="129968"/>
                    <a:pt x="18427" y="134969"/>
                    <a:pt x="26149" y="138279"/>
                  </a:cubicBezTo>
                  <a:cubicBezTo>
                    <a:pt x="26186" y="138295"/>
                    <a:pt x="26226" y="138304"/>
                    <a:pt x="26267" y="138304"/>
                  </a:cubicBezTo>
                  <a:cubicBezTo>
                    <a:pt x="26268" y="138304"/>
                    <a:pt x="26269" y="138304"/>
                    <a:pt x="26270" y="138304"/>
                  </a:cubicBezTo>
                  <a:cubicBezTo>
                    <a:pt x="26413" y="138304"/>
                    <a:pt x="26537" y="138203"/>
                    <a:pt x="26565" y="138064"/>
                  </a:cubicBezTo>
                  <a:cubicBezTo>
                    <a:pt x="26594" y="137923"/>
                    <a:pt x="26519" y="137781"/>
                    <a:pt x="26388" y="137726"/>
                  </a:cubicBezTo>
                  <a:cubicBezTo>
                    <a:pt x="18780" y="134465"/>
                    <a:pt x="7286" y="129539"/>
                    <a:pt x="3842" y="112081"/>
                  </a:cubicBezTo>
                  <a:cubicBezTo>
                    <a:pt x="621" y="95747"/>
                    <a:pt x="3675" y="84502"/>
                    <a:pt x="7453" y="74783"/>
                  </a:cubicBezTo>
                  <a:cubicBezTo>
                    <a:pt x="10573" y="66761"/>
                    <a:pt x="11068" y="59709"/>
                    <a:pt x="9160" y="50443"/>
                  </a:cubicBezTo>
                  <a:cubicBezTo>
                    <a:pt x="8922" y="49291"/>
                    <a:pt x="8623" y="47955"/>
                    <a:pt x="8293" y="46472"/>
                  </a:cubicBezTo>
                  <a:cubicBezTo>
                    <a:pt x="6320" y="37648"/>
                    <a:pt x="3019" y="22879"/>
                    <a:pt x="5292" y="12134"/>
                  </a:cubicBezTo>
                  <a:cubicBezTo>
                    <a:pt x="7407" y="2138"/>
                    <a:pt x="11072" y="579"/>
                    <a:pt x="14015" y="579"/>
                  </a:cubicBezTo>
                  <a:cubicBezTo>
                    <a:pt x="14760" y="579"/>
                    <a:pt x="15459" y="679"/>
                    <a:pt x="16074" y="767"/>
                  </a:cubicBezTo>
                  <a:cubicBezTo>
                    <a:pt x="19633" y="1275"/>
                    <a:pt x="21302" y="5297"/>
                    <a:pt x="20651" y="11800"/>
                  </a:cubicBezTo>
                  <a:cubicBezTo>
                    <a:pt x="20176" y="16551"/>
                    <a:pt x="21522" y="19435"/>
                    <a:pt x="22946" y="22488"/>
                  </a:cubicBezTo>
                  <a:cubicBezTo>
                    <a:pt x="23709" y="24126"/>
                    <a:pt x="24500" y="25818"/>
                    <a:pt x="25009" y="27856"/>
                  </a:cubicBezTo>
                  <a:cubicBezTo>
                    <a:pt x="25672" y="30506"/>
                    <a:pt x="26085" y="32670"/>
                    <a:pt x="26564" y="35176"/>
                  </a:cubicBezTo>
                  <a:cubicBezTo>
                    <a:pt x="27146" y="38227"/>
                    <a:pt x="27806" y="41683"/>
                    <a:pt x="29117" y="47189"/>
                  </a:cubicBezTo>
                  <a:cubicBezTo>
                    <a:pt x="31072" y="55398"/>
                    <a:pt x="40381" y="69915"/>
                    <a:pt x="47179" y="80516"/>
                  </a:cubicBezTo>
                  <a:cubicBezTo>
                    <a:pt x="48829" y="83089"/>
                    <a:pt x="50254" y="85311"/>
                    <a:pt x="51391" y="87159"/>
                  </a:cubicBezTo>
                  <a:cubicBezTo>
                    <a:pt x="57159" y="96532"/>
                    <a:pt x="61911" y="99919"/>
                    <a:pt x="62110" y="100059"/>
                  </a:cubicBezTo>
                  <a:cubicBezTo>
                    <a:pt x="62162" y="100096"/>
                    <a:pt x="62223" y="100114"/>
                    <a:pt x="62282" y="100114"/>
                  </a:cubicBezTo>
                  <a:cubicBezTo>
                    <a:pt x="62377" y="100114"/>
                    <a:pt x="62471" y="100069"/>
                    <a:pt x="62530" y="99985"/>
                  </a:cubicBezTo>
                  <a:cubicBezTo>
                    <a:pt x="62625" y="99849"/>
                    <a:pt x="62592" y="99661"/>
                    <a:pt x="62456" y="99566"/>
                  </a:cubicBezTo>
                  <a:cubicBezTo>
                    <a:pt x="62407" y="99532"/>
                    <a:pt x="57598" y="96095"/>
                    <a:pt x="51904" y="86844"/>
                  </a:cubicBezTo>
                  <a:cubicBezTo>
                    <a:pt x="50764" y="84991"/>
                    <a:pt x="49337" y="82767"/>
                    <a:pt x="47686" y="80190"/>
                  </a:cubicBezTo>
                  <a:cubicBezTo>
                    <a:pt x="40913" y="69627"/>
                    <a:pt x="31634" y="55160"/>
                    <a:pt x="29704" y="47049"/>
                  </a:cubicBezTo>
                  <a:cubicBezTo>
                    <a:pt x="28395" y="41556"/>
                    <a:pt x="27736" y="38107"/>
                    <a:pt x="27154" y="35063"/>
                  </a:cubicBezTo>
                  <a:cubicBezTo>
                    <a:pt x="26675" y="32548"/>
                    <a:pt x="26260" y="30376"/>
                    <a:pt x="25593" y="27709"/>
                  </a:cubicBezTo>
                  <a:cubicBezTo>
                    <a:pt x="25070" y="25616"/>
                    <a:pt x="24267" y="23897"/>
                    <a:pt x="23492" y="22233"/>
                  </a:cubicBezTo>
                  <a:cubicBezTo>
                    <a:pt x="22103" y="19257"/>
                    <a:pt x="20791" y="16447"/>
                    <a:pt x="21249" y="11860"/>
                  </a:cubicBezTo>
                  <a:cubicBezTo>
                    <a:pt x="21937" y="4991"/>
                    <a:pt x="20081" y="731"/>
                    <a:pt x="16158" y="171"/>
                  </a:cubicBezTo>
                  <a:cubicBezTo>
                    <a:pt x="15473" y="73"/>
                    <a:pt x="14776" y="1"/>
                    <a:pt x="14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7"/>
            <p:cNvSpPr/>
            <p:nvPr/>
          </p:nvSpPr>
          <p:spPr>
            <a:xfrm>
              <a:off x="7606440" y="1324080"/>
              <a:ext cx="299160" cy="2349000"/>
            </a:xfrm>
            <a:custGeom>
              <a:avLst/>
              <a:gdLst/>
              <a:ahLst/>
              <a:cxnLst/>
              <a:rect l="l" t="t" r="r" b="b"/>
              <a:pathLst>
                <a:path w="15799" h="123631" extrusionOk="0">
                  <a:moveTo>
                    <a:pt x="11230" y="1"/>
                  </a:moveTo>
                  <a:lnTo>
                    <a:pt x="11230" y="1"/>
                  </a:lnTo>
                  <a:cubicBezTo>
                    <a:pt x="8820" y="1007"/>
                    <a:pt x="6406" y="3875"/>
                    <a:pt x="4835" y="11301"/>
                  </a:cubicBezTo>
                  <a:cubicBezTo>
                    <a:pt x="2177" y="23870"/>
                    <a:pt x="7010" y="41514"/>
                    <a:pt x="8702" y="49734"/>
                  </a:cubicBezTo>
                  <a:cubicBezTo>
                    <a:pt x="10395" y="57952"/>
                    <a:pt x="10395" y="65203"/>
                    <a:pt x="7010" y="73904"/>
                  </a:cubicBezTo>
                  <a:cubicBezTo>
                    <a:pt x="3626" y="82606"/>
                    <a:pt x="0" y="94208"/>
                    <a:pt x="3385" y="111370"/>
                  </a:cubicBezTo>
                  <a:cubicBezTo>
                    <a:pt x="4379" y="116413"/>
                    <a:pt x="6023" y="120406"/>
                    <a:pt x="8059" y="123631"/>
                  </a:cubicBezTo>
                  <a:cubicBezTo>
                    <a:pt x="172" y="99485"/>
                    <a:pt x="15798" y="69444"/>
                    <a:pt x="14690" y="55871"/>
                  </a:cubicBezTo>
                  <a:cubicBezTo>
                    <a:pt x="13553" y="41943"/>
                    <a:pt x="9005" y="28586"/>
                    <a:pt x="7868" y="18352"/>
                  </a:cubicBezTo>
                  <a:cubicBezTo>
                    <a:pt x="6980" y="10361"/>
                    <a:pt x="9907" y="2890"/>
                    <a:pt x="11230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7"/>
            <p:cNvSpPr/>
            <p:nvPr/>
          </p:nvSpPr>
          <p:spPr>
            <a:xfrm>
              <a:off x="7606440" y="1324080"/>
              <a:ext cx="299160" cy="2349000"/>
            </a:xfrm>
            <a:custGeom>
              <a:avLst/>
              <a:gdLst/>
              <a:ahLst/>
              <a:cxnLst/>
              <a:rect l="l" t="t" r="r" b="b"/>
              <a:pathLst>
                <a:path w="15799" h="123631" extrusionOk="0">
                  <a:moveTo>
                    <a:pt x="11230" y="1"/>
                  </a:moveTo>
                  <a:lnTo>
                    <a:pt x="11230" y="1"/>
                  </a:lnTo>
                  <a:cubicBezTo>
                    <a:pt x="8820" y="1007"/>
                    <a:pt x="6406" y="3875"/>
                    <a:pt x="4835" y="11301"/>
                  </a:cubicBezTo>
                  <a:cubicBezTo>
                    <a:pt x="2177" y="23870"/>
                    <a:pt x="7010" y="41514"/>
                    <a:pt x="8702" y="49734"/>
                  </a:cubicBezTo>
                  <a:cubicBezTo>
                    <a:pt x="10395" y="57952"/>
                    <a:pt x="10395" y="65203"/>
                    <a:pt x="7010" y="73904"/>
                  </a:cubicBezTo>
                  <a:cubicBezTo>
                    <a:pt x="3626" y="82606"/>
                    <a:pt x="0" y="94208"/>
                    <a:pt x="3385" y="111370"/>
                  </a:cubicBezTo>
                  <a:cubicBezTo>
                    <a:pt x="4379" y="116413"/>
                    <a:pt x="6023" y="120406"/>
                    <a:pt x="8059" y="123631"/>
                  </a:cubicBezTo>
                  <a:cubicBezTo>
                    <a:pt x="172" y="99485"/>
                    <a:pt x="15798" y="69444"/>
                    <a:pt x="14690" y="55871"/>
                  </a:cubicBezTo>
                  <a:cubicBezTo>
                    <a:pt x="13553" y="41943"/>
                    <a:pt x="9005" y="28586"/>
                    <a:pt x="7868" y="18352"/>
                  </a:cubicBezTo>
                  <a:cubicBezTo>
                    <a:pt x="6980" y="10361"/>
                    <a:pt x="9907" y="2890"/>
                    <a:pt x="11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7"/>
            <p:cNvSpPr/>
            <p:nvPr/>
          </p:nvSpPr>
          <p:spPr>
            <a:xfrm>
              <a:off x="7926120" y="1816200"/>
              <a:ext cx="136800" cy="35280"/>
            </a:xfrm>
            <a:custGeom>
              <a:avLst/>
              <a:gdLst/>
              <a:ahLst/>
              <a:cxnLst/>
              <a:rect l="l" t="t" r="r" b="b"/>
              <a:pathLst>
                <a:path w="7245" h="1904" extrusionOk="0">
                  <a:moveTo>
                    <a:pt x="4534" y="1"/>
                  </a:moveTo>
                  <a:cubicBezTo>
                    <a:pt x="3469" y="1"/>
                    <a:pt x="2040" y="323"/>
                    <a:pt x="182" y="1336"/>
                  </a:cubicBezTo>
                  <a:cubicBezTo>
                    <a:pt x="62" y="1403"/>
                    <a:pt x="0" y="1543"/>
                    <a:pt x="34" y="1675"/>
                  </a:cubicBezTo>
                  <a:cubicBezTo>
                    <a:pt x="68" y="1809"/>
                    <a:pt x="188" y="1902"/>
                    <a:pt x="326" y="1903"/>
                  </a:cubicBezTo>
                  <a:cubicBezTo>
                    <a:pt x="376" y="1902"/>
                    <a:pt x="426" y="1889"/>
                    <a:pt x="469" y="1866"/>
                  </a:cubicBezTo>
                  <a:cubicBezTo>
                    <a:pt x="2246" y="896"/>
                    <a:pt x="3575" y="598"/>
                    <a:pt x="4537" y="598"/>
                  </a:cubicBezTo>
                  <a:cubicBezTo>
                    <a:pt x="6017" y="598"/>
                    <a:pt x="6630" y="1303"/>
                    <a:pt x="6671" y="1353"/>
                  </a:cubicBezTo>
                  <a:cubicBezTo>
                    <a:pt x="6730" y="1427"/>
                    <a:pt x="6817" y="1465"/>
                    <a:pt x="6905" y="1465"/>
                  </a:cubicBezTo>
                  <a:cubicBezTo>
                    <a:pt x="6972" y="1465"/>
                    <a:pt x="7038" y="1443"/>
                    <a:pt x="7094" y="1398"/>
                  </a:cubicBezTo>
                  <a:cubicBezTo>
                    <a:pt x="7224" y="1294"/>
                    <a:pt x="7244" y="1104"/>
                    <a:pt x="7140" y="975"/>
                  </a:cubicBezTo>
                  <a:cubicBezTo>
                    <a:pt x="7091" y="914"/>
                    <a:pt x="6328" y="1"/>
                    <a:pt x="4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7"/>
            <p:cNvSpPr/>
            <p:nvPr/>
          </p:nvSpPr>
          <p:spPr>
            <a:xfrm>
              <a:off x="7934400" y="1866960"/>
              <a:ext cx="132480" cy="30240"/>
            </a:xfrm>
            <a:custGeom>
              <a:avLst/>
              <a:gdLst/>
              <a:ahLst/>
              <a:cxnLst/>
              <a:rect l="l" t="t" r="r" b="b"/>
              <a:pathLst>
                <a:path w="7030" h="1652" extrusionOk="0">
                  <a:moveTo>
                    <a:pt x="3960" y="0"/>
                  </a:moveTo>
                  <a:cubicBezTo>
                    <a:pt x="1955" y="0"/>
                    <a:pt x="269" y="1031"/>
                    <a:pt x="168" y="1095"/>
                  </a:cubicBezTo>
                  <a:cubicBezTo>
                    <a:pt x="53" y="1166"/>
                    <a:pt x="0" y="1305"/>
                    <a:pt x="38" y="1434"/>
                  </a:cubicBezTo>
                  <a:cubicBezTo>
                    <a:pt x="74" y="1563"/>
                    <a:pt x="193" y="1652"/>
                    <a:pt x="328" y="1652"/>
                  </a:cubicBezTo>
                  <a:cubicBezTo>
                    <a:pt x="383" y="1652"/>
                    <a:pt x="438" y="1635"/>
                    <a:pt x="486" y="1607"/>
                  </a:cubicBezTo>
                  <a:cubicBezTo>
                    <a:pt x="509" y="1592"/>
                    <a:pt x="2109" y="614"/>
                    <a:pt x="3971" y="614"/>
                  </a:cubicBezTo>
                  <a:cubicBezTo>
                    <a:pt x="4806" y="614"/>
                    <a:pt x="5693" y="811"/>
                    <a:pt x="6515" y="1379"/>
                  </a:cubicBezTo>
                  <a:cubicBezTo>
                    <a:pt x="6567" y="1416"/>
                    <a:pt x="6627" y="1434"/>
                    <a:pt x="6687" y="1434"/>
                  </a:cubicBezTo>
                  <a:cubicBezTo>
                    <a:pt x="6783" y="1434"/>
                    <a:pt x="6876" y="1389"/>
                    <a:pt x="6935" y="1304"/>
                  </a:cubicBezTo>
                  <a:cubicBezTo>
                    <a:pt x="7030" y="1166"/>
                    <a:pt x="6995" y="977"/>
                    <a:pt x="6857" y="884"/>
                  </a:cubicBezTo>
                  <a:cubicBezTo>
                    <a:pt x="5908" y="226"/>
                    <a:pt x="4899" y="0"/>
                    <a:pt x="39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7"/>
            <p:cNvSpPr/>
            <p:nvPr/>
          </p:nvSpPr>
          <p:spPr>
            <a:xfrm>
              <a:off x="7988760" y="1924200"/>
              <a:ext cx="98640" cy="14400"/>
            </a:xfrm>
            <a:custGeom>
              <a:avLst/>
              <a:gdLst/>
              <a:ahLst/>
              <a:cxnLst/>
              <a:rect l="l" t="t" r="r" b="b"/>
              <a:pathLst>
                <a:path w="5241" h="823" extrusionOk="0">
                  <a:moveTo>
                    <a:pt x="4920" y="0"/>
                  </a:moveTo>
                  <a:cubicBezTo>
                    <a:pt x="4904" y="0"/>
                    <a:pt x="4887" y="2"/>
                    <a:pt x="4870" y="4"/>
                  </a:cubicBezTo>
                  <a:cubicBezTo>
                    <a:pt x="4855" y="7"/>
                    <a:pt x="3315" y="221"/>
                    <a:pt x="308" y="221"/>
                  </a:cubicBezTo>
                  <a:cubicBezTo>
                    <a:pt x="306" y="221"/>
                    <a:pt x="304" y="221"/>
                    <a:pt x="301" y="221"/>
                  </a:cubicBezTo>
                  <a:cubicBezTo>
                    <a:pt x="136" y="221"/>
                    <a:pt x="1" y="354"/>
                    <a:pt x="1" y="521"/>
                  </a:cubicBezTo>
                  <a:cubicBezTo>
                    <a:pt x="1" y="688"/>
                    <a:pt x="136" y="823"/>
                    <a:pt x="302" y="823"/>
                  </a:cubicBezTo>
                  <a:cubicBezTo>
                    <a:pt x="304" y="823"/>
                    <a:pt x="306" y="823"/>
                    <a:pt x="308" y="822"/>
                  </a:cubicBezTo>
                  <a:cubicBezTo>
                    <a:pt x="3364" y="822"/>
                    <a:pt x="4891" y="610"/>
                    <a:pt x="4955" y="600"/>
                  </a:cubicBezTo>
                  <a:cubicBezTo>
                    <a:pt x="5123" y="580"/>
                    <a:pt x="5240" y="426"/>
                    <a:pt x="5217" y="258"/>
                  </a:cubicBezTo>
                  <a:cubicBezTo>
                    <a:pt x="5195" y="109"/>
                    <a:pt x="5067" y="0"/>
                    <a:pt x="49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7"/>
            <p:cNvSpPr/>
            <p:nvPr/>
          </p:nvSpPr>
          <p:spPr>
            <a:xfrm>
              <a:off x="7862040" y="1267920"/>
              <a:ext cx="150840" cy="358560"/>
            </a:xfrm>
            <a:custGeom>
              <a:avLst/>
              <a:gdLst/>
              <a:ahLst/>
              <a:cxnLst/>
              <a:rect l="l" t="t" r="r" b="b"/>
              <a:pathLst>
                <a:path w="8001" h="18919" extrusionOk="0">
                  <a:moveTo>
                    <a:pt x="3533" y="0"/>
                  </a:moveTo>
                  <a:cubicBezTo>
                    <a:pt x="1665" y="0"/>
                    <a:pt x="1387" y="2277"/>
                    <a:pt x="506" y="7558"/>
                  </a:cubicBezTo>
                  <a:cubicBezTo>
                    <a:pt x="266" y="9004"/>
                    <a:pt x="126" y="10465"/>
                    <a:pt x="88" y="11930"/>
                  </a:cubicBezTo>
                  <a:cubicBezTo>
                    <a:pt x="1" y="15201"/>
                    <a:pt x="2312" y="18046"/>
                    <a:pt x="5531" y="18641"/>
                  </a:cubicBezTo>
                  <a:lnTo>
                    <a:pt x="7032" y="18919"/>
                  </a:lnTo>
                  <a:cubicBezTo>
                    <a:pt x="7032" y="18919"/>
                    <a:pt x="8000" y="7558"/>
                    <a:pt x="8000" y="4416"/>
                  </a:cubicBezTo>
                  <a:cubicBezTo>
                    <a:pt x="8000" y="1274"/>
                    <a:pt x="6549" y="549"/>
                    <a:pt x="4132" y="66"/>
                  </a:cubicBezTo>
                  <a:cubicBezTo>
                    <a:pt x="3916" y="22"/>
                    <a:pt x="3717" y="0"/>
                    <a:pt x="353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7"/>
            <p:cNvSpPr/>
            <p:nvPr/>
          </p:nvSpPr>
          <p:spPr>
            <a:xfrm>
              <a:off x="7856280" y="1262160"/>
              <a:ext cx="162360" cy="370080"/>
            </a:xfrm>
            <a:custGeom>
              <a:avLst/>
              <a:gdLst/>
              <a:ahLst/>
              <a:cxnLst/>
              <a:rect l="l" t="t" r="r" b="b"/>
              <a:pathLst>
                <a:path w="8606" h="19521" extrusionOk="0">
                  <a:moveTo>
                    <a:pt x="3839" y="601"/>
                  </a:moveTo>
                  <a:lnTo>
                    <a:pt x="3839" y="602"/>
                  </a:lnTo>
                  <a:cubicBezTo>
                    <a:pt x="4020" y="603"/>
                    <a:pt x="4201" y="623"/>
                    <a:pt x="4377" y="661"/>
                  </a:cubicBezTo>
                  <a:cubicBezTo>
                    <a:pt x="6834" y="1153"/>
                    <a:pt x="8002" y="1886"/>
                    <a:pt x="8002" y="4717"/>
                  </a:cubicBezTo>
                  <a:cubicBezTo>
                    <a:pt x="8002" y="7511"/>
                    <a:pt x="7223" y="16968"/>
                    <a:pt x="7064" y="18863"/>
                  </a:cubicBezTo>
                  <a:lnTo>
                    <a:pt x="5890" y="18646"/>
                  </a:lnTo>
                  <a:cubicBezTo>
                    <a:pt x="2795" y="18073"/>
                    <a:pt x="610" y="15377"/>
                    <a:pt x="694" y="12239"/>
                  </a:cubicBezTo>
                  <a:cubicBezTo>
                    <a:pt x="731" y="10787"/>
                    <a:pt x="870" y="9339"/>
                    <a:pt x="1108" y="7907"/>
                  </a:cubicBezTo>
                  <a:lnTo>
                    <a:pt x="1235" y="7140"/>
                  </a:lnTo>
                  <a:cubicBezTo>
                    <a:pt x="1824" y="3583"/>
                    <a:pt x="2181" y="1435"/>
                    <a:pt x="3079" y="815"/>
                  </a:cubicBezTo>
                  <a:cubicBezTo>
                    <a:pt x="3285" y="672"/>
                    <a:pt x="3534" y="601"/>
                    <a:pt x="3839" y="601"/>
                  </a:cubicBezTo>
                  <a:close/>
                  <a:moveTo>
                    <a:pt x="3841" y="0"/>
                  </a:moveTo>
                  <a:cubicBezTo>
                    <a:pt x="3410" y="0"/>
                    <a:pt x="3045" y="106"/>
                    <a:pt x="2736" y="319"/>
                  </a:cubicBezTo>
                  <a:cubicBezTo>
                    <a:pt x="1628" y="1085"/>
                    <a:pt x="1278" y="3201"/>
                    <a:pt x="641" y="7042"/>
                  </a:cubicBezTo>
                  <a:lnTo>
                    <a:pt x="513" y="7810"/>
                  </a:lnTo>
                  <a:cubicBezTo>
                    <a:pt x="272" y="9268"/>
                    <a:pt x="131" y="10743"/>
                    <a:pt x="92" y="12221"/>
                  </a:cubicBezTo>
                  <a:cubicBezTo>
                    <a:pt x="1" y="15659"/>
                    <a:pt x="2394" y="18610"/>
                    <a:pt x="5781" y="19237"/>
                  </a:cubicBezTo>
                  <a:lnTo>
                    <a:pt x="7282" y="19515"/>
                  </a:lnTo>
                  <a:cubicBezTo>
                    <a:pt x="7301" y="19519"/>
                    <a:pt x="7318" y="19520"/>
                    <a:pt x="7337" y="19520"/>
                  </a:cubicBezTo>
                  <a:cubicBezTo>
                    <a:pt x="7493" y="19520"/>
                    <a:pt x="7623" y="19400"/>
                    <a:pt x="7637" y="19245"/>
                  </a:cubicBezTo>
                  <a:cubicBezTo>
                    <a:pt x="7647" y="19131"/>
                    <a:pt x="8605" y="7836"/>
                    <a:pt x="8605" y="4716"/>
                  </a:cubicBezTo>
                  <a:cubicBezTo>
                    <a:pt x="8605" y="1502"/>
                    <a:pt x="7161" y="603"/>
                    <a:pt x="4495" y="71"/>
                  </a:cubicBezTo>
                  <a:cubicBezTo>
                    <a:pt x="4262" y="24"/>
                    <a:pt x="4044" y="0"/>
                    <a:pt x="38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7"/>
            <p:cNvSpPr/>
            <p:nvPr/>
          </p:nvSpPr>
          <p:spPr>
            <a:xfrm>
              <a:off x="5771520" y="1340280"/>
              <a:ext cx="1920960" cy="3462480"/>
            </a:xfrm>
            <a:custGeom>
              <a:avLst/>
              <a:gdLst/>
              <a:ahLst/>
              <a:cxnLst/>
              <a:rect l="l" t="t" r="r" b="b"/>
              <a:pathLst>
                <a:path w="101113" h="182227" extrusionOk="0">
                  <a:moveTo>
                    <a:pt x="105" y="0"/>
                  </a:moveTo>
                  <a:cubicBezTo>
                    <a:pt x="48" y="0"/>
                    <a:pt x="0" y="47"/>
                    <a:pt x="0" y="105"/>
                  </a:cubicBezTo>
                  <a:lnTo>
                    <a:pt x="0" y="182121"/>
                  </a:lnTo>
                  <a:cubicBezTo>
                    <a:pt x="0" y="182180"/>
                    <a:pt x="48" y="182227"/>
                    <a:pt x="105" y="182227"/>
                  </a:cubicBezTo>
                  <a:lnTo>
                    <a:pt x="101007" y="182227"/>
                  </a:lnTo>
                  <a:cubicBezTo>
                    <a:pt x="101066" y="182227"/>
                    <a:pt x="101112" y="182180"/>
                    <a:pt x="101112" y="182121"/>
                  </a:cubicBezTo>
                  <a:lnTo>
                    <a:pt x="101112" y="105"/>
                  </a:lnTo>
                  <a:cubicBezTo>
                    <a:pt x="101112" y="47"/>
                    <a:pt x="101066" y="0"/>
                    <a:pt x="101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7"/>
            <p:cNvSpPr/>
            <p:nvPr/>
          </p:nvSpPr>
          <p:spPr>
            <a:xfrm>
              <a:off x="5765760" y="1334520"/>
              <a:ext cx="1932120" cy="3474000"/>
            </a:xfrm>
            <a:custGeom>
              <a:avLst/>
              <a:gdLst/>
              <a:ahLst/>
              <a:cxnLst/>
              <a:rect l="l" t="t" r="r" b="b"/>
              <a:pathLst>
                <a:path w="101714" h="182831" extrusionOk="0">
                  <a:moveTo>
                    <a:pt x="97349" y="604"/>
                  </a:moveTo>
                  <a:cubicBezTo>
                    <a:pt x="99422" y="604"/>
                    <a:pt x="101111" y="2291"/>
                    <a:pt x="101111" y="4365"/>
                  </a:cubicBezTo>
                  <a:lnTo>
                    <a:pt x="101111" y="178466"/>
                  </a:lnTo>
                  <a:cubicBezTo>
                    <a:pt x="101111" y="180541"/>
                    <a:pt x="99423" y="182228"/>
                    <a:pt x="97349" y="182228"/>
                  </a:cubicBezTo>
                  <a:lnTo>
                    <a:pt x="4363" y="182228"/>
                  </a:lnTo>
                  <a:cubicBezTo>
                    <a:pt x="2289" y="182228"/>
                    <a:pt x="602" y="180541"/>
                    <a:pt x="602" y="178466"/>
                  </a:cubicBezTo>
                  <a:lnTo>
                    <a:pt x="602" y="4365"/>
                  </a:lnTo>
                  <a:cubicBezTo>
                    <a:pt x="602" y="2291"/>
                    <a:pt x="2289" y="604"/>
                    <a:pt x="4363" y="604"/>
                  </a:cubicBezTo>
                  <a:close/>
                  <a:moveTo>
                    <a:pt x="4363" y="1"/>
                  </a:moveTo>
                  <a:cubicBezTo>
                    <a:pt x="1958" y="1"/>
                    <a:pt x="0" y="1958"/>
                    <a:pt x="0" y="4365"/>
                  </a:cubicBezTo>
                  <a:lnTo>
                    <a:pt x="0" y="178466"/>
                  </a:lnTo>
                  <a:cubicBezTo>
                    <a:pt x="0" y="180872"/>
                    <a:pt x="1958" y="182830"/>
                    <a:pt x="4363" y="182830"/>
                  </a:cubicBezTo>
                  <a:lnTo>
                    <a:pt x="97349" y="182830"/>
                  </a:lnTo>
                  <a:cubicBezTo>
                    <a:pt x="99756" y="182830"/>
                    <a:pt x="101713" y="180872"/>
                    <a:pt x="101713" y="178466"/>
                  </a:cubicBezTo>
                  <a:lnTo>
                    <a:pt x="101713" y="4365"/>
                  </a:lnTo>
                  <a:cubicBezTo>
                    <a:pt x="101713" y="1958"/>
                    <a:pt x="99756" y="1"/>
                    <a:pt x="973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7"/>
            <p:cNvSpPr/>
            <p:nvPr/>
          </p:nvSpPr>
          <p:spPr>
            <a:xfrm>
              <a:off x="5765760" y="1269720"/>
              <a:ext cx="1932120" cy="3474000"/>
            </a:xfrm>
            <a:custGeom>
              <a:avLst/>
              <a:gdLst/>
              <a:ahLst/>
              <a:cxnLst/>
              <a:rect l="l" t="t" r="r" b="b"/>
              <a:pathLst>
                <a:path w="101714" h="182830" extrusionOk="0">
                  <a:moveTo>
                    <a:pt x="97349" y="602"/>
                  </a:moveTo>
                  <a:cubicBezTo>
                    <a:pt x="99422" y="602"/>
                    <a:pt x="101111" y="2290"/>
                    <a:pt x="101111" y="4365"/>
                  </a:cubicBezTo>
                  <a:lnTo>
                    <a:pt x="101111" y="178465"/>
                  </a:lnTo>
                  <a:cubicBezTo>
                    <a:pt x="101111" y="180541"/>
                    <a:pt x="99423" y="182227"/>
                    <a:pt x="97349" y="182227"/>
                  </a:cubicBezTo>
                  <a:lnTo>
                    <a:pt x="4363" y="182227"/>
                  </a:lnTo>
                  <a:cubicBezTo>
                    <a:pt x="2289" y="182227"/>
                    <a:pt x="602" y="180541"/>
                    <a:pt x="602" y="178465"/>
                  </a:cubicBezTo>
                  <a:lnTo>
                    <a:pt x="602" y="4365"/>
                  </a:lnTo>
                  <a:cubicBezTo>
                    <a:pt x="602" y="2290"/>
                    <a:pt x="2289" y="602"/>
                    <a:pt x="4363" y="602"/>
                  </a:cubicBezTo>
                  <a:close/>
                  <a:moveTo>
                    <a:pt x="4363" y="1"/>
                  </a:moveTo>
                  <a:cubicBezTo>
                    <a:pt x="1958" y="1"/>
                    <a:pt x="0" y="1958"/>
                    <a:pt x="0" y="4365"/>
                  </a:cubicBezTo>
                  <a:lnTo>
                    <a:pt x="0" y="178465"/>
                  </a:lnTo>
                  <a:cubicBezTo>
                    <a:pt x="0" y="180872"/>
                    <a:pt x="1958" y="182830"/>
                    <a:pt x="4363" y="182830"/>
                  </a:cubicBezTo>
                  <a:lnTo>
                    <a:pt x="97349" y="182830"/>
                  </a:lnTo>
                  <a:cubicBezTo>
                    <a:pt x="99756" y="182830"/>
                    <a:pt x="101713" y="180872"/>
                    <a:pt x="101713" y="178465"/>
                  </a:cubicBezTo>
                  <a:lnTo>
                    <a:pt x="101713" y="4365"/>
                  </a:lnTo>
                  <a:cubicBezTo>
                    <a:pt x="101713" y="1958"/>
                    <a:pt x="99756" y="1"/>
                    <a:pt x="973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7"/>
            <p:cNvSpPr/>
            <p:nvPr/>
          </p:nvSpPr>
          <p:spPr>
            <a:xfrm>
              <a:off x="6601680" y="1433160"/>
              <a:ext cx="287280" cy="47880"/>
            </a:xfrm>
            <a:custGeom>
              <a:avLst/>
              <a:gdLst/>
              <a:ahLst/>
              <a:cxnLst/>
              <a:rect l="l" t="t" r="r" b="b"/>
              <a:pathLst>
                <a:path w="15171" h="2584" extrusionOk="0">
                  <a:moveTo>
                    <a:pt x="1292" y="1"/>
                  </a:moveTo>
                  <a:cubicBezTo>
                    <a:pt x="579" y="1"/>
                    <a:pt x="1" y="579"/>
                    <a:pt x="1" y="1292"/>
                  </a:cubicBezTo>
                  <a:cubicBezTo>
                    <a:pt x="1" y="2005"/>
                    <a:pt x="579" y="2584"/>
                    <a:pt x="1292" y="2584"/>
                  </a:cubicBezTo>
                  <a:lnTo>
                    <a:pt x="13879" y="2584"/>
                  </a:lnTo>
                  <a:cubicBezTo>
                    <a:pt x="14592" y="2584"/>
                    <a:pt x="15170" y="2005"/>
                    <a:pt x="15170" y="1292"/>
                  </a:cubicBezTo>
                  <a:cubicBezTo>
                    <a:pt x="15170" y="579"/>
                    <a:pt x="14592" y="1"/>
                    <a:pt x="13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7"/>
            <p:cNvSpPr/>
            <p:nvPr/>
          </p:nvSpPr>
          <p:spPr>
            <a:xfrm>
              <a:off x="5887440" y="1479240"/>
              <a:ext cx="1689480" cy="2954880"/>
            </a:xfrm>
            <a:custGeom>
              <a:avLst/>
              <a:gdLst/>
              <a:ahLst/>
              <a:cxnLst/>
              <a:rect l="l" t="t" r="r" b="b"/>
              <a:pathLst>
                <a:path w="88937" h="155507" extrusionOk="0">
                  <a:moveTo>
                    <a:pt x="88333" y="602"/>
                  </a:moveTo>
                  <a:lnTo>
                    <a:pt x="88333" y="154905"/>
                  </a:lnTo>
                  <a:lnTo>
                    <a:pt x="603" y="154905"/>
                  </a:lnTo>
                  <a:lnTo>
                    <a:pt x="603" y="603"/>
                  </a:lnTo>
                  <a:lnTo>
                    <a:pt x="21131" y="603"/>
                  </a:lnTo>
                  <a:lnTo>
                    <a:pt x="23403" y="2488"/>
                  </a:lnTo>
                  <a:cubicBezTo>
                    <a:pt x="24279" y="3215"/>
                    <a:pt x="25384" y="3613"/>
                    <a:pt x="26523" y="3614"/>
                  </a:cubicBezTo>
                  <a:lnTo>
                    <a:pt x="63464" y="3614"/>
                  </a:lnTo>
                  <a:cubicBezTo>
                    <a:pt x="64651" y="3614"/>
                    <a:pt x="65798" y="3181"/>
                    <a:pt x="66690" y="2398"/>
                  </a:cubicBezTo>
                  <a:lnTo>
                    <a:pt x="68734" y="602"/>
                  </a:lnTo>
                  <a:close/>
                  <a:moveTo>
                    <a:pt x="302" y="0"/>
                  </a:moveTo>
                  <a:cubicBezTo>
                    <a:pt x="135" y="0"/>
                    <a:pt x="0" y="135"/>
                    <a:pt x="2" y="302"/>
                  </a:cubicBezTo>
                  <a:lnTo>
                    <a:pt x="2" y="155206"/>
                  </a:lnTo>
                  <a:cubicBezTo>
                    <a:pt x="0" y="155372"/>
                    <a:pt x="135" y="155507"/>
                    <a:pt x="302" y="155507"/>
                  </a:cubicBezTo>
                  <a:lnTo>
                    <a:pt x="88635" y="155507"/>
                  </a:lnTo>
                  <a:cubicBezTo>
                    <a:pt x="88801" y="155507"/>
                    <a:pt x="88936" y="155372"/>
                    <a:pt x="88936" y="155206"/>
                  </a:cubicBezTo>
                  <a:lnTo>
                    <a:pt x="88936" y="302"/>
                  </a:lnTo>
                  <a:cubicBezTo>
                    <a:pt x="88936" y="135"/>
                    <a:pt x="88801" y="0"/>
                    <a:pt x="88635" y="0"/>
                  </a:cubicBezTo>
                  <a:lnTo>
                    <a:pt x="68620" y="0"/>
                  </a:lnTo>
                  <a:cubicBezTo>
                    <a:pt x="68547" y="0"/>
                    <a:pt x="68476" y="27"/>
                    <a:pt x="68421" y="75"/>
                  </a:cubicBezTo>
                  <a:lnTo>
                    <a:pt x="66292" y="1945"/>
                  </a:lnTo>
                  <a:cubicBezTo>
                    <a:pt x="65510" y="2632"/>
                    <a:pt x="64504" y="3011"/>
                    <a:pt x="63464" y="3011"/>
                  </a:cubicBezTo>
                  <a:lnTo>
                    <a:pt x="26523" y="3011"/>
                  </a:lnTo>
                  <a:cubicBezTo>
                    <a:pt x="25524" y="3011"/>
                    <a:pt x="24557" y="2661"/>
                    <a:pt x="23787" y="2024"/>
                  </a:cubicBezTo>
                  <a:lnTo>
                    <a:pt x="21431" y="69"/>
                  </a:lnTo>
                  <a:cubicBezTo>
                    <a:pt x="21377" y="24"/>
                    <a:pt x="21310" y="0"/>
                    <a:pt x="212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7"/>
            <p:cNvSpPr/>
            <p:nvPr/>
          </p:nvSpPr>
          <p:spPr>
            <a:xfrm>
              <a:off x="6270840" y="3249000"/>
              <a:ext cx="922320" cy="219600"/>
            </a:xfrm>
            <a:custGeom>
              <a:avLst/>
              <a:gdLst/>
              <a:ahLst/>
              <a:cxnLst/>
              <a:rect l="l" t="t" r="r" b="b"/>
              <a:pathLst>
                <a:path w="48582" h="11601" extrusionOk="0">
                  <a:moveTo>
                    <a:pt x="44329" y="603"/>
                  </a:moveTo>
                  <a:cubicBezTo>
                    <a:pt x="46343" y="603"/>
                    <a:pt x="47980" y="2241"/>
                    <a:pt x="47980" y="4253"/>
                  </a:cubicBezTo>
                  <a:lnTo>
                    <a:pt x="47980" y="7348"/>
                  </a:lnTo>
                  <a:cubicBezTo>
                    <a:pt x="47980" y="9361"/>
                    <a:pt x="46343" y="10999"/>
                    <a:pt x="44329" y="10999"/>
                  </a:cubicBezTo>
                  <a:lnTo>
                    <a:pt x="4254" y="10999"/>
                  </a:lnTo>
                  <a:cubicBezTo>
                    <a:pt x="2241" y="10999"/>
                    <a:pt x="602" y="9361"/>
                    <a:pt x="602" y="7348"/>
                  </a:cubicBezTo>
                  <a:lnTo>
                    <a:pt x="602" y="4253"/>
                  </a:lnTo>
                  <a:cubicBezTo>
                    <a:pt x="602" y="2241"/>
                    <a:pt x="2241" y="603"/>
                    <a:pt x="4254" y="603"/>
                  </a:cubicBezTo>
                  <a:close/>
                  <a:moveTo>
                    <a:pt x="4254" y="0"/>
                  </a:moveTo>
                  <a:cubicBezTo>
                    <a:pt x="1908" y="0"/>
                    <a:pt x="1" y="1908"/>
                    <a:pt x="1" y="4253"/>
                  </a:cubicBezTo>
                  <a:lnTo>
                    <a:pt x="1" y="7348"/>
                  </a:lnTo>
                  <a:cubicBezTo>
                    <a:pt x="1" y="9693"/>
                    <a:pt x="1908" y="11601"/>
                    <a:pt x="4254" y="11601"/>
                  </a:cubicBezTo>
                  <a:lnTo>
                    <a:pt x="44329" y="11601"/>
                  </a:lnTo>
                  <a:cubicBezTo>
                    <a:pt x="46674" y="11601"/>
                    <a:pt x="48582" y="9693"/>
                    <a:pt x="48582" y="7348"/>
                  </a:cubicBezTo>
                  <a:lnTo>
                    <a:pt x="48582" y="4253"/>
                  </a:lnTo>
                  <a:cubicBezTo>
                    <a:pt x="48582" y="1908"/>
                    <a:pt x="46674" y="0"/>
                    <a:pt x="44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7"/>
            <p:cNvSpPr/>
            <p:nvPr/>
          </p:nvSpPr>
          <p:spPr>
            <a:xfrm>
              <a:off x="6270840" y="3596040"/>
              <a:ext cx="922320" cy="219600"/>
            </a:xfrm>
            <a:custGeom>
              <a:avLst/>
              <a:gdLst/>
              <a:ahLst/>
              <a:cxnLst/>
              <a:rect l="l" t="t" r="r" b="b"/>
              <a:pathLst>
                <a:path w="48582" h="11601" extrusionOk="0">
                  <a:moveTo>
                    <a:pt x="44329" y="602"/>
                  </a:moveTo>
                  <a:cubicBezTo>
                    <a:pt x="46343" y="602"/>
                    <a:pt x="47980" y="2240"/>
                    <a:pt x="47980" y="4253"/>
                  </a:cubicBezTo>
                  <a:lnTo>
                    <a:pt x="47980" y="7348"/>
                  </a:lnTo>
                  <a:cubicBezTo>
                    <a:pt x="47980" y="9361"/>
                    <a:pt x="46343" y="10998"/>
                    <a:pt x="44329" y="10998"/>
                  </a:cubicBezTo>
                  <a:lnTo>
                    <a:pt x="4254" y="10998"/>
                  </a:lnTo>
                  <a:cubicBezTo>
                    <a:pt x="2241" y="10998"/>
                    <a:pt x="602" y="9361"/>
                    <a:pt x="602" y="7348"/>
                  </a:cubicBezTo>
                  <a:lnTo>
                    <a:pt x="602" y="4253"/>
                  </a:lnTo>
                  <a:cubicBezTo>
                    <a:pt x="602" y="2241"/>
                    <a:pt x="2241" y="602"/>
                    <a:pt x="4254" y="602"/>
                  </a:cubicBezTo>
                  <a:close/>
                  <a:moveTo>
                    <a:pt x="4254" y="0"/>
                  </a:moveTo>
                  <a:cubicBezTo>
                    <a:pt x="1908" y="0"/>
                    <a:pt x="1" y="1908"/>
                    <a:pt x="1" y="4253"/>
                  </a:cubicBezTo>
                  <a:lnTo>
                    <a:pt x="1" y="7348"/>
                  </a:lnTo>
                  <a:cubicBezTo>
                    <a:pt x="1" y="9693"/>
                    <a:pt x="1908" y="11601"/>
                    <a:pt x="4254" y="11601"/>
                  </a:cubicBezTo>
                  <a:lnTo>
                    <a:pt x="44329" y="11601"/>
                  </a:lnTo>
                  <a:cubicBezTo>
                    <a:pt x="46674" y="11601"/>
                    <a:pt x="48582" y="9693"/>
                    <a:pt x="48582" y="7347"/>
                  </a:cubicBezTo>
                  <a:lnTo>
                    <a:pt x="48582" y="4253"/>
                  </a:lnTo>
                  <a:cubicBezTo>
                    <a:pt x="48582" y="1908"/>
                    <a:pt x="46674" y="0"/>
                    <a:pt x="44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7"/>
            <p:cNvSpPr/>
            <p:nvPr/>
          </p:nvSpPr>
          <p:spPr>
            <a:xfrm>
              <a:off x="6276600" y="3948480"/>
              <a:ext cx="910800" cy="208080"/>
            </a:xfrm>
            <a:custGeom>
              <a:avLst/>
              <a:gdLst/>
              <a:ahLst/>
              <a:cxnLst/>
              <a:rect l="l" t="t" r="r" b="b"/>
              <a:pathLst>
                <a:path w="47981" h="10999" extrusionOk="0">
                  <a:moveTo>
                    <a:pt x="103" y="1"/>
                  </a:moveTo>
                  <a:cubicBezTo>
                    <a:pt x="46" y="1"/>
                    <a:pt x="0" y="46"/>
                    <a:pt x="0" y="103"/>
                  </a:cubicBezTo>
                  <a:lnTo>
                    <a:pt x="0" y="10896"/>
                  </a:lnTo>
                  <a:cubicBezTo>
                    <a:pt x="0" y="10952"/>
                    <a:pt x="46" y="10998"/>
                    <a:pt x="103" y="10998"/>
                  </a:cubicBezTo>
                  <a:lnTo>
                    <a:pt x="47878" y="10998"/>
                  </a:lnTo>
                  <a:cubicBezTo>
                    <a:pt x="47934" y="10998"/>
                    <a:pt x="47980" y="10952"/>
                    <a:pt x="47980" y="10896"/>
                  </a:cubicBezTo>
                  <a:lnTo>
                    <a:pt x="47980" y="103"/>
                  </a:lnTo>
                  <a:cubicBezTo>
                    <a:pt x="47980" y="46"/>
                    <a:pt x="47934" y="1"/>
                    <a:pt x="478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7"/>
            <p:cNvSpPr/>
            <p:nvPr/>
          </p:nvSpPr>
          <p:spPr>
            <a:xfrm>
              <a:off x="6811200" y="1690920"/>
              <a:ext cx="304560" cy="304560"/>
            </a:xfrm>
            <a:custGeom>
              <a:avLst/>
              <a:gdLst/>
              <a:ahLst/>
              <a:cxnLst/>
              <a:rect l="l" t="t" r="r" b="b"/>
              <a:pathLst>
                <a:path w="16074" h="16075" extrusionOk="0">
                  <a:moveTo>
                    <a:pt x="8037" y="1"/>
                  </a:moveTo>
                  <a:cubicBezTo>
                    <a:pt x="3598" y="1"/>
                    <a:pt x="0" y="3599"/>
                    <a:pt x="0" y="8037"/>
                  </a:cubicBezTo>
                  <a:cubicBezTo>
                    <a:pt x="0" y="12477"/>
                    <a:pt x="3598" y="16074"/>
                    <a:pt x="8037" y="16074"/>
                  </a:cubicBezTo>
                  <a:cubicBezTo>
                    <a:pt x="12475" y="16074"/>
                    <a:pt x="16074" y="12477"/>
                    <a:pt x="16074" y="8037"/>
                  </a:cubicBezTo>
                  <a:cubicBezTo>
                    <a:pt x="16074" y="3599"/>
                    <a:pt x="12475" y="1"/>
                    <a:pt x="8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7"/>
            <p:cNvSpPr/>
            <p:nvPr/>
          </p:nvSpPr>
          <p:spPr>
            <a:xfrm>
              <a:off x="6342840" y="1690920"/>
              <a:ext cx="304560" cy="304560"/>
            </a:xfrm>
            <a:custGeom>
              <a:avLst/>
              <a:gdLst/>
              <a:ahLst/>
              <a:cxnLst/>
              <a:rect l="l" t="t" r="r" b="b"/>
              <a:pathLst>
                <a:path w="16076" h="16075" extrusionOk="0">
                  <a:moveTo>
                    <a:pt x="8037" y="1"/>
                  </a:moveTo>
                  <a:cubicBezTo>
                    <a:pt x="3599" y="1"/>
                    <a:pt x="0" y="3598"/>
                    <a:pt x="0" y="8038"/>
                  </a:cubicBezTo>
                  <a:cubicBezTo>
                    <a:pt x="0" y="12476"/>
                    <a:pt x="3599" y="16074"/>
                    <a:pt x="8037" y="16074"/>
                  </a:cubicBezTo>
                  <a:cubicBezTo>
                    <a:pt x="12476" y="16074"/>
                    <a:pt x="16075" y="12476"/>
                    <a:pt x="16074" y="8038"/>
                  </a:cubicBezTo>
                  <a:cubicBezTo>
                    <a:pt x="16074" y="3598"/>
                    <a:pt x="12476" y="1"/>
                    <a:pt x="8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7"/>
            <p:cNvSpPr/>
            <p:nvPr/>
          </p:nvSpPr>
          <p:spPr>
            <a:xfrm>
              <a:off x="6706800" y="4482000"/>
              <a:ext cx="78120" cy="75240"/>
            </a:xfrm>
            <a:custGeom>
              <a:avLst/>
              <a:gdLst/>
              <a:ahLst/>
              <a:cxnLst/>
              <a:rect l="l" t="t" r="r" b="b"/>
              <a:pathLst>
                <a:path w="4174" h="4016" extrusionOk="0">
                  <a:moveTo>
                    <a:pt x="2166" y="0"/>
                  </a:moveTo>
                  <a:cubicBezTo>
                    <a:pt x="1643" y="0"/>
                    <a:pt x="1130" y="204"/>
                    <a:pt x="746" y="588"/>
                  </a:cubicBezTo>
                  <a:cubicBezTo>
                    <a:pt x="172" y="1162"/>
                    <a:pt x="0" y="2026"/>
                    <a:pt x="310" y="2776"/>
                  </a:cubicBezTo>
                  <a:cubicBezTo>
                    <a:pt x="622" y="3527"/>
                    <a:pt x="1354" y="4016"/>
                    <a:pt x="2165" y="4016"/>
                  </a:cubicBezTo>
                  <a:cubicBezTo>
                    <a:pt x="3274" y="4016"/>
                    <a:pt x="4173" y="3116"/>
                    <a:pt x="4173" y="2008"/>
                  </a:cubicBezTo>
                  <a:cubicBezTo>
                    <a:pt x="4173" y="1196"/>
                    <a:pt x="3684" y="463"/>
                    <a:pt x="2934" y="153"/>
                  </a:cubicBezTo>
                  <a:cubicBezTo>
                    <a:pt x="2685" y="50"/>
                    <a:pt x="2424" y="0"/>
                    <a:pt x="2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7"/>
            <p:cNvSpPr/>
            <p:nvPr/>
          </p:nvSpPr>
          <p:spPr>
            <a:xfrm>
              <a:off x="6263640" y="2177280"/>
              <a:ext cx="891360" cy="891360"/>
            </a:xfrm>
            <a:custGeom>
              <a:avLst/>
              <a:gdLst/>
              <a:ahLst/>
              <a:cxnLst/>
              <a:rect l="l" t="t" r="r" b="b"/>
              <a:pathLst>
                <a:path w="46958" h="46959" extrusionOk="0">
                  <a:moveTo>
                    <a:pt x="23479" y="554"/>
                  </a:moveTo>
                  <a:cubicBezTo>
                    <a:pt x="36120" y="554"/>
                    <a:pt x="46405" y="10837"/>
                    <a:pt x="46405" y="23479"/>
                  </a:cubicBezTo>
                  <a:cubicBezTo>
                    <a:pt x="46405" y="36121"/>
                    <a:pt x="36120" y="46404"/>
                    <a:pt x="23479" y="46404"/>
                  </a:cubicBezTo>
                  <a:cubicBezTo>
                    <a:pt x="10838" y="46404"/>
                    <a:pt x="553" y="36120"/>
                    <a:pt x="553" y="23479"/>
                  </a:cubicBezTo>
                  <a:cubicBezTo>
                    <a:pt x="553" y="10837"/>
                    <a:pt x="10838" y="554"/>
                    <a:pt x="23479" y="554"/>
                  </a:cubicBezTo>
                  <a:close/>
                  <a:moveTo>
                    <a:pt x="23479" y="0"/>
                  </a:moveTo>
                  <a:cubicBezTo>
                    <a:pt x="10533" y="0"/>
                    <a:pt x="0" y="10532"/>
                    <a:pt x="0" y="23479"/>
                  </a:cubicBezTo>
                  <a:cubicBezTo>
                    <a:pt x="0" y="36426"/>
                    <a:pt x="10533" y="46958"/>
                    <a:pt x="23479" y="46958"/>
                  </a:cubicBezTo>
                  <a:cubicBezTo>
                    <a:pt x="36425" y="46958"/>
                    <a:pt x="46957" y="36425"/>
                    <a:pt x="46957" y="23479"/>
                  </a:cubicBezTo>
                  <a:cubicBezTo>
                    <a:pt x="46957" y="10532"/>
                    <a:pt x="36425" y="0"/>
                    <a:pt x="234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7"/>
            <p:cNvSpPr/>
            <p:nvPr/>
          </p:nvSpPr>
          <p:spPr>
            <a:xfrm>
              <a:off x="6416640" y="2273400"/>
              <a:ext cx="369000" cy="622440"/>
            </a:xfrm>
            <a:custGeom>
              <a:avLst/>
              <a:gdLst/>
              <a:ahLst/>
              <a:cxnLst/>
              <a:rect l="l" t="t" r="r" b="b"/>
              <a:pathLst>
                <a:path w="19474" h="32805" extrusionOk="0">
                  <a:moveTo>
                    <a:pt x="11781" y="443"/>
                  </a:moveTo>
                  <a:cubicBezTo>
                    <a:pt x="12079" y="443"/>
                    <a:pt x="12297" y="470"/>
                    <a:pt x="12443" y="495"/>
                  </a:cubicBezTo>
                  <a:cubicBezTo>
                    <a:pt x="12191" y="1201"/>
                    <a:pt x="11642" y="3357"/>
                    <a:pt x="12918" y="6307"/>
                  </a:cubicBezTo>
                  <a:cubicBezTo>
                    <a:pt x="13074" y="6669"/>
                    <a:pt x="13267" y="7094"/>
                    <a:pt x="13483" y="7569"/>
                  </a:cubicBezTo>
                  <a:cubicBezTo>
                    <a:pt x="15405" y="11797"/>
                    <a:pt x="18980" y="19669"/>
                    <a:pt x="16061" y="24505"/>
                  </a:cubicBezTo>
                  <a:cubicBezTo>
                    <a:pt x="15094" y="26107"/>
                    <a:pt x="14379" y="27538"/>
                    <a:pt x="13804" y="28689"/>
                  </a:cubicBezTo>
                  <a:cubicBezTo>
                    <a:pt x="12616" y="31064"/>
                    <a:pt x="11968" y="32360"/>
                    <a:pt x="10671" y="32360"/>
                  </a:cubicBezTo>
                  <a:cubicBezTo>
                    <a:pt x="10417" y="32360"/>
                    <a:pt x="10139" y="32311"/>
                    <a:pt x="9827" y="32210"/>
                  </a:cubicBezTo>
                  <a:cubicBezTo>
                    <a:pt x="8759" y="31866"/>
                    <a:pt x="6176" y="30837"/>
                    <a:pt x="5265" y="28721"/>
                  </a:cubicBezTo>
                  <a:cubicBezTo>
                    <a:pt x="4777" y="27588"/>
                    <a:pt x="4862" y="26319"/>
                    <a:pt x="5517" y="24946"/>
                  </a:cubicBezTo>
                  <a:cubicBezTo>
                    <a:pt x="6012" y="23908"/>
                    <a:pt x="6535" y="22979"/>
                    <a:pt x="7040" y="22082"/>
                  </a:cubicBezTo>
                  <a:cubicBezTo>
                    <a:pt x="8529" y="19436"/>
                    <a:pt x="9704" y="17346"/>
                    <a:pt x="8270" y="15385"/>
                  </a:cubicBezTo>
                  <a:cubicBezTo>
                    <a:pt x="7377" y="14161"/>
                    <a:pt x="6127" y="13516"/>
                    <a:pt x="4917" y="12891"/>
                  </a:cubicBezTo>
                  <a:cubicBezTo>
                    <a:pt x="3613" y="12214"/>
                    <a:pt x="2262" y="11517"/>
                    <a:pt x="1256" y="10079"/>
                  </a:cubicBezTo>
                  <a:cubicBezTo>
                    <a:pt x="642" y="9202"/>
                    <a:pt x="458" y="8266"/>
                    <a:pt x="708" y="7297"/>
                  </a:cubicBezTo>
                  <a:cubicBezTo>
                    <a:pt x="1177" y="5474"/>
                    <a:pt x="3214" y="3564"/>
                    <a:pt x="6292" y="2056"/>
                  </a:cubicBezTo>
                  <a:cubicBezTo>
                    <a:pt x="9053" y="703"/>
                    <a:pt x="10825" y="443"/>
                    <a:pt x="11781" y="443"/>
                  </a:cubicBezTo>
                  <a:close/>
                  <a:moveTo>
                    <a:pt x="11775" y="0"/>
                  </a:moveTo>
                  <a:cubicBezTo>
                    <a:pt x="10744" y="0"/>
                    <a:pt x="8913" y="284"/>
                    <a:pt x="6099" y="1663"/>
                  </a:cubicBezTo>
                  <a:cubicBezTo>
                    <a:pt x="2859" y="3250"/>
                    <a:pt x="792" y="5212"/>
                    <a:pt x="283" y="7187"/>
                  </a:cubicBezTo>
                  <a:cubicBezTo>
                    <a:pt x="0" y="8286"/>
                    <a:pt x="205" y="9344"/>
                    <a:pt x="896" y="10330"/>
                  </a:cubicBezTo>
                  <a:cubicBezTo>
                    <a:pt x="1964" y="11856"/>
                    <a:pt x="3363" y="12580"/>
                    <a:pt x="4716" y="13280"/>
                  </a:cubicBezTo>
                  <a:cubicBezTo>
                    <a:pt x="5933" y="13909"/>
                    <a:pt x="7083" y="14504"/>
                    <a:pt x="7916" y="15644"/>
                  </a:cubicBezTo>
                  <a:cubicBezTo>
                    <a:pt x="9183" y="17377"/>
                    <a:pt x="8123" y="19260"/>
                    <a:pt x="6656" y="21867"/>
                  </a:cubicBezTo>
                  <a:cubicBezTo>
                    <a:pt x="6172" y="22729"/>
                    <a:pt x="5622" y="23706"/>
                    <a:pt x="5120" y="24757"/>
                  </a:cubicBezTo>
                  <a:cubicBezTo>
                    <a:pt x="4408" y="26248"/>
                    <a:pt x="4322" y="27641"/>
                    <a:pt x="4862" y="28895"/>
                  </a:cubicBezTo>
                  <a:cubicBezTo>
                    <a:pt x="5844" y="31174"/>
                    <a:pt x="8566" y="32265"/>
                    <a:pt x="9692" y="32627"/>
                  </a:cubicBezTo>
                  <a:cubicBezTo>
                    <a:pt x="10062" y="32747"/>
                    <a:pt x="10394" y="32804"/>
                    <a:pt x="10695" y="32804"/>
                  </a:cubicBezTo>
                  <a:cubicBezTo>
                    <a:pt x="12235" y="32804"/>
                    <a:pt x="12988" y="31298"/>
                    <a:pt x="14195" y="28885"/>
                  </a:cubicBezTo>
                  <a:cubicBezTo>
                    <a:pt x="14767" y="27742"/>
                    <a:pt x="15478" y="26319"/>
                    <a:pt x="16435" y="24731"/>
                  </a:cubicBezTo>
                  <a:cubicBezTo>
                    <a:pt x="19474" y="19698"/>
                    <a:pt x="15836" y="11690"/>
                    <a:pt x="13882" y="7389"/>
                  </a:cubicBezTo>
                  <a:cubicBezTo>
                    <a:pt x="13667" y="6916"/>
                    <a:pt x="13476" y="6494"/>
                    <a:pt x="13321" y="6135"/>
                  </a:cubicBezTo>
                  <a:cubicBezTo>
                    <a:pt x="11865" y="2770"/>
                    <a:pt x="12927" y="460"/>
                    <a:pt x="12938" y="437"/>
                  </a:cubicBezTo>
                  <a:cubicBezTo>
                    <a:pt x="12992" y="322"/>
                    <a:pt x="12938" y="186"/>
                    <a:pt x="12820" y="138"/>
                  </a:cubicBezTo>
                  <a:cubicBezTo>
                    <a:pt x="12788" y="125"/>
                    <a:pt x="12458" y="0"/>
                    <a:pt x="11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7"/>
            <p:cNvSpPr/>
            <p:nvPr/>
          </p:nvSpPr>
          <p:spPr>
            <a:xfrm>
              <a:off x="6521040" y="2403000"/>
              <a:ext cx="87840" cy="62640"/>
            </a:xfrm>
            <a:custGeom>
              <a:avLst/>
              <a:gdLst/>
              <a:ahLst/>
              <a:cxnLst/>
              <a:rect l="l" t="t" r="r" b="b"/>
              <a:pathLst>
                <a:path w="4672" h="3352" extrusionOk="0">
                  <a:moveTo>
                    <a:pt x="4432" y="1"/>
                  </a:moveTo>
                  <a:cubicBezTo>
                    <a:pt x="4428" y="1"/>
                    <a:pt x="4424" y="1"/>
                    <a:pt x="4420" y="1"/>
                  </a:cubicBezTo>
                  <a:cubicBezTo>
                    <a:pt x="4285" y="15"/>
                    <a:pt x="1085" y="334"/>
                    <a:pt x="271" y="1636"/>
                  </a:cubicBezTo>
                  <a:cubicBezTo>
                    <a:pt x="43" y="2001"/>
                    <a:pt x="0" y="2332"/>
                    <a:pt x="145" y="2618"/>
                  </a:cubicBezTo>
                  <a:cubicBezTo>
                    <a:pt x="459" y="3241"/>
                    <a:pt x="1543" y="3341"/>
                    <a:pt x="1665" y="3350"/>
                  </a:cubicBezTo>
                  <a:cubicBezTo>
                    <a:pt x="1671" y="3351"/>
                    <a:pt x="1678" y="3351"/>
                    <a:pt x="1683" y="3351"/>
                  </a:cubicBezTo>
                  <a:cubicBezTo>
                    <a:pt x="1686" y="3351"/>
                    <a:pt x="1689" y="3351"/>
                    <a:pt x="1692" y="3351"/>
                  </a:cubicBezTo>
                  <a:cubicBezTo>
                    <a:pt x="1809" y="3351"/>
                    <a:pt x="1906" y="3258"/>
                    <a:pt x="1910" y="3141"/>
                  </a:cubicBezTo>
                  <a:cubicBezTo>
                    <a:pt x="1915" y="3019"/>
                    <a:pt x="1820" y="2918"/>
                    <a:pt x="1700" y="2913"/>
                  </a:cubicBezTo>
                  <a:cubicBezTo>
                    <a:pt x="1453" y="2893"/>
                    <a:pt x="708" y="2762"/>
                    <a:pt x="537" y="2420"/>
                  </a:cubicBezTo>
                  <a:cubicBezTo>
                    <a:pt x="466" y="2280"/>
                    <a:pt x="502" y="2094"/>
                    <a:pt x="642" y="1869"/>
                  </a:cubicBezTo>
                  <a:cubicBezTo>
                    <a:pt x="1224" y="939"/>
                    <a:pt x="3597" y="522"/>
                    <a:pt x="4462" y="439"/>
                  </a:cubicBezTo>
                  <a:cubicBezTo>
                    <a:pt x="4582" y="428"/>
                    <a:pt x="4671" y="320"/>
                    <a:pt x="4659" y="199"/>
                  </a:cubicBezTo>
                  <a:cubicBezTo>
                    <a:pt x="4648" y="83"/>
                    <a:pt x="4546" y="1"/>
                    <a:pt x="4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7"/>
            <p:cNvSpPr/>
            <p:nvPr/>
          </p:nvSpPr>
          <p:spPr>
            <a:xfrm>
              <a:off x="6458040" y="2353320"/>
              <a:ext cx="151200" cy="138240"/>
            </a:xfrm>
            <a:custGeom>
              <a:avLst/>
              <a:gdLst/>
              <a:ahLst/>
              <a:cxnLst/>
              <a:rect l="l" t="t" r="r" b="b"/>
              <a:pathLst>
                <a:path w="8010" h="7335" extrusionOk="0">
                  <a:moveTo>
                    <a:pt x="7761" y="1"/>
                  </a:moveTo>
                  <a:cubicBezTo>
                    <a:pt x="7735" y="1"/>
                    <a:pt x="7709" y="5"/>
                    <a:pt x="7684" y="15"/>
                  </a:cubicBezTo>
                  <a:cubicBezTo>
                    <a:pt x="6919" y="302"/>
                    <a:pt x="194" y="2882"/>
                    <a:pt x="34" y="4953"/>
                  </a:cubicBezTo>
                  <a:cubicBezTo>
                    <a:pt x="0" y="5397"/>
                    <a:pt x="135" y="5792"/>
                    <a:pt x="436" y="6130"/>
                  </a:cubicBezTo>
                  <a:cubicBezTo>
                    <a:pt x="1408" y="7221"/>
                    <a:pt x="3820" y="7330"/>
                    <a:pt x="3923" y="7335"/>
                  </a:cubicBezTo>
                  <a:lnTo>
                    <a:pt x="3930" y="7335"/>
                  </a:lnTo>
                  <a:lnTo>
                    <a:pt x="3930" y="7333"/>
                  </a:lnTo>
                  <a:cubicBezTo>
                    <a:pt x="3932" y="7333"/>
                    <a:pt x="3934" y="7333"/>
                    <a:pt x="3935" y="7333"/>
                  </a:cubicBezTo>
                  <a:cubicBezTo>
                    <a:pt x="4054" y="7333"/>
                    <a:pt x="4152" y="7238"/>
                    <a:pt x="4154" y="7120"/>
                  </a:cubicBezTo>
                  <a:cubicBezTo>
                    <a:pt x="4157" y="6998"/>
                    <a:pt x="4061" y="6898"/>
                    <a:pt x="3939" y="6896"/>
                  </a:cubicBezTo>
                  <a:cubicBezTo>
                    <a:pt x="3917" y="6896"/>
                    <a:pt x="1610" y="6791"/>
                    <a:pt x="763" y="5839"/>
                  </a:cubicBezTo>
                  <a:cubicBezTo>
                    <a:pt x="542" y="5590"/>
                    <a:pt x="447" y="5311"/>
                    <a:pt x="472" y="4987"/>
                  </a:cubicBezTo>
                  <a:cubicBezTo>
                    <a:pt x="588" y="3467"/>
                    <a:pt x="5829" y="1179"/>
                    <a:pt x="7838" y="425"/>
                  </a:cubicBezTo>
                  <a:cubicBezTo>
                    <a:pt x="7952" y="382"/>
                    <a:pt x="8010" y="256"/>
                    <a:pt x="7966" y="143"/>
                  </a:cubicBezTo>
                  <a:cubicBezTo>
                    <a:pt x="7933" y="55"/>
                    <a:pt x="7849" y="1"/>
                    <a:pt x="7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7"/>
            <p:cNvSpPr/>
            <p:nvPr/>
          </p:nvSpPr>
          <p:spPr>
            <a:xfrm>
              <a:off x="6492600" y="2713680"/>
              <a:ext cx="471960" cy="290880"/>
            </a:xfrm>
            <a:custGeom>
              <a:avLst/>
              <a:gdLst/>
              <a:ahLst/>
              <a:cxnLst/>
              <a:rect l="l" t="t" r="r" b="b"/>
              <a:pathLst>
                <a:path w="24895" h="15368" extrusionOk="0">
                  <a:moveTo>
                    <a:pt x="13959" y="441"/>
                  </a:moveTo>
                  <a:cubicBezTo>
                    <a:pt x="16805" y="441"/>
                    <a:pt x="24455" y="4705"/>
                    <a:pt x="24455" y="6290"/>
                  </a:cubicBezTo>
                  <a:cubicBezTo>
                    <a:pt x="24455" y="7964"/>
                    <a:pt x="23423" y="9699"/>
                    <a:pt x="21109" y="11917"/>
                  </a:cubicBezTo>
                  <a:cubicBezTo>
                    <a:pt x="18988" y="13951"/>
                    <a:pt x="15867" y="14930"/>
                    <a:pt x="11413" y="14930"/>
                  </a:cubicBezTo>
                  <a:cubicBezTo>
                    <a:pt x="10464" y="14930"/>
                    <a:pt x="9455" y="14885"/>
                    <a:pt x="8382" y="14797"/>
                  </a:cubicBezTo>
                  <a:cubicBezTo>
                    <a:pt x="2160" y="14286"/>
                    <a:pt x="2040" y="14158"/>
                    <a:pt x="1258" y="13334"/>
                  </a:cubicBezTo>
                  <a:cubicBezTo>
                    <a:pt x="1175" y="13246"/>
                    <a:pt x="1087" y="13151"/>
                    <a:pt x="983" y="13049"/>
                  </a:cubicBezTo>
                  <a:cubicBezTo>
                    <a:pt x="617" y="12683"/>
                    <a:pt x="447" y="12185"/>
                    <a:pt x="490" y="11611"/>
                  </a:cubicBezTo>
                  <a:cubicBezTo>
                    <a:pt x="569" y="10548"/>
                    <a:pt x="1359" y="9365"/>
                    <a:pt x="2604" y="8445"/>
                  </a:cubicBezTo>
                  <a:cubicBezTo>
                    <a:pt x="4708" y="6889"/>
                    <a:pt x="8306" y="2317"/>
                    <a:pt x="8697" y="1817"/>
                  </a:cubicBezTo>
                  <a:cubicBezTo>
                    <a:pt x="9037" y="1643"/>
                    <a:pt x="11479" y="441"/>
                    <a:pt x="13959" y="441"/>
                  </a:cubicBezTo>
                  <a:close/>
                  <a:moveTo>
                    <a:pt x="13959" y="1"/>
                  </a:moveTo>
                  <a:cubicBezTo>
                    <a:pt x="11187" y="1"/>
                    <a:pt x="8562" y="1392"/>
                    <a:pt x="8450" y="1451"/>
                  </a:cubicBezTo>
                  <a:cubicBezTo>
                    <a:pt x="8423" y="1464"/>
                    <a:pt x="8400" y="1484"/>
                    <a:pt x="8382" y="1509"/>
                  </a:cubicBezTo>
                  <a:cubicBezTo>
                    <a:pt x="8343" y="1558"/>
                    <a:pt x="4475" y="6515"/>
                    <a:pt x="2344" y="8091"/>
                  </a:cubicBezTo>
                  <a:cubicBezTo>
                    <a:pt x="998" y="9087"/>
                    <a:pt x="142" y="10391"/>
                    <a:pt x="53" y="11579"/>
                  </a:cubicBezTo>
                  <a:cubicBezTo>
                    <a:pt x="1" y="12284"/>
                    <a:pt x="215" y="12900"/>
                    <a:pt x="674" y="13359"/>
                  </a:cubicBezTo>
                  <a:cubicBezTo>
                    <a:pt x="773" y="13459"/>
                    <a:pt x="860" y="13550"/>
                    <a:pt x="940" y="13634"/>
                  </a:cubicBezTo>
                  <a:cubicBezTo>
                    <a:pt x="1821" y="14565"/>
                    <a:pt x="1956" y="14708"/>
                    <a:pt x="8347" y="15234"/>
                  </a:cubicBezTo>
                  <a:cubicBezTo>
                    <a:pt x="9428" y="15323"/>
                    <a:pt x="10449" y="15368"/>
                    <a:pt x="11411" y="15368"/>
                  </a:cubicBezTo>
                  <a:cubicBezTo>
                    <a:pt x="15985" y="15368"/>
                    <a:pt x="19205" y="14349"/>
                    <a:pt x="21413" y="12233"/>
                  </a:cubicBezTo>
                  <a:cubicBezTo>
                    <a:pt x="23821" y="9925"/>
                    <a:pt x="24894" y="8093"/>
                    <a:pt x="24894" y="6289"/>
                  </a:cubicBezTo>
                  <a:cubicBezTo>
                    <a:pt x="24894" y="4310"/>
                    <a:pt x="16841" y="1"/>
                    <a:pt x="139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7"/>
            <p:cNvSpPr/>
            <p:nvPr/>
          </p:nvSpPr>
          <p:spPr>
            <a:xfrm>
              <a:off x="6593040" y="2820240"/>
              <a:ext cx="76320" cy="106920"/>
            </a:xfrm>
            <a:custGeom>
              <a:avLst/>
              <a:gdLst/>
              <a:ahLst/>
              <a:cxnLst/>
              <a:rect l="l" t="t" r="r" b="b"/>
              <a:pathLst>
                <a:path w="4076" h="5675" extrusionOk="0">
                  <a:moveTo>
                    <a:pt x="3829" y="0"/>
                  </a:moveTo>
                  <a:cubicBezTo>
                    <a:pt x="3765" y="0"/>
                    <a:pt x="3701" y="28"/>
                    <a:pt x="3658" y="82"/>
                  </a:cubicBezTo>
                  <a:lnTo>
                    <a:pt x="54" y="4538"/>
                  </a:lnTo>
                  <a:cubicBezTo>
                    <a:pt x="17" y="4585"/>
                    <a:pt x="0" y="4645"/>
                    <a:pt x="8" y="4703"/>
                  </a:cubicBezTo>
                  <a:cubicBezTo>
                    <a:pt x="15" y="4762"/>
                    <a:pt x="45" y="4816"/>
                    <a:pt x="93" y="4852"/>
                  </a:cubicBezTo>
                  <a:cubicBezTo>
                    <a:pt x="286" y="4996"/>
                    <a:pt x="1220" y="5674"/>
                    <a:pt x="1792" y="5674"/>
                  </a:cubicBezTo>
                  <a:cubicBezTo>
                    <a:pt x="1830" y="5674"/>
                    <a:pt x="1868" y="5672"/>
                    <a:pt x="1905" y="5664"/>
                  </a:cubicBezTo>
                  <a:cubicBezTo>
                    <a:pt x="2034" y="5643"/>
                    <a:pt x="2147" y="5565"/>
                    <a:pt x="2214" y="5454"/>
                  </a:cubicBezTo>
                  <a:cubicBezTo>
                    <a:pt x="2498" y="4981"/>
                    <a:pt x="3778" y="2606"/>
                    <a:pt x="3832" y="2506"/>
                  </a:cubicBezTo>
                  <a:cubicBezTo>
                    <a:pt x="3889" y="2398"/>
                    <a:pt x="3849" y="2266"/>
                    <a:pt x="3743" y="2208"/>
                  </a:cubicBezTo>
                  <a:cubicBezTo>
                    <a:pt x="3710" y="2190"/>
                    <a:pt x="3674" y="2182"/>
                    <a:pt x="3639" y="2182"/>
                  </a:cubicBezTo>
                  <a:cubicBezTo>
                    <a:pt x="3561" y="2182"/>
                    <a:pt x="3485" y="2223"/>
                    <a:pt x="3445" y="2297"/>
                  </a:cubicBezTo>
                  <a:cubicBezTo>
                    <a:pt x="3433" y="2322"/>
                    <a:pt x="2117" y="4763"/>
                    <a:pt x="1839" y="5229"/>
                  </a:cubicBezTo>
                  <a:cubicBezTo>
                    <a:pt x="1826" y="5238"/>
                    <a:pt x="1805" y="5243"/>
                    <a:pt x="1779" y="5243"/>
                  </a:cubicBezTo>
                  <a:cubicBezTo>
                    <a:pt x="1588" y="5243"/>
                    <a:pt x="1076" y="5007"/>
                    <a:pt x="541" y="4635"/>
                  </a:cubicBezTo>
                  <a:lnTo>
                    <a:pt x="3999" y="358"/>
                  </a:lnTo>
                  <a:cubicBezTo>
                    <a:pt x="4076" y="264"/>
                    <a:pt x="4061" y="125"/>
                    <a:pt x="3967" y="49"/>
                  </a:cubicBezTo>
                  <a:cubicBezTo>
                    <a:pt x="3926" y="16"/>
                    <a:pt x="3877" y="0"/>
                    <a:pt x="38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7"/>
            <p:cNvSpPr/>
            <p:nvPr/>
          </p:nvSpPr>
          <p:spPr>
            <a:xfrm>
              <a:off x="6557760" y="2682360"/>
              <a:ext cx="274680" cy="169560"/>
            </a:xfrm>
            <a:custGeom>
              <a:avLst/>
              <a:gdLst/>
              <a:ahLst/>
              <a:cxnLst/>
              <a:rect l="l" t="t" r="r" b="b"/>
              <a:pathLst>
                <a:path w="14509" h="8972" extrusionOk="0">
                  <a:moveTo>
                    <a:pt x="12390" y="1"/>
                  </a:moveTo>
                  <a:cubicBezTo>
                    <a:pt x="10600" y="1"/>
                    <a:pt x="7871" y="927"/>
                    <a:pt x="7871" y="927"/>
                  </a:cubicBezTo>
                  <a:cubicBezTo>
                    <a:pt x="7871" y="927"/>
                    <a:pt x="5310" y="1875"/>
                    <a:pt x="4836" y="2539"/>
                  </a:cubicBezTo>
                  <a:cubicBezTo>
                    <a:pt x="4362" y="3202"/>
                    <a:pt x="0" y="6332"/>
                    <a:pt x="1232" y="6427"/>
                  </a:cubicBezTo>
                  <a:cubicBezTo>
                    <a:pt x="1260" y="6429"/>
                    <a:pt x="1288" y="6430"/>
                    <a:pt x="1316" y="6430"/>
                  </a:cubicBezTo>
                  <a:cubicBezTo>
                    <a:pt x="2574" y="6430"/>
                    <a:pt x="4931" y="4436"/>
                    <a:pt x="4931" y="4436"/>
                  </a:cubicBezTo>
                  <a:cubicBezTo>
                    <a:pt x="4931" y="4436"/>
                    <a:pt x="5121" y="7470"/>
                    <a:pt x="5690" y="7470"/>
                  </a:cubicBezTo>
                  <a:cubicBezTo>
                    <a:pt x="6258" y="7470"/>
                    <a:pt x="10241" y="5858"/>
                    <a:pt x="10241" y="5858"/>
                  </a:cubicBezTo>
                  <a:cubicBezTo>
                    <a:pt x="10241" y="5858"/>
                    <a:pt x="11427" y="8972"/>
                    <a:pt x="12358" y="8972"/>
                  </a:cubicBezTo>
                  <a:cubicBezTo>
                    <a:pt x="12480" y="8972"/>
                    <a:pt x="12598" y="8918"/>
                    <a:pt x="12708" y="8798"/>
                  </a:cubicBezTo>
                  <a:cubicBezTo>
                    <a:pt x="13656" y="7754"/>
                    <a:pt x="14509" y="1970"/>
                    <a:pt x="13845" y="548"/>
                  </a:cubicBezTo>
                  <a:cubicBezTo>
                    <a:pt x="13657" y="145"/>
                    <a:pt x="13097" y="1"/>
                    <a:pt x="12390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7"/>
            <p:cNvSpPr/>
            <p:nvPr/>
          </p:nvSpPr>
          <p:spPr>
            <a:xfrm>
              <a:off x="6570360" y="2678400"/>
              <a:ext cx="266040" cy="177840"/>
            </a:xfrm>
            <a:custGeom>
              <a:avLst/>
              <a:gdLst/>
              <a:ahLst/>
              <a:cxnLst/>
              <a:rect l="l" t="t" r="r" b="b"/>
              <a:pathLst>
                <a:path w="14055" h="9404" extrusionOk="0">
                  <a:moveTo>
                    <a:pt x="11735" y="427"/>
                  </a:moveTo>
                  <a:cubicBezTo>
                    <a:pt x="12366" y="427"/>
                    <a:pt x="12832" y="547"/>
                    <a:pt x="12974" y="851"/>
                  </a:cubicBezTo>
                  <a:cubicBezTo>
                    <a:pt x="13581" y="2154"/>
                    <a:pt x="12799" y="7842"/>
                    <a:pt x="11872" y="8862"/>
                  </a:cubicBezTo>
                  <a:cubicBezTo>
                    <a:pt x="11798" y="8944"/>
                    <a:pt x="11737" y="8964"/>
                    <a:pt x="11686" y="8964"/>
                  </a:cubicBezTo>
                  <a:cubicBezTo>
                    <a:pt x="11671" y="8964"/>
                    <a:pt x="11656" y="8962"/>
                    <a:pt x="11643" y="8959"/>
                  </a:cubicBezTo>
                  <a:cubicBezTo>
                    <a:pt x="11064" y="8849"/>
                    <a:pt x="10188" y="7081"/>
                    <a:pt x="9773" y="5991"/>
                  </a:cubicBezTo>
                  <a:cubicBezTo>
                    <a:pt x="9741" y="5907"/>
                    <a:pt x="9661" y="5851"/>
                    <a:pt x="9571" y="5851"/>
                  </a:cubicBezTo>
                  <a:cubicBezTo>
                    <a:pt x="9570" y="5851"/>
                    <a:pt x="9569" y="5851"/>
                    <a:pt x="9568" y="5851"/>
                  </a:cubicBezTo>
                  <a:cubicBezTo>
                    <a:pt x="9565" y="5851"/>
                    <a:pt x="9562" y="5851"/>
                    <a:pt x="9560" y="5851"/>
                  </a:cubicBezTo>
                  <a:cubicBezTo>
                    <a:pt x="9535" y="5851"/>
                    <a:pt x="9510" y="5856"/>
                    <a:pt x="9487" y="5865"/>
                  </a:cubicBezTo>
                  <a:cubicBezTo>
                    <a:pt x="7962" y="6483"/>
                    <a:pt x="5400" y="7461"/>
                    <a:pt x="5039" y="7466"/>
                  </a:cubicBezTo>
                  <a:cubicBezTo>
                    <a:pt x="4826" y="7345"/>
                    <a:pt x="4563" y="6021"/>
                    <a:pt x="4477" y="4633"/>
                  </a:cubicBezTo>
                  <a:cubicBezTo>
                    <a:pt x="4469" y="4508"/>
                    <a:pt x="4366" y="4426"/>
                    <a:pt x="4258" y="4426"/>
                  </a:cubicBezTo>
                  <a:cubicBezTo>
                    <a:pt x="4209" y="4426"/>
                    <a:pt x="4159" y="4442"/>
                    <a:pt x="4117" y="4479"/>
                  </a:cubicBezTo>
                  <a:cubicBezTo>
                    <a:pt x="3463" y="5031"/>
                    <a:pt x="1592" y="6421"/>
                    <a:pt x="640" y="6421"/>
                  </a:cubicBezTo>
                  <a:cubicBezTo>
                    <a:pt x="618" y="6421"/>
                    <a:pt x="597" y="6420"/>
                    <a:pt x="577" y="6419"/>
                  </a:cubicBezTo>
                  <a:lnTo>
                    <a:pt x="574" y="6419"/>
                  </a:lnTo>
                  <a:cubicBezTo>
                    <a:pt x="732" y="6015"/>
                    <a:pt x="2153" y="4818"/>
                    <a:pt x="2933" y="4159"/>
                  </a:cubicBezTo>
                  <a:cubicBezTo>
                    <a:pt x="3701" y="3512"/>
                    <a:pt x="4179" y="3104"/>
                    <a:pt x="4342" y="2877"/>
                  </a:cubicBezTo>
                  <a:cubicBezTo>
                    <a:pt x="4698" y="2379"/>
                    <a:pt x="6573" y="1603"/>
                    <a:pt x="7271" y="1344"/>
                  </a:cubicBezTo>
                  <a:cubicBezTo>
                    <a:pt x="8588" y="898"/>
                    <a:pt x="10486" y="427"/>
                    <a:pt x="11735" y="427"/>
                  </a:cubicBezTo>
                  <a:close/>
                  <a:moveTo>
                    <a:pt x="11678" y="0"/>
                  </a:moveTo>
                  <a:cubicBezTo>
                    <a:pt x="9943" y="0"/>
                    <a:pt x="7512" y="800"/>
                    <a:pt x="7127" y="930"/>
                  </a:cubicBezTo>
                  <a:cubicBezTo>
                    <a:pt x="7125" y="931"/>
                    <a:pt x="7124" y="931"/>
                    <a:pt x="7121" y="933"/>
                  </a:cubicBezTo>
                  <a:cubicBezTo>
                    <a:pt x="6852" y="1033"/>
                    <a:pt x="4483" y="1925"/>
                    <a:pt x="3985" y="2623"/>
                  </a:cubicBezTo>
                  <a:cubicBezTo>
                    <a:pt x="3846" y="2817"/>
                    <a:pt x="3266" y="3307"/>
                    <a:pt x="2651" y="3825"/>
                  </a:cubicBezTo>
                  <a:cubicBezTo>
                    <a:pt x="676" y="5490"/>
                    <a:pt x="0" y="6158"/>
                    <a:pt x="139" y="6592"/>
                  </a:cubicBezTo>
                  <a:cubicBezTo>
                    <a:pt x="168" y="6682"/>
                    <a:pt x="259" y="6836"/>
                    <a:pt x="543" y="6857"/>
                  </a:cubicBezTo>
                  <a:cubicBezTo>
                    <a:pt x="576" y="6860"/>
                    <a:pt x="610" y="6861"/>
                    <a:pt x="645" y="6861"/>
                  </a:cubicBezTo>
                  <a:cubicBezTo>
                    <a:pt x="1700" y="6861"/>
                    <a:pt x="3362" y="5637"/>
                    <a:pt x="4069" y="5082"/>
                  </a:cubicBezTo>
                  <a:cubicBezTo>
                    <a:pt x="4180" y="6454"/>
                    <a:pt x="4436" y="7901"/>
                    <a:pt x="5016" y="7901"/>
                  </a:cubicBezTo>
                  <a:cubicBezTo>
                    <a:pt x="5553" y="7901"/>
                    <a:pt x="8466" y="6749"/>
                    <a:pt x="9445" y="6355"/>
                  </a:cubicBezTo>
                  <a:cubicBezTo>
                    <a:pt x="9759" y="7141"/>
                    <a:pt x="10672" y="9223"/>
                    <a:pt x="11561" y="9391"/>
                  </a:cubicBezTo>
                  <a:cubicBezTo>
                    <a:pt x="11602" y="9399"/>
                    <a:pt x="11643" y="9402"/>
                    <a:pt x="11686" y="9404"/>
                  </a:cubicBezTo>
                  <a:cubicBezTo>
                    <a:pt x="11836" y="9404"/>
                    <a:pt x="12021" y="9350"/>
                    <a:pt x="12196" y="9157"/>
                  </a:cubicBezTo>
                  <a:cubicBezTo>
                    <a:pt x="13243" y="8005"/>
                    <a:pt x="14055" y="2134"/>
                    <a:pt x="13371" y="666"/>
                  </a:cubicBezTo>
                  <a:cubicBezTo>
                    <a:pt x="13140" y="173"/>
                    <a:pt x="12484" y="0"/>
                    <a:pt x="116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7"/>
            <p:cNvSpPr/>
            <p:nvPr/>
          </p:nvSpPr>
          <p:spPr>
            <a:xfrm>
              <a:off x="6539040" y="2396520"/>
              <a:ext cx="246960" cy="291240"/>
            </a:xfrm>
            <a:custGeom>
              <a:avLst/>
              <a:gdLst/>
              <a:ahLst/>
              <a:cxnLst/>
              <a:rect l="l" t="t" r="r" b="b"/>
              <a:pathLst>
                <a:path w="13049" h="15370" extrusionOk="0">
                  <a:moveTo>
                    <a:pt x="4091" y="474"/>
                  </a:moveTo>
                  <a:cubicBezTo>
                    <a:pt x="5069" y="794"/>
                    <a:pt x="10865" y="2763"/>
                    <a:pt x="11690" y="4578"/>
                  </a:cubicBezTo>
                  <a:cubicBezTo>
                    <a:pt x="12582" y="6541"/>
                    <a:pt x="12173" y="7962"/>
                    <a:pt x="11977" y="8645"/>
                  </a:cubicBezTo>
                  <a:lnTo>
                    <a:pt x="11963" y="8695"/>
                  </a:lnTo>
                  <a:cubicBezTo>
                    <a:pt x="11777" y="9345"/>
                    <a:pt x="8179" y="14561"/>
                    <a:pt x="7083" y="14899"/>
                  </a:cubicBezTo>
                  <a:cubicBezTo>
                    <a:pt x="7010" y="14921"/>
                    <a:pt x="6928" y="14932"/>
                    <a:pt x="6840" y="14932"/>
                  </a:cubicBezTo>
                  <a:cubicBezTo>
                    <a:pt x="5651" y="14932"/>
                    <a:pt x="3264" y="12957"/>
                    <a:pt x="2212" y="11293"/>
                  </a:cubicBezTo>
                  <a:cubicBezTo>
                    <a:pt x="1199" y="9689"/>
                    <a:pt x="556" y="5521"/>
                    <a:pt x="456" y="4837"/>
                  </a:cubicBezTo>
                  <a:lnTo>
                    <a:pt x="4091" y="474"/>
                  </a:lnTo>
                  <a:close/>
                  <a:moveTo>
                    <a:pt x="4017" y="0"/>
                  </a:moveTo>
                  <a:cubicBezTo>
                    <a:pt x="3954" y="0"/>
                    <a:pt x="3893" y="28"/>
                    <a:pt x="3851" y="80"/>
                  </a:cubicBezTo>
                  <a:lnTo>
                    <a:pt x="59" y="4632"/>
                  </a:lnTo>
                  <a:cubicBezTo>
                    <a:pt x="18" y="4679"/>
                    <a:pt x="1" y="4741"/>
                    <a:pt x="10" y="4802"/>
                  </a:cubicBezTo>
                  <a:cubicBezTo>
                    <a:pt x="36" y="5001"/>
                    <a:pt x="693" y="9705"/>
                    <a:pt x="1842" y="11527"/>
                  </a:cubicBezTo>
                  <a:cubicBezTo>
                    <a:pt x="2883" y="13176"/>
                    <a:pt x="5351" y="15369"/>
                    <a:pt x="6846" y="15369"/>
                  </a:cubicBezTo>
                  <a:cubicBezTo>
                    <a:pt x="6850" y="15369"/>
                    <a:pt x="6854" y="15369"/>
                    <a:pt x="6858" y="15369"/>
                  </a:cubicBezTo>
                  <a:cubicBezTo>
                    <a:pt x="6979" y="15369"/>
                    <a:pt x="7099" y="15352"/>
                    <a:pt x="7213" y="15318"/>
                  </a:cubicBezTo>
                  <a:cubicBezTo>
                    <a:pt x="8567" y="14901"/>
                    <a:pt x="12197" y="9476"/>
                    <a:pt x="12386" y="8815"/>
                  </a:cubicBezTo>
                  <a:lnTo>
                    <a:pt x="12399" y="8765"/>
                  </a:lnTo>
                  <a:cubicBezTo>
                    <a:pt x="12593" y="8089"/>
                    <a:pt x="13049" y="6506"/>
                    <a:pt x="12089" y="4397"/>
                  </a:cubicBezTo>
                  <a:cubicBezTo>
                    <a:pt x="11112" y="2246"/>
                    <a:pt x="4371" y="101"/>
                    <a:pt x="4085" y="11"/>
                  </a:cubicBezTo>
                  <a:cubicBezTo>
                    <a:pt x="4063" y="4"/>
                    <a:pt x="4040" y="0"/>
                    <a:pt x="40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7"/>
            <p:cNvSpPr/>
            <p:nvPr/>
          </p:nvSpPr>
          <p:spPr>
            <a:xfrm>
              <a:off x="6587640" y="2502720"/>
              <a:ext cx="34920" cy="86760"/>
            </a:xfrm>
            <a:custGeom>
              <a:avLst/>
              <a:gdLst/>
              <a:ahLst/>
              <a:cxnLst/>
              <a:rect l="l" t="t" r="r" b="b"/>
              <a:pathLst>
                <a:path w="1886" h="4620" extrusionOk="0">
                  <a:moveTo>
                    <a:pt x="1091" y="0"/>
                  </a:moveTo>
                  <a:cubicBezTo>
                    <a:pt x="1067" y="0"/>
                    <a:pt x="1042" y="4"/>
                    <a:pt x="1018" y="13"/>
                  </a:cubicBezTo>
                  <a:cubicBezTo>
                    <a:pt x="904" y="53"/>
                    <a:pt x="844" y="178"/>
                    <a:pt x="884" y="293"/>
                  </a:cubicBezTo>
                  <a:cubicBezTo>
                    <a:pt x="1093" y="884"/>
                    <a:pt x="1357" y="1983"/>
                    <a:pt x="1174" y="2409"/>
                  </a:cubicBezTo>
                  <a:cubicBezTo>
                    <a:pt x="1077" y="2636"/>
                    <a:pt x="879" y="2833"/>
                    <a:pt x="688" y="3025"/>
                  </a:cubicBezTo>
                  <a:cubicBezTo>
                    <a:pt x="382" y="3331"/>
                    <a:pt x="1" y="3713"/>
                    <a:pt x="351" y="4150"/>
                  </a:cubicBezTo>
                  <a:cubicBezTo>
                    <a:pt x="679" y="4559"/>
                    <a:pt x="1169" y="4619"/>
                    <a:pt x="1426" y="4619"/>
                  </a:cubicBezTo>
                  <a:cubicBezTo>
                    <a:pt x="1483" y="4619"/>
                    <a:pt x="1540" y="4617"/>
                    <a:pt x="1596" y="4609"/>
                  </a:cubicBezTo>
                  <a:cubicBezTo>
                    <a:pt x="1716" y="4592"/>
                    <a:pt x="1800" y="4482"/>
                    <a:pt x="1782" y="4362"/>
                  </a:cubicBezTo>
                  <a:cubicBezTo>
                    <a:pt x="1765" y="4252"/>
                    <a:pt x="1670" y="4174"/>
                    <a:pt x="1562" y="4174"/>
                  </a:cubicBezTo>
                  <a:cubicBezTo>
                    <a:pt x="1553" y="4174"/>
                    <a:pt x="1544" y="4174"/>
                    <a:pt x="1535" y="4175"/>
                  </a:cubicBezTo>
                  <a:cubicBezTo>
                    <a:pt x="1533" y="4176"/>
                    <a:pt x="1489" y="4182"/>
                    <a:pt x="1420" y="4182"/>
                  </a:cubicBezTo>
                  <a:cubicBezTo>
                    <a:pt x="1245" y="4182"/>
                    <a:pt x="907" y="4143"/>
                    <a:pt x="693" y="3875"/>
                  </a:cubicBezTo>
                  <a:cubicBezTo>
                    <a:pt x="610" y="3773"/>
                    <a:pt x="639" y="3694"/>
                    <a:pt x="998" y="3335"/>
                  </a:cubicBezTo>
                  <a:cubicBezTo>
                    <a:pt x="1208" y="3125"/>
                    <a:pt x="1447" y="2886"/>
                    <a:pt x="1577" y="2582"/>
                  </a:cubicBezTo>
                  <a:cubicBezTo>
                    <a:pt x="1886" y="1860"/>
                    <a:pt x="1359" y="320"/>
                    <a:pt x="1298" y="146"/>
                  </a:cubicBezTo>
                  <a:cubicBezTo>
                    <a:pt x="1266" y="56"/>
                    <a:pt x="1182" y="0"/>
                    <a:pt x="10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7"/>
            <p:cNvSpPr/>
            <p:nvPr/>
          </p:nvSpPr>
          <p:spPr>
            <a:xfrm>
              <a:off x="6609240" y="2594880"/>
              <a:ext cx="55080" cy="24480"/>
            </a:xfrm>
            <a:custGeom>
              <a:avLst/>
              <a:gdLst/>
              <a:ahLst/>
              <a:cxnLst/>
              <a:rect l="l" t="t" r="r" b="b"/>
              <a:pathLst>
                <a:path w="2950" h="1350" extrusionOk="0">
                  <a:moveTo>
                    <a:pt x="2701" y="1"/>
                  </a:moveTo>
                  <a:cubicBezTo>
                    <a:pt x="2608" y="1"/>
                    <a:pt x="2522" y="62"/>
                    <a:pt x="2495" y="156"/>
                  </a:cubicBezTo>
                  <a:cubicBezTo>
                    <a:pt x="2301" y="787"/>
                    <a:pt x="1523" y="910"/>
                    <a:pt x="942" y="910"/>
                  </a:cubicBezTo>
                  <a:cubicBezTo>
                    <a:pt x="574" y="910"/>
                    <a:pt x="285" y="860"/>
                    <a:pt x="277" y="859"/>
                  </a:cubicBezTo>
                  <a:cubicBezTo>
                    <a:pt x="264" y="856"/>
                    <a:pt x="250" y="855"/>
                    <a:pt x="237" y="855"/>
                  </a:cubicBezTo>
                  <a:cubicBezTo>
                    <a:pt x="134" y="855"/>
                    <a:pt x="42" y="930"/>
                    <a:pt x="22" y="1035"/>
                  </a:cubicBezTo>
                  <a:cubicBezTo>
                    <a:pt x="1" y="1154"/>
                    <a:pt x="80" y="1268"/>
                    <a:pt x="200" y="1290"/>
                  </a:cubicBezTo>
                  <a:cubicBezTo>
                    <a:pt x="437" y="1329"/>
                    <a:pt x="676" y="1349"/>
                    <a:pt x="916" y="1349"/>
                  </a:cubicBezTo>
                  <a:cubicBezTo>
                    <a:pt x="923" y="1349"/>
                    <a:pt x="931" y="1349"/>
                    <a:pt x="938" y="1349"/>
                  </a:cubicBezTo>
                  <a:cubicBezTo>
                    <a:pt x="1645" y="1349"/>
                    <a:pt x="2638" y="1182"/>
                    <a:pt x="2914" y="286"/>
                  </a:cubicBezTo>
                  <a:cubicBezTo>
                    <a:pt x="2949" y="170"/>
                    <a:pt x="2884" y="47"/>
                    <a:pt x="2769" y="12"/>
                  </a:cubicBezTo>
                  <a:cubicBezTo>
                    <a:pt x="2747" y="5"/>
                    <a:pt x="2724" y="1"/>
                    <a:pt x="2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7"/>
            <p:cNvSpPr/>
            <p:nvPr/>
          </p:nvSpPr>
          <p:spPr>
            <a:xfrm>
              <a:off x="6655320" y="2514240"/>
              <a:ext cx="12600" cy="21240"/>
            </a:xfrm>
            <a:custGeom>
              <a:avLst/>
              <a:gdLst/>
              <a:ahLst/>
              <a:cxnLst/>
              <a:rect l="l" t="t" r="r" b="b"/>
              <a:pathLst>
                <a:path w="711" h="1182" extrusionOk="0">
                  <a:moveTo>
                    <a:pt x="357" y="1"/>
                  </a:moveTo>
                  <a:cubicBezTo>
                    <a:pt x="160" y="1"/>
                    <a:pt x="0" y="266"/>
                    <a:pt x="0" y="591"/>
                  </a:cubicBezTo>
                  <a:cubicBezTo>
                    <a:pt x="0" y="918"/>
                    <a:pt x="160" y="1182"/>
                    <a:pt x="357" y="1182"/>
                  </a:cubicBezTo>
                  <a:cubicBezTo>
                    <a:pt x="552" y="1182"/>
                    <a:pt x="711" y="918"/>
                    <a:pt x="711" y="591"/>
                  </a:cubicBezTo>
                  <a:cubicBezTo>
                    <a:pt x="711" y="266"/>
                    <a:pt x="552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7"/>
            <p:cNvSpPr/>
            <p:nvPr/>
          </p:nvSpPr>
          <p:spPr>
            <a:xfrm>
              <a:off x="6593400" y="2523240"/>
              <a:ext cx="12600" cy="21240"/>
            </a:xfrm>
            <a:custGeom>
              <a:avLst/>
              <a:gdLst/>
              <a:ahLst/>
              <a:cxnLst/>
              <a:rect l="l" t="t" r="r" b="b"/>
              <a:pathLst>
                <a:path w="711" h="1180" extrusionOk="0">
                  <a:moveTo>
                    <a:pt x="355" y="0"/>
                  </a:moveTo>
                  <a:cubicBezTo>
                    <a:pt x="159" y="0"/>
                    <a:pt x="0" y="264"/>
                    <a:pt x="0" y="591"/>
                  </a:cubicBezTo>
                  <a:cubicBezTo>
                    <a:pt x="0" y="916"/>
                    <a:pt x="159" y="1180"/>
                    <a:pt x="355" y="1180"/>
                  </a:cubicBezTo>
                  <a:cubicBezTo>
                    <a:pt x="552" y="1180"/>
                    <a:pt x="711" y="916"/>
                    <a:pt x="711" y="591"/>
                  </a:cubicBezTo>
                  <a:cubicBezTo>
                    <a:pt x="711" y="264"/>
                    <a:pt x="552" y="0"/>
                    <a:pt x="3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7"/>
            <p:cNvSpPr/>
            <p:nvPr/>
          </p:nvSpPr>
          <p:spPr>
            <a:xfrm>
              <a:off x="6560640" y="2485440"/>
              <a:ext cx="47160" cy="30600"/>
            </a:xfrm>
            <a:custGeom>
              <a:avLst/>
              <a:gdLst/>
              <a:ahLst/>
              <a:cxnLst/>
              <a:rect l="l" t="t" r="r" b="b"/>
              <a:pathLst>
                <a:path w="2547" h="1663" extrusionOk="0">
                  <a:moveTo>
                    <a:pt x="1334" y="0"/>
                  </a:moveTo>
                  <a:cubicBezTo>
                    <a:pt x="337" y="0"/>
                    <a:pt x="40" y="1340"/>
                    <a:pt x="27" y="1397"/>
                  </a:cubicBezTo>
                  <a:cubicBezTo>
                    <a:pt x="1" y="1515"/>
                    <a:pt x="77" y="1631"/>
                    <a:pt x="195" y="1656"/>
                  </a:cubicBezTo>
                  <a:cubicBezTo>
                    <a:pt x="210" y="1660"/>
                    <a:pt x="226" y="1661"/>
                    <a:pt x="241" y="1663"/>
                  </a:cubicBezTo>
                  <a:cubicBezTo>
                    <a:pt x="345" y="1663"/>
                    <a:pt x="434" y="1590"/>
                    <a:pt x="455" y="1489"/>
                  </a:cubicBezTo>
                  <a:cubicBezTo>
                    <a:pt x="459" y="1479"/>
                    <a:pt x="691" y="438"/>
                    <a:pt x="1334" y="438"/>
                  </a:cubicBezTo>
                  <a:cubicBezTo>
                    <a:pt x="1943" y="438"/>
                    <a:pt x="2095" y="577"/>
                    <a:pt x="2100" y="581"/>
                  </a:cubicBezTo>
                  <a:lnTo>
                    <a:pt x="2100" y="581"/>
                  </a:lnTo>
                  <a:cubicBezTo>
                    <a:pt x="2139" y="657"/>
                    <a:pt x="2217" y="701"/>
                    <a:pt x="2297" y="701"/>
                  </a:cubicBezTo>
                  <a:cubicBezTo>
                    <a:pt x="2330" y="701"/>
                    <a:pt x="2364" y="694"/>
                    <a:pt x="2395" y="678"/>
                  </a:cubicBezTo>
                  <a:cubicBezTo>
                    <a:pt x="2503" y="623"/>
                    <a:pt x="2546" y="492"/>
                    <a:pt x="2491" y="383"/>
                  </a:cubicBezTo>
                  <a:cubicBezTo>
                    <a:pt x="2448" y="293"/>
                    <a:pt x="2230" y="0"/>
                    <a:pt x="1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7"/>
            <p:cNvSpPr/>
            <p:nvPr/>
          </p:nvSpPr>
          <p:spPr>
            <a:xfrm>
              <a:off x="6626160" y="2464200"/>
              <a:ext cx="60120" cy="27720"/>
            </a:xfrm>
            <a:custGeom>
              <a:avLst/>
              <a:gdLst/>
              <a:ahLst/>
              <a:cxnLst/>
              <a:rect l="l" t="t" r="r" b="b"/>
              <a:pathLst>
                <a:path w="3221" h="1506" extrusionOk="0">
                  <a:moveTo>
                    <a:pt x="1489" y="0"/>
                  </a:moveTo>
                  <a:cubicBezTo>
                    <a:pt x="546" y="0"/>
                    <a:pt x="123" y="788"/>
                    <a:pt x="26" y="1240"/>
                  </a:cubicBezTo>
                  <a:cubicBezTo>
                    <a:pt x="1" y="1359"/>
                    <a:pt x="76" y="1475"/>
                    <a:pt x="194" y="1500"/>
                  </a:cubicBezTo>
                  <a:cubicBezTo>
                    <a:pt x="210" y="1504"/>
                    <a:pt x="226" y="1505"/>
                    <a:pt x="241" y="1505"/>
                  </a:cubicBezTo>
                  <a:cubicBezTo>
                    <a:pt x="345" y="1505"/>
                    <a:pt x="433" y="1433"/>
                    <a:pt x="455" y="1333"/>
                  </a:cubicBezTo>
                  <a:cubicBezTo>
                    <a:pt x="463" y="1293"/>
                    <a:pt x="655" y="440"/>
                    <a:pt x="1502" y="440"/>
                  </a:cubicBezTo>
                  <a:cubicBezTo>
                    <a:pt x="1563" y="440"/>
                    <a:pt x="1627" y="445"/>
                    <a:pt x="1696" y="454"/>
                  </a:cubicBezTo>
                  <a:cubicBezTo>
                    <a:pt x="2706" y="600"/>
                    <a:pt x="2774" y="1109"/>
                    <a:pt x="2775" y="1126"/>
                  </a:cubicBezTo>
                  <a:cubicBezTo>
                    <a:pt x="2783" y="1239"/>
                    <a:pt x="2866" y="1333"/>
                    <a:pt x="2984" y="1333"/>
                  </a:cubicBezTo>
                  <a:cubicBezTo>
                    <a:pt x="2991" y="1333"/>
                    <a:pt x="3000" y="1332"/>
                    <a:pt x="3008" y="1331"/>
                  </a:cubicBezTo>
                  <a:cubicBezTo>
                    <a:pt x="3129" y="1324"/>
                    <a:pt x="3220" y="1219"/>
                    <a:pt x="3213" y="1099"/>
                  </a:cubicBezTo>
                  <a:cubicBezTo>
                    <a:pt x="3212" y="1062"/>
                    <a:pt x="3143" y="218"/>
                    <a:pt x="1757" y="20"/>
                  </a:cubicBezTo>
                  <a:cubicBezTo>
                    <a:pt x="1663" y="7"/>
                    <a:pt x="1574" y="0"/>
                    <a:pt x="14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7"/>
            <p:cNvSpPr/>
            <p:nvPr/>
          </p:nvSpPr>
          <p:spPr>
            <a:xfrm>
              <a:off x="6589080" y="2267280"/>
              <a:ext cx="489960" cy="639720"/>
            </a:xfrm>
            <a:custGeom>
              <a:avLst/>
              <a:gdLst/>
              <a:ahLst/>
              <a:cxnLst/>
              <a:rect l="l" t="t" r="r" b="b"/>
              <a:pathLst>
                <a:path w="25836" h="33713" extrusionOk="0">
                  <a:moveTo>
                    <a:pt x="6244" y="1"/>
                  </a:moveTo>
                  <a:cubicBezTo>
                    <a:pt x="5595" y="1"/>
                    <a:pt x="5002" y="28"/>
                    <a:pt x="4497" y="71"/>
                  </a:cubicBezTo>
                  <a:cubicBezTo>
                    <a:pt x="1078" y="364"/>
                    <a:pt x="52" y="3127"/>
                    <a:pt x="42" y="3156"/>
                  </a:cubicBezTo>
                  <a:cubicBezTo>
                    <a:pt x="1" y="3270"/>
                    <a:pt x="61" y="3395"/>
                    <a:pt x="174" y="3436"/>
                  </a:cubicBezTo>
                  <a:cubicBezTo>
                    <a:pt x="199" y="3444"/>
                    <a:pt x="223" y="3448"/>
                    <a:pt x="248" y="3448"/>
                  </a:cubicBezTo>
                  <a:cubicBezTo>
                    <a:pt x="338" y="3448"/>
                    <a:pt x="422" y="3393"/>
                    <a:pt x="455" y="3303"/>
                  </a:cubicBezTo>
                  <a:cubicBezTo>
                    <a:pt x="492" y="3199"/>
                    <a:pt x="1403" y="777"/>
                    <a:pt x="4535" y="508"/>
                  </a:cubicBezTo>
                  <a:cubicBezTo>
                    <a:pt x="5055" y="463"/>
                    <a:pt x="5629" y="438"/>
                    <a:pt x="6235" y="438"/>
                  </a:cubicBezTo>
                  <a:cubicBezTo>
                    <a:pt x="9728" y="438"/>
                    <a:pt x="14297" y="1254"/>
                    <a:pt x="15961" y="3752"/>
                  </a:cubicBezTo>
                  <a:cubicBezTo>
                    <a:pt x="17056" y="5392"/>
                    <a:pt x="17849" y="6779"/>
                    <a:pt x="18855" y="8537"/>
                  </a:cubicBezTo>
                  <a:cubicBezTo>
                    <a:pt x="19762" y="10122"/>
                    <a:pt x="20790" y="11918"/>
                    <a:pt x="22320" y="14393"/>
                  </a:cubicBezTo>
                  <a:cubicBezTo>
                    <a:pt x="25369" y="19327"/>
                    <a:pt x="25309" y="25241"/>
                    <a:pt x="22168" y="29460"/>
                  </a:cubicBezTo>
                  <a:cubicBezTo>
                    <a:pt x="20309" y="31959"/>
                    <a:pt x="17899" y="33267"/>
                    <a:pt x="15440" y="33267"/>
                  </a:cubicBezTo>
                  <a:cubicBezTo>
                    <a:pt x="14037" y="33267"/>
                    <a:pt x="12617" y="32841"/>
                    <a:pt x="11274" y="31968"/>
                  </a:cubicBezTo>
                  <a:cubicBezTo>
                    <a:pt x="7882" y="29763"/>
                    <a:pt x="9009" y="26659"/>
                    <a:pt x="10315" y="23064"/>
                  </a:cubicBezTo>
                  <a:cubicBezTo>
                    <a:pt x="10411" y="22800"/>
                    <a:pt x="10508" y="22535"/>
                    <a:pt x="10603" y="22268"/>
                  </a:cubicBezTo>
                  <a:cubicBezTo>
                    <a:pt x="11986" y="18396"/>
                    <a:pt x="10230" y="15020"/>
                    <a:pt x="5384" y="12237"/>
                  </a:cubicBezTo>
                  <a:cubicBezTo>
                    <a:pt x="1083" y="9765"/>
                    <a:pt x="567" y="4963"/>
                    <a:pt x="562" y="4914"/>
                  </a:cubicBezTo>
                  <a:cubicBezTo>
                    <a:pt x="552" y="4802"/>
                    <a:pt x="451" y="4717"/>
                    <a:pt x="346" y="4717"/>
                  </a:cubicBezTo>
                  <a:cubicBezTo>
                    <a:pt x="339" y="4717"/>
                    <a:pt x="331" y="4717"/>
                    <a:pt x="323" y="4718"/>
                  </a:cubicBezTo>
                  <a:cubicBezTo>
                    <a:pt x="203" y="4729"/>
                    <a:pt x="114" y="4836"/>
                    <a:pt x="126" y="4957"/>
                  </a:cubicBezTo>
                  <a:cubicBezTo>
                    <a:pt x="132" y="5007"/>
                    <a:pt x="663" y="10030"/>
                    <a:pt x="5167" y="12617"/>
                  </a:cubicBezTo>
                  <a:cubicBezTo>
                    <a:pt x="9801" y="15280"/>
                    <a:pt x="11491" y="18477"/>
                    <a:pt x="10190" y="22121"/>
                  </a:cubicBezTo>
                  <a:cubicBezTo>
                    <a:pt x="10095" y="22388"/>
                    <a:pt x="9999" y="22653"/>
                    <a:pt x="9904" y="22915"/>
                  </a:cubicBezTo>
                  <a:cubicBezTo>
                    <a:pt x="8590" y="26528"/>
                    <a:pt x="7351" y="29940"/>
                    <a:pt x="11036" y="32336"/>
                  </a:cubicBezTo>
                  <a:cubicBezTo>
                    <a:pt x="12460" y="33263"/>
                    <a:pt x="13965" y="33713"/>
                    <a:pt x="15451" y="33713"/>
                  </a:cubicBezTo>
                  <a:cubicBezTo>
                    <a:pt x="18039" y="33713"/>
                    <a:pt x="20570" y="32343"/>
                    <a:pt x="22520" y="29721"/>
                  </a:cubicBezTo>
                  <a:cubicBezTo>
                    <a:pt x="25768" y="25357"/>
                    <a:pt x="25836" y="19249"/>
                    <a:pt x="22691" y="14163"/>
                  </a:cubicBezTo>
                  <a:cubicBezTo>
                    <a:pt x="21165" y="11694"/>
                    <a:pt x="20139" y="9902"/>
                    <a:pt x="19235" y="8319"/>
                  </a:cubicBezTo>
                  <a:cubicBezTo>
                    <a:pt x="18225" y="6554"/>
                    <a:pt x="17427" y="5162"/>
                    <a:pt x="16327" y="3508"/>
                  </a:cubicBezTo>
                  <a:cubicBezTo>
                    <a:pt x="14465" y="716"/>
                    <a:pt x="9606" y="1"/>
                    <a:pt x="6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7"/>
            <p:cNvSpPr/>
            <p:nvPr/>
          </p:nvSpPr>
          <p:spPr>
            <a:xfrm>
              <a:off x="6820200" y="2839680"/>
              <a:ext cx="22680" cy="24480"/>
            </a:xfrm>
            <a:custGeom>
              <a:avLst/>
              <a:gdLst/>
              <a:ahLst/>
              <a:cxnLst/>
              <a:rect l="l" t="t" r="r" b="b"/>
              <a:pathLst>
                <a:path w="1259" h="1354" extrusionOk="0">
                  <a:moveTo>
                    <a:pt x="250" y="1"/>
                  </a:moveTo>
                  <a:cubicBezTo>
                    <a:pt x="220" y="1"/>
                    <a:pt x="189" y="7"/>
                    <a:pt x="160" y="20"/>
                  </a:cubicBezTo>
                  <a:cubicBezTo>
                    <a:pt x="50" y="70"/>
                    <a:pt x="1" y="201"/>
                    <a:pt x="51" y="311"/>
                  </a:cubicBezTo>
                  <a:cubicBezTo>
                    <a:pt x="222" y="690"/>
                    <a:pt x="481" y="1025"/>
                    <a:pt x="820" y="1304"/>
                  </a:cubicBezTo>
                  <a:cubicBezTo>
                    <a:pt x="859" y="1336"/>
                    <a:pt x="909" y="1354"/>
                    <a:pt x="959" y="1354"/>
                  </a:cubicBezTo>
                  <a:cubicBezTo>
                    <a:pt x="959" y="1354"/>
                    <a:pt x="960" y="1354"/>
                    <a:pt x="960" y="1354"/>
                  </a:cubicBezTo>
                  <a:cubicBezTo>
                    <a:pt x="1166" y="1354"/>
                    <a:pt x="1259" y="1096"/>
                    <a:pt x="1099" y="965"/>
                  </a:cubicBezTo>
                  <a:cubicBezTo>
                    <a:pt x="808" y="726"/>
                    <a:pt x="596" y="452"/>
                    <a:pt x="450" y="129"/>
                  </a:cubicBezTo>
                  <a:cubicBezTo>
                    <a:pt x="413" y="49"/>
                    <a:pt x="333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7"/>
            <p:cNvSpPr/>
            <p:nvPr/>
          </p:nvSpPr>
          <p:spPr>
            <a:xfrm>
              <a:off x="6714360" y="2493000"/>
              <a:ext cx="138240" cy="314640"/>
            </a:xfrm>
            <a:custGeom>
              <a:avLst/>
              <a:gdLst/>
              <a:ahLst/>
              <a:cxnLst/>
              <a:rect l="l" t="t" r="r" b="b"/>
              <a:pathLst>
                <a:path w="7323" h="16618" extrusionOk="0">
                  <a:moveTo>
                    <a:pt x="251" y="0"/>
                  </a:moveTo>
                  <a:cubicBezTo>
                    <a:pt x="175" y="0"/>
                    <a:pt x="102" y="39"/>
                    <a:pt x="62" y="108"/>
                  </a:cubicBezTo>
                  <a:cubicBezTo>
                    <a:pt x="0" y="213"/>
                    <a:pt x="34" y="347"/>
                    <a:pt x="139" y="408"/>
                  </a:cubicBezTo>
                  <a:cubicBezTo>
                    <a:pt x="198" y="443"/>
                    <a:pt x="6029" y="3928"/>
                    <a:pt x="6621" y="8218"/>
                  </a:cubicBezTo>
                  <a:cubicBezTo>
                    <a:pt x="6877" y="10071"/>
                    <a:pt x="6383" y="12001"/>
                    <a:pt x="5948" y="13704"/>
                  </a:cubicBezTo>
                  <a:cubicBezTo>
                    <a:pt x="5705" y="14653"/>
                    <a:pt x="5477" y="15550"/>
                    <a:pt x="5384" y="16373"/>
                  </a:cubicBezTo>
                  <a:cubicBezTo>
                    <a:pt x="5370" y="16493"/>
                    <a:pt x="5457" y="16602"/>
                    <a:pt x="5578" y="16616"/>
                  </a:cubicBezTo>
                  <a:cubicBezTo>
                    <a:pt x="5585" y="16617"/>
                    <a:pt x="5594" y="16617"/>
                    <a:pt x="5603" y="16617"/>
                  </a:cubicBezTo>
                  <a:cubicBezTo>
                    <a:pt x="5714" y="16616"/>
                    <a:pt x="5808" y="16532"/>
                    <a:pt x="5819" y="16422"/>
                  </a:cubicBezTo>
                  <a:cubicBezTo>
                    <a:pt x="5908" y="15629"/>
                    <a:pt x="6134" y="14746"/>
                    <a:pt x="6372" y="13813"/>
                  </a:cubicBezTo>
                  <a:cubicBezTo>
                    <a:pt x="6819" y="12070"/>
                    <a:pt x="7323" y="10096"/>
                    <a:pt x="7055" y="8158"/>
                  </a:cubicBezTo>
                  <a:cubicBezTo>
                    <a:pt x="6436" y="3661"/>
                    <a:pt x="609" y="177"/>
                    <a:pt x="362" y="31"/>
                  </a:cubicBezTo>
                  <a:cubicBezTo>
                    <a:pt x="327" y="10"/>
                    <a:pt x="288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7"/>
            <p:cNvSpPr/>
            <p:nvPr/>
          </p:nvSpPr>
          <p:spPr>
            <a:xfrm>
              <a:off x="6595920" y="2313360"/>
              <a:ext cx="47520" cy="96840"/>
            </a:xfrm>
            <a:custGeom>
              <a:avLst/>
              <a:gdLst/>
              <a:ahLst/>
              <a:cxnLst/>
              <a:rect l="l" t="t" r="r" b="b"/>
              <a:pathLst>
                <a:path w="2563" h="5153" extrusionOk="0">
                  <a:moveTo>
                    <a:pt x="2317" y="0"/>
                  </a:moveTo>
                  <a:cubicBezTo>
                    <a:pt x="2266" y="0"/>
                    <a:pt x="2215" y="18"/>
                    <a:pt x="2173" y="54"/>
                  </a:cubicBezTo>
                  <a:cubicBezTo>
                    <a:pt x="0" y="1950"/>
                    <a:pt x="270" y="4835"/>
                    <a:pt x="284" y="4957"/>
                  </a:cubicBezTo>
                  <a:cubicBezTo>
                    <a:pt x="295" y="5068"/>
                    <a:pt x="389" y="5153"/>
                    <a:pt x="501" y="5153"/>
                  </a:cubicBezTo>
                  <a:cubicBezTo>
                    <a:pt x="509" y="5153"/>
                    <a:pt x="517" y="5153"/>
                    <a:pt x="524" y="5152"/>
                  </a:cubicBezTo>
                  <a:cubicBezTo>
                    <a:pt x="644" y="5139"/>
                    <a:pt x="732" y="5032"/>
                    <a:pt x="720" y="4912"/>
                  </a:cubicBezTo>
                  <a:cubicBezTo>
                    <a:pt x="717" y="4884"/>
                    <a:pt x="458" y="2132"/>
                    <a:pt x="2462" y="385"/>
                  </a:cubicBezTo>
                  <a:cubicBezTo>
                    <a:pt x="2553" y="305"/>
                    <a:pt x="2562" y="166"/>
                    <a:pt x="2482" y="76"/>
                  </a:cubicBezTo>
                  <a:cubicBezTo>
                    <a:pt x="2439" y="26"/>
                    <a:pt x="2378" y="0"/>
                    <a:pt x="2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7"/>
            <p:cNvSpPr/>
            <p:nvPr/>
          </p:nvSpPr>
          <p:spPr>
            <a:xfrm>
              <a:off x="6655680" y="2292120"/>
              <a:ext cx="26280" cy="14760"/>
            </a:xfrm>
            <a:custGeom>
              <a:avLst/>
              <a:gdLst/>
              <a:ahLst/>
              <a:cxnLst/>
              <a:rect l="l" t="t" r="r" b="b"/>
              <a:pathLst>
                <a:path w="1438" h="831" extrusionOk="0">
                  <a:moveTo>
                    <a:pt x="1191" y="0"/>
                  </a:moveTo>
                  <a:cubicBezTo>
                    <a:pt x="1169" y="0"/>
                    <a:pt x="1147" y="4"/>
                    <a:pt x="1125" y="10"/>
                  </a:cubicBezTo>
                  <a:cubicBezTo>
                    <a:pt x="784" y="119"/>
                    <a:pt x="454" y="254"/>
                    <a:pt x="137" y="417"/>
                  </a:cubicBezTo>
                  <a:cubicBezTo>
                    <a:pt x="46" y="463"/>
                    <a:pt x="0" y="565"/>
                    <a:pt x="24" y="663"/>
                  </a:cubicBezTo>
                  <a:cubicBezTo>
                    <a:pt x="47" y="761"/>
                    <a:pt x="134" y="831"/>
                    <a:pt x="235" y="831"/>
                  </a:cubicBezTo>
                  <a:cubicBezTo>
                    <a:pt x="236" y="831"/>
                    <a:pt x="237" y="831"/>
                    <a:pt x="238" y="831"/>
                  </a:cubicBezTo>
                  <a:cubicBezTo>
                    <a:pt x="272" y="831"/>
                    <a:pt x="307" y="822"/>
                    <a:pt x="338" y="806"/>
                  </a:cubicBezTo>
                  <a:cubicBezTo>
                    <a:pt x="633" y="656"/>
                    <a:pt x="941" y="530"/>
                    <a:pt x="1257" y="428"/>
                  </a:cubicBezTo>
                  <a:cubicBezTo>
                    <a:pt x="1374" y="392"/>
                    <a:pt x="1437" y="268"/>
                    <a:pt x="1400" y="153"/>
                  </a:cubicBezTo>
                  <a:cubicBezTo>
                    <a:pt x="1370" y="60"/>
                    <a:pt x="1284" y="0"/>
                    <a:pt x="1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7"/>
            <p:cNvSpPr/>
            <p:nvPr/>
          </p:nvSpPr>
          <p:spPr>
            <a:xfrm>
              <a:off x="5771520" y="1275120"/>
              <a:ext cx="1920960" cy="3462480"/>
            </a:xfrm>
            <a:custGeom>
              <a:avLst/>
              <a:gdLst/>
              <a:ahLst/>
              <a:cxnLst/>
              <a:rect l="l" t="t" r="r" b="b"/>
              <a:pathLst>
                <a:path w="101113" h="182228" extrusionOk="0">
                  <a:moveTo>
                    <a:pt x="105" y="1"/>
                  </a:moveTo>
                  <a:cubicBezTo>
                    <a:pt x="48" y="1"/>
                    <a:pt x="0" y="47"/>
                    <a:pt x="0" y="106"/>
                  </a:cubicBezTo>
                  <a:lnTo>
                    <a:pt x="0" y="182122"/>
                  </a:lnTo>
                  <a:cubicBezTo>
                    <a:pt x="0" y="182181"/>
                    <a:pt x="48" y="182227"/>
                    <a:pt x="105" y="182227"/>
                  </a:cubicBezTo>
                  <a:lnTo>
                    <a:pt x="101007" y="182227"/>
                  </a:lnTo>
                  <a:cubicBezTo>
                    <a:pt x="101066" y="182227"/>
                    <a:pt x="101112" y="182181"/>
                    <a:pt x="101112" y="182122"/>
                  </a:cubicBezTo>
                  <a:lnTo>
                    <a:pt x="101112" y="106"/>
                  </a:lnTo>
                  <a:cubicBezTo>
                    <a:pt x="101112" y="47"/>
                    <a:pt x="101066" y="1"/>
                    <a:pt x="101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2" name="Google Shape;2522;p17"/>
          <p:cNvSpPr/>
          <p:nvPr/>
        </p:nvSpPr>
        <p:spPr>
          <a:xfrm>
            <a:off x="916560" y="158760"/>
            <a:ext cx="7288200" cy="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0" i="0" u="none" strike="noStrike" cap="none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La Nostra Applicazione</a:t>
            </a:r>
            <a:br>
              <a:rPr lang="it-IT" sz="18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it-IT" sz="1200" b="0" i="0" u="none" strike="noStrike" cap="none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(Project Page)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3" name="Google Shape;252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968000">
            <a:off x="1517400" y="42480"/>
            <a:ext cx="1161000" cy="116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2524;p17">
            <a:extLst>
              <a:ext uri="{FF2B5EF4-FFF2-40B4-BE49-F238E27FC236}">
                <a16:creationId xmlns:a16="http://schemas.microsoft.com/office/drawing/2014/main" id="{A8BEE941-3AEC-42D4-AD21-B8A1A045747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5720" y="1489320"/>
            <a:ext cx="1846440" cy="319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oogle Shape;3717;p33">
            <a:extLst>
              <a:ext uri="{FF2B5EF4-FFF2-40B4-BE49-F238E27FC236}">
                <a16:creationId xmlns:a16="http://schemas.microsoft.com/office/drawing/2014/main" id="{7C49ECD6-FC78-40B5-B963-6B3F1F641C69}"/>
              </a:ext>
            </a:extLst>
          </p:cNvPr>
          <p:cNvGrpSpPr/>
          <p:nvPr/>
        </p:nvGrpSpPr>
        <p:grpSpPr>
          <a:xfrm>
            <a:off x="1430057" y="470233"/>
            <a:ext cx="6401336" cy="4203033"/>
            <a:chOff x="589320" y="1873072"/>
            <a:chExt cx="1845720" cy="1278188"/>
          </a:xfrm>
        </p:grpSpPr>
        <p:sp>
          <p:nvSpPr>
            <p:cNvPr id="3" name="Google Shape;3718;p33">
              <a:extLst>
                <a:ext uri="{FF2B5EF4-FFF2-40B4-BE49-F238E27FC236}">
                  <a16:creationId xmlns:a16="http://schemas.microsoft.com/office/drawing/2014/main" id="{4CCCC171-D80D-4700-9885-EF9E4B44622F}"/>
                </a:ext>
              </a:extLst>
            </p:cNvPr>
            <p:cNvSpPr/>
            <p:nvPr/>
          </p:nvSpPr>
          <p:spPr>
            <a:xfrm>
              <a:off x="637175" y="1873072"/>
              <a:ext cx="1653282" cy="1278188"/>
            </a:xfrm>
            <a:custGeom>
              <a:avLst/>
              <a:gdLst/>
              <a:ahLst/>
              <a:cxnLst/>
              <a:rect l="l" t="t" r="r" b="b"/>
              <a:pathLst>
                <a:path w="259837" h="209549" extrusionOk="0">
                  <a:moveTo>
                    <a:pt x="134524" y="0"/>
                  </a:moveTo>
                  <a:cubicBezTo>
                    <a:pt x="90698" y="0"/>
                    <a:pt x="77232" y="30706"/>
                    <a:pt x="60573" y="46944"/>
                  </a:cubicBezTo>
                  <a:cubicBezTo>
                    <a:pt x="42790" y="64279"/>
                    <a:pt x="5604" y="76964"/>
                    <a:pt x="2774" y="118822"/>
                  </a:cubicBezTo>
                  <a:cubicBezTo>
                    <a:pt x="0" y="159874"/>
                    <a:pt x="21719" y="180998"/>
                    <a:pt x="52298" y="180998"/>
                  </a:cubicBezTo>
                  <a:cubicBezTo>
                    <a:pt x="52897" y="180998"/>
                    <a:pt x="53501" y="180990"/>
                    <a:pt x="54107" y="180974"/>
                  </a:cubicBezTo>
                  <a:cubicBezTo>
                    <a:pt x="55770" y="180929"/>
                    <a:pt x="57372" y="180907"/>
                    <a:pt x="58920" y="180907"/>
                  </a:cubicBezTo>
                  <a:cubicBezTo>
                    <a:pt x="86703" y="180907"/>
                    <a:pt x="96741" y="188075"/>
                    <a:pt x="122009" y="201692"/>
                  </a:cubicBezTo>
                  <a:cubicBezTo>
                    <a:pt x="131875" y="207008"/>
                    <a:pt x="144173" y="209549"/>
                    <a:pt x="156818" y="209549"/>
                  </a:cubicBezTo>
                  <a:cubicBezTo>
                    <a:pt x="178365" y="209549"/>
                    <a:pt x="200919" y="202173"/>
                    <a:pt x="214164" y="188584"/>
                  </a:cubicBezTo>
                  <a:cubicBezTo>
                    <a:pt x="235181" y="167021"/>
                    <a:pt x="250944" y="156452"/>
                    <a:pt x="255391" y="116284"/>
                  </a:cubicBezTo>
                  <a:cubicBezTo>
                    <a:pt x="259837" y="76119"/>
                    <a:pt x="221843" y="40179"/>
                    <a:pt x="221843" y="40179"/>
                  </a:cubicBezTo>
                  <a:cubicBezTo>
                    <a:pt x="221843" y="40179"/>
                    <a:pt x="195167" y="5086"/>
                    <a:pt x="143836" y="435"/>
                  </a:cubicBezTo>
                  <a:cubicBezTo>
                    <a:pt x="140586" y="141"/>
                    <a:pt x="137486" y="0"/>
                    <a:pt x="134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3719;p33">
              <a:extLst>
                <a:ext uri="{FF2B5EF4-FFF2-40B4-BE49-F238E27FC236}">
                  <a16:creationId xmlns:a16="http://schemas.microsoft.com/office/drawing/2014/main" id="{CEEB05E2-551F-48AD-A076-BB2CA4D90A1B}"/>
                </a:ext>
              </a:extLst>
            </p:cNvPr>
            <p:cNvSpPr/>
            <p:nvPr/>
          </p:nvSpPr>
          <p:spPr>
            <a:xfrm>
              <a:off x="969840" y="1950786"/>
              <a:ext cx="875880" cy="1170774"/>
            </a:xfrm>
            <a:custGeom>
              <a:avLst/>
              <a:gdLst/>
              <a:ahLst/>
              <a:cxnLst/>
              <a:rect l="l" t="t" r="r" b="b"/>
              <a:pathLst>
                <a:path w="125484" h="175851" extrusionOk="0">
                  <a:moveTo>
                    <a:pt x="108985" y="1"/>
                  </a:moveTo>
                  <a:cubicBezTo>
                    <a:pt x="99872" y="1"/>
                    <a:pt x="92485" y="7388"/>
                    <a:pt x="92485" y="16500"/>
                  </a:cubicBezTo>
                  <a:cubicBezTo>
                    <a:pt x="92484" y="18651"/>
                    <a:pt x="92906" y="20781"/>
                    <a:pt x="93727" y="22770"/>
                  </a:cubicBezTo>
                  <a:lnTo>
                    <a:pt x="27156" y="71214"/>
                  </a:lnTo>
                  <a:cubicBezTo>
                    <a:pt x="24280" y="68777"/>
                    <a:pt x="20565" y="67302"/>
                    <a:pt x="16500" y="67302"/>
                  </a:cubicBezTo>
                  <a:cubicBezTo>
                    <a:pt x="7388" y="67302"/>
                    <a:pt x="1" y="74689"/>
                    <a:pt x="1" y="83801"/>
                  </a:cubicBezTo>
                  <a:cubicBezTo>
                    <a:pt x="1" y="92914"/>
                    <a:pt x="7388" y="100301"/>
                    <a:pt x="16500" y="100301"/>
                  </a:cubicBezTo>
                  <a:cubicBezTo>
                    <a:pt x="20233" y="100301"/>
                    <a:pt x="23664" y="99046"/>
                    <a:pt x="26429" y="96956"/>
                  </a:cubicBezTo>
                  <a:lnTo>
                    <a:pt x="94110" y="152247"/>
                  </a:lnTo>
                  <a:cubicBezTo>
                    <a:pt x="93079" y="154402"/>
                    <a:pt x="92485" y="156804"/>
                    <a:pt x="92485" y="159352"/>
                  </a:cubicBezTo>
                  <a:cubicBezTo>
                    <a:pt x="92485" y="168464"/>
                    <a:pt x="99872" y="175851"/>
                    <a:pt x="108985" y="175851"/>
                  </a:cubicBezTo>
                  <a:cubicBezTo>
                    <a:pt x="118097" y="175851"/>
                    <a:pt x="125484" y="168464"/>
                    <a:pt x="125484" y="159352"/>
                  </a:cubicBezTo>
                  <a:cubicBezTo>
                    <a:pt x="125484" y="150239"/>
                    <a:pt x="118097" y="142852"/>
                    <a:pt x="108985" y="142852"/>
                  </a:cubicBezTo>
                  <a:cubicBezTo>
                    <a:pt x="105252" y="142852"/>
                    <a:pt x="101821" y="144106"/>
                    <a:pt x="99056" y="146195"/>
                  </a:cubicBezTo>
                  <a:lnTo>
                    <a:pt x="31374" y="90906"/>
                  </a:lnTo>
                  <a:cubicBezTo>
                    <a:pt x="32406" y="88751"/>
                    <a:pt x="32999" y="86348"/>
                    <a:pt x="32999" y="83800"/>
                  </a:cubicBezTo>
                  <a:cubicBezTo>
                    <a:pt x="33001" y="81650"/>
                    <a:pt x="32579" y="79519"/>
                    <a:pt x="31760" y="77531"/>
                  </a:cubicBezTo>
                  <a:lnTo>
                    <a:pt x="98329" y="29086"/>
                  </a:lnTo>
                  <a:cubicBezTo>
                    <a:pt x="101205" y="31523"/>
                    <a:pt x="104919" y="33000"/>
                    <a:pt x="108985" y="33000"/>
                  </a:cubicBezTo>
                  <a:cubicBezTo>
                    <a:pt x="118097" y="33000"/>
                    <a:pt x="125484" y="25613"/>
                    <a:pt x="125484" y="16500"/>
                  </a:cubicBezTo>
                  <a:cubicBezTo>
                    <a:pt x="125484" y="7388"/>
                    <a:pt x="118097" y="1"/>
                    <a:pt x="108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720;p33">
              <a:extLst>
                <a:ext uri="{FF2B5EF4-FFF2-40B4-BE49-F238E27FC236}">
                  <a16:creationId xmlns:a16="http://schemas.microsoft.com/office/drawing/2014/main" id="{0EFA3FE6-0E22-4656-BD2C-339398DFA86B}"/>
                </a:ext>
              </a:extLst>
            </p:cNvPr>
            <p:cNvSpPr/>
            <p:nvPr/>
          </p:nvSpPr>
          <p:spPr>
            <a:xfrm>
              <a:off x="591840" y="2125800"/>
              <a:ext cx="478080" cy="993600"/>
            </a:xfrm>
            <a:custGeom>
              <a:avLst/>
              <a:gdLst/>
              <a:ahLst/>
              <a:cxnLst/>
              <a:rect l="l" t="t" r="r" b="b"/>
              <a:pathLst>
                <a:path w="66252" h="137552" extrusionOk="0">
                  <a:moveTo>
                    <a:pt x="46228" y="0"/>
                  </a:moveTo>
                  <a:cubicBezTo>
                    <a:pt x="46113" y="0"/>
                    <a:pt x="45997" y="8"/>
                    <a:pt x="45880" y="24"/>
                  </a:cubicBezTo>
                  <a:lnTo>
                    <a:pt x="2323" y="6097"/>
                  </a:lnTo>
                  <a:cubicBezTo>
                    <a:pt x="957" y="6287"/>
                    <a:pt x="1" y="7543"/>
                    <a:pt x="181" y="8909"/>
                  </a:cubicBezTo>
                  <a:lnTo>
                    <a:pt x="16738" y="134684"/>
                  </a:lnTo>
                  <a:cubicBezTo>
                    <a:pt x="16989" y="136593"/>
                    <a:pt x="18523" y="137551"/>
                    <a:pt x="20707" y="137551"/>
                  </a:cubicBezTo>
                  <a:cubicBezTo>
                    <a:pt x="20769" y="137551"/>
                    <a:pt x="20832" y="137551"/>
                    <a:pt x="20895" y="137549"/>
                  </a:cubicBezTo>
                  <a:lnTo>
                    <a:pt x="24427" y="137359"/>
                  </a:lnTo>
                  <a:cubicBezTo>
                    <a:pt x="25937" y="136895"/>
                    <a:pt x="66252" y="122425"/>
                    <a:pt x="66024" y="120862"/>
                  </a:cubicBezTo>
                  <a:lnTo>
                    <a:pt x="48708" y="2147"/>
                  </a:lnTo>
                  <a:cubicBezTo>
                    <a:pt x="48527" y="900"/>
                    <a:pt x="47454" y="0"/>
                    <a:pt x="46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721;p33">
              <a:extLst>
                <a:ext uri="{FF2B5EF4-FFF2-40B4-BE49-F238E27FC236}">
                  <a16:creationId xmlns:a16="http://schemas.microsoft.com/office/drawing/2014/main" id="{1AC65EC0-10BB-4FF5-81E1-7FB34D7A4669}"/>
                </a:ext>
              </a:extLst>
            </p:cNvPr>
            <p:cNvSpPr/>
            <p:nvPr/>
          </p:nvSpPr>
          <p:spPr>
            <a:xfrm>
              <a:off x="589320" y="2123640"/>
              <a:ext cx="482400" cy="997920"/>
            </a:xfrm>
            <a:custGeom>
              <a:avLst/>
              <a:gdLst/>
              <a:ahLst/>
              <a:cxnLst/>
              <a:rect l="l" t="t" r="r" b="b"/>
              <a:pathLst>
                <a:path w="66866" h="138196" extrusionOk="0">
                  <a:moveTo>
                    <a:pt x="46541" y="646"/>
                  </a:moveTo>
                  <a:cubicBezTo>
                    <a:pt x="46550" y="646"/>
                    <a:pt x="46558" y="646"/>
                    <a:pt x="46567" y="647"/>
                  </a:cubicBezTo>
                  <a:cubicBezTo>
                    <a:pt x="47634" y="647"/>
                    <a:pt x="48573" y="1433"/>
                    <a:pt x="48731" y="2516"/>
                  </a:cubicBezTo>
                  <a:lnTo>
                    <a:pt x="66034" y="121152"/>
                  </a:lnTo>
                  <a:cubicBezTo>
                    <a:pt x="64442" y="123097"/>
                    <a:pt x="27213" y="136571"/>
                    <a:pt x="24711" y="137361"/>
                  </a:cubicBezTo>
                  <a:lnTo>
                    <a:pt x="21228" y="137548"/>
                  </a:lnTo>
                  <a:cubicBezTo>
                    <a:pt x="21171" y="137549"/>
                    <a:pt x="21113" y="137550"/>
                    <a:pt x="21052" y="137550"/>
                  </a:cubicBezTo>
                  <a:cubicBezTo>
                    <a:pt x="19743" y="137550"/>
                    <a:pt x="17691" y="137185"/>
                    <a:pt x="17400" y="134965"/>
                  </a:cubicBezTo>
                  <a:lnTo>
                    <a:pt x="843" y="9190"/>
                  </a:lnTo>
                  <a:cubicBezTo>
                    <a:pt x="686" y="8003"/>
                    <a:pt x="1522" y="6905"/>
                    <a:pt x="2708" y="6739"/>
                  </a:cubicBezTo>
                  <a:lnTo>
                    <a:pt x="46265" y="666"/>
                  </a:lnTo>
                  <a:cubicBezTo>
                    <a:pt x="46357" y="654"/>
                    <a:pt x="46448" y="646"/>
                    <a:pt x="46541" y="646"/>
                  </a:cubicBezTo>
                  <a:close/>
                  <a:moveTo>
                    <a:pt x="46567" y="0"/>
                  </a:moveTo>
                  <a:cubicBezTo>
                    <a:pt x="46438" y="0"/>
                    <a:pt x="46308" y="9"/>
                    <a:pt x="46177" y="27"/>
                  </a:cubicBezTo>
                  <a:lnTo>
                    <a:pt x="2620" y="6099"/>
                  </a:lnTo>
                  <a:cubicBezTo>
                    <a:pt x="1084" y="6313"/>
                    <a:pt x="0" y="7738"/>
                    <a:pt x="202" y="9273"/>
                  </a:cubicBezTo>
                  <a:lnTo>
                    <a:pt x="16759" y="135050"/>
                  </a:lnTo>
                  <a:cubicBezTo>
                    <a:pt x="17023" y="137058"/>
                    <a:pt x="18580" y="138196"/>
                    <a:pt x="21051" y="138196"/>
                  </a:cubicBezTo>
                  <a:cubicBezTo>
                    <a:pt x="21117" y="138196"/>
                    <a:pt x="21184" y="138194"/>
                    <a:pt x="21254" y="138193"/>
                  </a:cubicBezTo>
                  <a:lnTo>
                    <a:pt x="24785" y="138003"/>
                  </a:lnTo>
                  <a:cubicBezTo>
                    <a:pt x="24812" y="138002"/>
                    <a:pt x="24838" y="137997"/>
                    <a:pt x="24863" y="137989"/>
                  </a:cubicBezTo>
                  <a:cubicBezTo>
                    <a:pt x="25668" y="137742"/>
                    <a:pt x="36210" y="133974"/>
                    <a:pt x="46333" y="130147"/>
                  </a:cubicBezTo>
                  <a:cubicBezTo>
                    <a:pt x="66866" y="122384"/>
                    <a:pt x="66752" y="121602"/>
                    <a:pt x="66684" y="121137"/>
                  </a:cubicBezTo>
                  <a:lnTo>
                    <a:pt x="49370" y="2424"/>
                  </a:lnTo>
                  <a:cubicBezTo>
                    <a:pt x="49164" y="1019"/>
                    <a:pt x="47946" y="0"/>
                    <a:pt x="46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722;p33">
              <a:extLst>
                <a:ext uri="{FF2B5EF4-FFF2-40B4-BE49-F238E27FC236}">
                  <a16:creationId xmlns:a16="http://schemas.microsoft.com/office/drawing/2014/main" id="{BD37B44E-F3F6-471F-B2A1-101B54F0E922}"/>
                </a:ext>
              </a:extLst>
            </p:cNvPr>
            <p:cNvSpPr/>
            <p:nvPr/>
          </p:nvSpPr>
          <p:spPr>
            <a:xfrm>
              <a:off x="627480" y="2121120"/>
              <a:ext cx="478080" cy="994320"/>
            </a:xfrm>
            <a:custGeom>
              <a:avLst/>
              <a:gdLst/>
              <a:ahLst/>
              <a:cxnLst/>
              <a:rect l="l" t="t" r="r" b="b"/>
              <a:pathLst>
                <a:path w="66252" h="137690" extrusionOk="0">
                  <a:moveTo>
                    <a:pt x="46230" y="1"/>
                  </a:moveTo>
                  <a:cubicBezTo>
                    <a:pt x="46114" y="1"/>
                    <a:pt x="45997" y="9"/>
                    <a:pt x="45880" y="25"/>
                  </a:cubicBezTo>
                  <a:lnTo>
                    <a:pt x="2321" y="6097"/>
                  </a:lnTo>
                  <a:cubicBezTo>
                    <a:pt x="957" y="6286"/>
                    <a:pt x="1" y="7543"/>
                    <a:pt x="181" y="8908"/>
                  </a:cubicBezTo>
                  <a:lnTo>
                    <a:pt x="16782" y="134905"/>
                  </a:lnTo>
                  <a:cubicBezTo>
                    <a:pt x="16997" y="136542"/>
                    <a:pt x="18395" y="137690"/>
                    <a:pt x="19952" y="137690"/>
                  </a:cubicBezTo>
                  <a:cubicBezTo>
                    <a:pt x="20262" y="137690"/>
                    <a:pt x="20580" y="137644"/>
                    <a:pt x="20895" y="137547"/>
                  </a:cubicBezTo>
                  <a:lnTo>
                    <a:pt x="63795" y="124383"/>
                  </a:lnTo>
                  <a:cubicBezTo>
                    <a:pt x="65305" y="123919"/>
                    <a:pt x="66252" y="122424"/>
                    <a:pt x="66022" y="120861"/>
                  </a:cubicBezTo>
                  <a:lnTo>
                    <a:pt x="48708" y="2147"/>
                  </a:lnTo>
                  <a:cubicBezTo>
                    <a:pt x="48525" y="900"/>
                    <a:pt x="47455" y="1"/>
                    <a:pt x="46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23;p33">
              <a:extLst>
                <a:ext uri="{FF2B5EF4-FFF2-40B4-BE49-F238E27FC236}">
                  <a16:creationId xmlns:a16="http://schemas.microsoft.com/office/drawing/2014/main" id="{1F8D53A9-58BE-41CF-A943-5333D072630D}"/>
                </a:ext>
              </a:extLst>
            </p:cNvPr>
            <p:cNvSpPr/>
            <p:nvPr/>
          </p:nvSpPr>
          <p:spPr>
            <a:xfrm>
              <a:off x="625320" y="2118960"/>
              <a:ext cx="482760" cy="999000"/>
            </a:xfrm>
            <a:custGeom>
              <a:avLst/>
              <a:gdLst/>
              <a:ahLst/>
              <a:cxnLst/>
              <a:rect l="l" t="t" r="r" b="b"/>
              <a:pathLst>
                <a:path w="66938" h="138336" extrusionOk="0">
                  <a:moveTo>
                    <a:pt x="46569" y="647"/>
                  </a:moveTo>
                  <a:cubicBezTo>
                    <a:pt x="47635" y="647"/>
                    <a:pt x="48573" y="1433"/>
                    <a:pt x="48731" y="2518"/>
                  </a:cubicBezTo>
                  <a:lnTo>
                    <a:pt x="66047" y="121231"/>
                  </a:lnTo>
                  <a:cubicBezTo>
                    <a:pt x="66258" y="122637"/>
                    <a:pt x="65405" y="123986"/>
                    <a:pt x="64042" y="124398"/>
                  </a:cubicBezTo>
                  <a:lnTo>
                    <a:pt x="21142" y="137563"/>
                  </a:lnTo>
                  <a:cubicBezTo>
                    <a:pt x="20859" y="137650"/>
                    <a:pt x="20574" y="137691"/>
                    <a:pt x="20295" y="137691"/>
                  </a:cubicBezTo>
                  <a:cubicBezTo>
                    <a:pt x="18897" y="137691"/>
                    <a:pt x="17639" y="136660"/>
                    <a:pt x="17446" y="135188"/>
                  </a:cubicBezTo>
                  <a:lnTo>
                    <a:pt x="843" y="9190"/>
                  </a:lnTo>
                  <a:cubicBezTo>
                    <a:pt x="687" y="8005"/>
                    <a:pt x="1524" y="6905"/>
                    <a:pt x="2709" y="6739"/>
                  </a:cubicBezTo>
                  <a:lnTo>
                    <a:pt x="46267" y="668"/>
                  </a:lnTo>
                  <a:cubicBezTo>
                    <a:pt x="46365" y="653"/>
                    <a:pt x="46467" y="647"/>
                    <a:pt x="46567" y="647"/>
                  </a:cubicBezTo>
                  <a:close/>
                  <a:moveTo>
                    <a:pt x="46569" y="0"/>
                  </a:moveTo>
                  <a:cubicBezTo>
                    <a:pt x="46440" y="0"/>
                    <a:pt x="46309" y="9"/>
                    <a:pt x="46177" y="27"/>
                  </a:cubicBezTo>
                  <a:lnTo>
                    <a:pt x="2620" y="6100"/>
                  </a:lnTo>
                  <a:cubicBezTo>
                    <a:pt x="1084" y="6314"/>
                    <a:pt x="1" y="7738"/>
                    <a:pt x="204" y="9275"/>
                  </a:cubicBezTo>
                  <a:lnTo>
                    <a:pt x="16805" y="135272"/>
                  </a:lnTo>
                  <a:cubicBezTo>
                    <a:pt x="17036" y="137024"/>
                    <a:pt x="18529" y="138334"/>
                    <a:pt x="20297" y="138335"/>
                  </a:cubicBezTo>
                  <a:cubicBezTo>
                    <a:pt x="20647" y="138335"/>
                    <a:pt x="20996" y="138284"/>
                    <a:pt x="21332" y="138181"/>
                  </a:cubicBezTo>
                  <a:lnTo>
                    <a:pt x="64232" y="125015"/>
                  </a:lnTo>
                  <a:cubicBezTo>
                    <a:pt x="65906" y="124502"/>
                    <a:pt x="66938" y="122871"/>
                    <a:pt x="66686" y="121140"/>
                  </a:cubicBezTo>
                  <a:lnTo>
                    <a:pt x="49370" y="2424"/>
                  </a:lnTo>
                  <a:cubicBezTo>
                    <a:pt x="49166" y="1020"/>
                    <a:pt x="47949" y="0"/>
                    <a:pt x="465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24;p33">
              <a:extLst>
                <a:ext uri="{FF2B5EF4-FFF2-40B4-BE49-F238E27FC236}">
                  <a16:creationId xmlns:a16="http://schemas.microsoft.com/office/drawing/2014/main" id="{AF26A356-7154-469B-87ED-C31DBC72FB37}"/>
                </a:ext>
              </a:extLst>
            </p:cNvPr>
            <p:cNvSpPr/>
            <p:nvPr/>
          </p:nvSpPr>
          <p:spPr>
            <a:xfrm>
              <a:off x="899640" y="2999880"/>
              <a:ext cx="78120" cy="31320"/>
            </a:xfrm>
            <a:custGeom>
              <a:avLst/>
              <a:gdLst/>
              <a:ahLst/>
              <a:cxnLst/>
              <a:rect l="l" t="t" r="r" b="b"/>
              <a:pathLst>
                <a:path w="10955" h="4472" extrusionOk="0">
                  <a:moveTo>
                    <a:pt x="10230" y="0"/>
                  </a:moveTo>
                  <a:cubicBezTo>
                    <a:pt x="10163" y="0"/>
                    <a:pt x="10094" y="11"/>
                    <a:pt x="10026" y="33"/>
                  </a:cubicBezTo>
                  <a:lnTo>
                    <a:pt x="488" y="3214"/>
                  </a:lnTo>
                  <a:cubicBezTo>
                    <a:pt x="186" y="3313"/>
                    <a:pt x="0" y="3616"/>
                    <a:pt x="52" y="3930"/>
                  </a:cubicBezTo>
                  <a:cubicBezTo>
                    <a:pt x="102" y="4242"/>
                    <a:pt x="373" y="4472"/>
                    <a:pt x="689" y="4472"/>
                  </a:cubicBezTo>
                  <a:cubicBezTo>
                    <a:pt x="690" y="4472"/>
                    <a:pt x="691" y="4472"/>
                    <a:pt x="692" y="4472"/>
                  </a:cubicBezTo>
                  <a:cubicBezTo>
                    <a:pt x="762" y="4470"/>
                    <a:pt x="830" y="4460"/>
                    <a:pt x="897" y="4438"/>
                  </a:cubicBezTo>
                  <a:lnTo>
                    <a:pt x="10434" y="1258"/>
                  </a:lnTo>
                  <a:cubicBezTo>
                    <a:pt x="10773" y="1146"/>
                    <a:pt x="10955" y="780"/>
                    <a:pt x="10843" y="441"/>
                  </a:cubicBezTo>
                  <a:cubicBezTo>
                    <a:pt x="10753" y="171"/>
                    <a:pt x="10501" y="0"/>
                    <a:pt x="10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25;p33">
              <a:extLst>
                <a:ext uri="{FF2B5EF4-FFF2-40B4-BE49-F238E27FC236}">
                  <a16:creationId xmlns:a16="http://schemas.microsoft.com/office/drawing/2014/main" id="{C98B19FB-4EC1-4497-B890-528F23B46919}"/>
                </a:ext>
              </a:extLst>
            </p:cNvPr>
            <p:cNvSpPr/>
            <p:nvPr/>
          </p:nvSpPr>
          <p:spPr>
            <a:xfrm>
              <a:off x="673560" y="2159280"/>
              <a:ext cx="394560" cy="875880"/>
            </a:xfrm>
            <a:custGeom>
              <a:avLst/>
              <a:gdLst/>
              <a:ahLst/>
              <a:cxnLst/>
              <a:rect l="l" t="t" r="r" b="b"/>
              <a:pathLst>
                <a:path w="54735" h="121298" extrusionOk="0">
                  <a:moveTo>
                    <a:pt x="39003" y="1"/>
                  </a:moveTo>
                  <a:lnTo>
                    <a:pt x="1" y="6632"/>
                  </a:lnTo>
                  <a:lnTo>
                    <a:pt x="14951" y="121298"/>
                  </a:lnTo>
                  <a:lnTo>
                    <a:pt x="54734" y="108947"/>
                  </a:lnTo>
                  <a:lnTo>
                    <a:pt x="39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Google Shape;3726;p33">
              <a:extLst>
                <a:ext uri="{FF2B5EF4-FFF2-40B4-BE49-F238E27FC236}">
                  <a16:creationId xmlns:a16="http://schemas.microsoft.com/office/drawing/2014/main" id="{E99CA95B-7E8A-4521-B80A-B5D35D9CBC15}"/>
                </a:ext>
              </a:extLst>
            </p:cNvPr>
            <p:cNvSpPr/>
            <p:nvPr/>
          </p:nvSpPr>
          <p:spPr>
            <a:xfrm>
              <a:off x="671040" y="2157120"/>
              <a:ext cx="399600" cy="880560"/>
            </a:xfrm>
            <a:custGeom>
              <a:avLst/>
              <a:gdLst/>
              <a:ahLst/>
              <a:cxnLst/>
              <a:rect l="l" t="t" r="r" b="b"/>
              <a:pathLst>
                <a:path w="55419" h="121944" extrusionOk="0">
                  <a:moveTo>
                    <a:pt x="39074" y="697"/>
                  </a:moveTo>
                  <a:lnTo>
                    <a:pt x="54718" y="109044"/>
                  </a:lnTo>
                  <a:lnTo>
                    <a:pt x="15566" y="121199"/>
                  </a:lnTo>
                  <a:lnTo>
                    <a:pt x="704" y="7220"/>
                  </a:lnTo>
                  <a:lnTo>
                    <a:pt x="39074" y="697"/>
                  </a:lnTo>
                  <a:close/>
                  <a:moveTo>
                    <a:pt x="39344" y="1"/>
                  </a:moveTo>
                  <a:cubicBezTo>
                    <a:pt x="39327" y="1"/>
                    <a:pt x="39309" y="2"/>
                    <a:pt x="39291" y="5"/>
                  </a:cubicBezTo>
                  <a:lnTo>
                    <a:pt x="289" y="6635"/>
                  </a:lnTo>
                  <a:cubicBezTo>
                    <a:pt x="118" y="6665"/>
                    <a:pt x="1" y="6824"/>
                    <a:pt x="24" y="6996"/>
                  </a:cubicBezTo>
                  <a:lnTo>
                    <a:pt x="14975" y="121663"/>
                  </a:lnTo>
                  <a:cubicBezTo>
                    <a:pt x="14987" y="121757"/>
                    <a:pt x="15040" y="121842"/>
                    <a:pt x="15121" y="121894"/>
                  </a:cubicBezTo>
                  <a:cubicBezTo>
                    <a:pt x="15173" y="121926"/>
                    <a:pt x="15233" y="121944"/>
                    <a:pt x="15294" y="121944"/>
                  </a:cubicBezTo>
                  <a:cubicBezTo>
                    <a:pt x="15327" y="121944"/>
                    <a:pt x="15359" y="121939"/>
                    <a:pt x="15391" y="121930"/>
                  </a:cubicBezTo>
                  <a:lnTo>
                    <a:pt x="55173" y="109578"/>
                  </a:lnTo>
                  <a:cubicBezTo>
                    <a:pt x="55325" y="109531"/>
                    <a:pt x="55419" y="109381"/>
                    <a:pt x="55397" y="109225"/>
                  </a:cubicBezTo>
                  <a:lnTo>
                    <a:pt x="39666" y="277"/>
                  </a:lnTo>
                  <a:cubicBezTo>
                    <a:pt x="39652" y="192"/>
                    <a:pt x="39607" y="113"/>
                    <a:pt x="39535" y="63"/>
                  </a:cubicBezTo>
                  <a:cubicBezTo>
                    <a:pt x="39480" y="22"/>
                    <a:pt x="39413" y="1"/>
                    <a:pt x="393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727;p33">
              <a:extLst>
                <a:ext uri="{FF2B5EF4-FFF2-40B4-BE49-F238E27FC236}">
                  <a16:creationId xmlns:a16="http://schemas.microsoft.com/office/drawing/2014/main" id="{006A3CC4-1828-4CF4-9AF8-46ED778F9757}"/>
                </a:ext>
              </a:extLst>
            </p:cNvPr>
            <p:cNvSpPr/>
            <p:nvPr/>
          </p:nvSpPr>
          <p:spPr>
            <a:xfrm>
              <a:off x="1954440" y="2125800"/>
              <a:ext cx="478080" cy="993600"/>
            </a:xfrm>
            <a:custGeom>
              <a:avLst/>
              <a:gdLst/>
              <a:ahLst/>
              <a:cxnLst/>
              <a:rect l="l" t="t" r="r" b="b"/>
              <a:pathLst>
                <a:path w="66250" h="137552" extrusionOk="0">
                  <a:moveTo>
                    <a:pt x="20024" y="0"/>
                  </a:moveTo>
                  <a:cubicBezTo>
                    <a:pt x="18797" y="0"/>
                    <a:pt x="17726" y="900"/>
                    <a:pt x="17544" y="2147"/>
                  </a:cubicBezTo>
                  <a:lnTo>
                    <a:pt x="228" y="120862"/>
                  </a:lnTo>
                  <a:cubicBezTo>
                    <a:pt x="1" y="122425"/>
                    <a:pt x="40313" y="136895"/>
                    <a:pt x="41823" y="137359"/>
                  </a:cubicBezTo>
                  <a:lnTo>
                    <a:pt x="45356" y="137549"/>
                  </a:lnTo>
                  <a:cubicBezTo>
                    <a:pt x="45419" y="137551"/>
                    <a:pt x="45482" y="137551"/>
                    <a:pt x="45544" y="137551"/>
                  </a:cubicBezTo>
                  <a:cubicBezTo>
                    <a:pt x="47730" y="137551"/>
                    <a:pt x="49262" y="136593"/>
                    <a:pt x="49514" y="134684"/>
                  </a:cubicBezTo>
                  <a:lnTo>
                    <a:pt x="66069" y="8909"/>
                  </a:lnTo>
                  <a:cubicBezTo>
                    <a:pt x="66250" y="7542"/>
                    <a:pt x="65294" y="6287"/>
                    <a:pt x="63930" y="6096"/>
                  </a:cubicBezTo>
                  <a:lnTo>
                    <a:pt x="20372" y="24"/>
                  </a:lnTo>
                  <a:cubicBezTo>
                    <a:pt x="20255" y="8"/>
                    <a:pt x="20139" y="0"/>
                    <a:pt x="20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728;p33">
              <a:extLst>
                <a:ext uri="{FF2B5EF4-FFF2-40B4-BE49-F238E27FC236}">
                  <a16:creationId xmlns:a16="http://schemas.microsoft.com/office/drawing/2014/main" id="{C982EE0D-EEE1-4DC4-9AF1-13E2CC2AF02F}"/>
                </a:ext>
              </a:extLst>
            </p:cNvPr>
            <p:cNvSpPr/>
            <p:nvPr/>
          </p:nvSpPr>
          <p:spPr>
            <a:xfrm>
              <a:off x="1952640" y="2123640"/>
              <a:ext cx="482400" cy="997920"/>
            </a:xfrm>
            <a:custGeom>
              <a:avLst/>
              <a:gdLst/>
              <a:ahLst/>
              <a:cxnLst/>
              <a:rect l="l" t="t" r="r" b="b"/>
              <a:pathLst>
                <a:path w="66865" h="138197" extrusionOk="0">
                  <a:moveTo>
                    <a:pt x="20297" y="648"/>
                  </a:moveTo>
                  <a:cubicBezTo>
                    <a:pt x="20397" y="648"/>
                    <a:pt x="20498" y="654"/>
                    <a:pt x="20600" y="669"/>
                  </a:cubicBezTo>
                  <a:lnTo>
                    <a:pt x="64159" y="6740"/>
                  </a:lnTo>
                  <a:cubicBezTo>
                    <a:pt x="65342" y="6906"/>
                    <a:pt x="66180" y="8004"/>
                    <a:pt x="66024" y="9191"/>
                  </a:cubicBezTo>
                  <a:lnTo>
                    <a:pt x="49467" y="134966"/>
                  </a:lnTo>
                  <a:cubicBezTo>
                    <a:pt x="49174" y="137195"/>
                    <a:pt x="47115" y="137552"/>
                    <a:pt x="45809" y="137552"/>
                  </a:cubicBezTo>
                  <a:cubicBezTo>
                    <a:pt x="45754" y="137552"/>
                    <a:pt x="45700" y="137552"/>
                    <a:pt x="45647" y="137550"/>
                  </a:cubicBezTo>
                  <a:lnTo>
                    <a:pt x="42155" y="137362"/>
                  </a:lnTo>
                  <a:cubicBezTo>
                    <a:pt x="39653" y="136572"/>
                    <a:pt x="2422" y="123097"/>
                    <a:pt x="832" y="121153"/>
                  </a:cubicBezTo>
                  <a:lnTo>
                    <a:pt x="18136" y="2517"/>
                  </a:lnTo>
                  <a:cubicBezTo>
                    <a:pt x="18294" y="1434"/>
                    <a:pt x="19235" y="648"/>
                    <a:pt x="20297" y="648"/>
                  </a:cubicBezTo>
                  <a:close/>
                  <a:moveTo>
                    <a:pt x="20293" y="1"/>
                  </a:moveTo>
                  <a:cubicBezTo>
                    <a:pt x="18905" y="1"/>
                    <a:pt x="17701" y="1021"/>
                    <a:pt x="17497" y="2425"/>
                  </a:cubicBezTo>
                  <a:lnTo>
                    <a:pt x="181" y="121139"/>
                  </a:lnTo>
                  <a:cubicBezTo>
                    <a:pt x="114" y="121605"/>
                    <a:pt x="0" y="122385"/>
                    <a:pt x="20533" y="130148"/>
                  </a:cubicBezTo>
                  <a:cubicBezTo>
                    <a:pt x="30655" y="133975"/>
                    <a:pt x="41196" y="137745"/>
                    <a:pt x="42002" y="137990"/>
                  </a:cubicBezTo>
                  <a:cubicBezTo>
                    <a:pt x="42028" y="138000"/>
                    <a:pt x="42054" y="138004"/>
                    <a:pt x="42081" y="138006"/>
                  </a:cubicBezTo>
                  <a:lnTo>
                    <a:pt x="45621" y="138195"/>
                  </a:lnTo>
                  <a:cubicBezTo>
                    <a:pt x="45691" y="138195"/>
                    <a:pt x="45756" y="138197"/>
                    <a:pt x="45823" y="138197"/>
                  </a:cubicBezTo>
                  <a:cubicBezTo>
                    <a:pt x="48285" y="138197"/>
                    <a:pt x="49841" y="137057"/>
                    <a:pt x="50105" y="135051"/>
                  </a:cubicBezTo>
                  <a:lnTo>
                    <a:pt x="66662" y="9274"/>
                  </a:lnTo>
                  <a:cubicBezTo>
                    <a:pt x="66864" y="7739"/>
                    <a:pt x="65781" y="6314"/>
                    <a:pt x="64247" y="6100"/>
                  </a:cubicBezTo>
                  <a:lnTo>
                    <a:pt x="20689" y="28"/>
                  </a:lnTo>
                  <a:cubicBezTo>
                    <a:pt x="20556" y="10"/>
                    <a:pt x="20424" y="1"/>
                    <a:pt x="202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729;p33">
              <a:extLst>
                <a:ext uri="{FF2B5EF4-FFF2-40B4-BE49-F238E27FC236}">
                  <a16:creationId xmlns:a16="http://schemas.microsoft.com/office/drawing/2014/main" id="{0E93E881-A6DE-4C5D-B49B-C3B20DD4CAFC}"/>
                </a:ext>
              </a:extLst>
            </p:cNvPr>
            <p:cNvSpPr/>
            <p:nvPr/>
          </p:nvSpPr>
          <p:spPr>
            <a:xfrm>
              <a:off x="1918800" y="2121120"/>
              <a:ext cx="478080" cy="994320"/>
            </a:xfrm>
            <a:custGeom>
              <a:avLst/>
              <a:gdLst/>
              <a:ahLst/>
              <a:cxnLst/>
              <a:rect l="l" t="t" r="r" b="b"/>
              <a:pathLst>
                <a:path w="66252" h="137690" extrusionOk="0">
                  <a:moveTo>
                    <a:pt x="20022" y="1"/>
                  </a:moveTo>
                  <a:cubicBezTo>
                    <a:pt x="18797" y="1"/>
                    <a:pt x="17726" y="900"/>
                    <a:pt x="17544" y="2147"/>
                  </a:cubicBezTo>
                  <a:lnTo>
                    <a:pt x="228" y="120861"/>
                  </a:lnTo>
                  <a:cubicBezTo>
                    <a:pt x="1" y="122424"/>
                    <a:pt x="948" y="123919"/>
                    <a:pt x="2457" y="124383"/>
                  </a:cubicBezTo>
                  <a:lnTo>
                    <a:pt x="45358" y="137547"/>
                  </a:lnTo>
                  <a:cubicBezTo>
                    <a:pt x="45673" y="137644"/>
                    <a:pt x="45989" y="137690"/>
                    <a:pt x="46300" y="137690"/>
                  </a:cubicBezTo>
                  <a:cubicBezTo>
                    <a:pt x="47855" y="137690"/>
                    <a:pt x="49254" y="136542"/>
                    <a:pt x="49470" y="134905"/>
                  </a:cubicBezTo>
                  <a:lnTo>
                    <a:pt x="66071" y="8908"/>
                  </a:lnTo>
                  <a:cubicBezTo>
                    <a:pt x="66252" y="7543"/>
                    <a:pt x="65296" y="6286"/>
                    <a:pt x="63930" y="6097"/>
                  </a:cubicBezTo>
                  <a:lnTo>
                    <a:pt x="20373" y="25"/>
                  </a:lnTo>
                  <a:cubicBezTo>
                    <a:pt x="20255" y="9"/>
                    <a:pt x="20138" y="1"/>
                    <a:pt x="200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730;p33">
              <a:extLst>
                <a:ext uri="{FF2B5EF4-FFF2-40B4-BE49-F238E27FC236}">
                  <a16:creationId xmlns:a16="http://schemas.microsoft.com/office/drawing/2014/main" id="{F9AB50E7-C56B-484C-92AE-8430B3E0616A}"/>
                </a:ext>
              </a:extLst>
            </p:cNvPr>
            <p:cNvSpPr/>
            <p:nvPr/>
          </p:nvSpPr>
          <p:spPr>
            <a:xfrm>
              <a:off x="1916280" y="2118960"/>
              <a:ext cx="482760" cy="999000"/>
            </a:xfrm>
            <a:custGeom>
              <a:avLst/>
              <a:gdLst/>
              <a:ahLst/>
              <a:cxnLst/>
              <a:rect l="l" t="t" r="r" b="b"/>
              <a:pathLst>
                <a:path w="66939" h="138337" extrusionOk="0">
                  <a:moveTo>
                    <a:pt x="20368" y="647"/>
                  </a:moveTo>
                  <a:cubicBezTo>
                    <a:pt x="20469" y="647"/>
                    <a:pt x="20570" y="654"/>
                    <a:pt x="20673" y="669"/>
                  </a:cubicBezTo>
                  <a:lnTo>
                    <a:pt x="64230" y="6742"/>
                  </a:lnTo>
                  <a:cubicBezTo>
                    <a:pt x="65415" y="6907"/>
                    <a:pt x="66251" y="8006"/>
                    <a:pt x="66095" y="9192"/>
                  </a:cubicBezTo>
                  <a:lnTo>
                    <a:pt x="49494" y="135189"/>
                  </a:lnTo>
                  <a:cubicBezTo>
                    <a:pt x="49300" y="136661"/>
                    <a:pt x="48042" y="137693"/>
                    <a:pt x="46643" y="137693"/>
                  </a:cubicBezTo>
                  <a:cubicBezTo>
                    <a:pt x="46364" y="137693"/>
                    <a:pt x="46080" y="137652"/>
                    <a:pt x="45797" y="137566"/>
                  </a:cubicBezTo>
                  <a:lnTo>
                    <a:pt x="2896" y="124400"/>
                  </a:lnTo>
                  <a:cubicBezTo>
                    <a:pt x="1528" y="123980"/>
                    <a:pt x="686" y="122647"/>
                    <a:pt x="893" y="121232"/>
                  </a:cubicBezTo>
                  <a:lnTo>
                    <a:pt x="18208" y="2519"/>
                  </a:lnTo>
                  <a:cubicBezTo>
                    <a:pt x="18365" y="1435"/>
                    <a:pt x="19306" y="647"/>
                    <a:pt x="20368" y="647"/>
                  </a:cubicBezTo>
                  <a:close/>
                  <a:moveTo>
                    <a:pt x="20367" y="1"/>
                  </a:moveTo>
                  <a:cubicBezTo>
                    <a:pt x="18983" y="1"/>
                    <a:pt x="17773" y="1021"/>
                    <a:pt x="17568" y="2425"/>
                  </a:cubicBezTo>
                  <a:lnTo>
                    <a:pt x="254" y="121139"/>
                  </a:lnTo>
                  <a:cubicBezTo>
                    <a:pt x="0" y="122872"/>
                    <a:pt x="1032" y="124502"/>
                    <a:pt x="2707" y="125016"/>
                  </a:cubicBezTo>
                  <a:lnTo>
                    <a:pt x="45608" y="138182"/>
                  </a:lnTo>
                  <a:cubicBezTo>
                    <a:pt x="45943" y="138285"/>
                    <a:pt x="46292" y="138336"/>
                    <a:pt x="46642" y="138336"/>
                  </a:cubicBezTo>
                  <a:cubicBezTo>
                    <a:pt x="48410" y="138335"/>
                    <a:pt x="49903" y="137025"/>
                    <a:pt x="50134" y="135273"/>
                  </a:cubicBezTo>
                  <a:lnTo>
                    <a:pt x="66735" y="9276"/>
                  </a:lnTo>
                  <a:cubicBezTo>
                    <a:pt x="66938" y="7740"/>
                    <a:pt x="65854" y="6315"/>
                    <a:pt x="64319" y="6101"/>
                  </a:cubicBezTo>
                  <a:lnTo>
                    <a:pt x="20762" y="28"/>
                  </a:lnTo>
                  <a:cubicBezTo>
                    <a:pt x="20629" y="10"/>
                    <a:pt x="20497" y="1"/>
                    <a:pt x="203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731;p33">
              <a:extLst>
                <a:ext uri="{FF2B5EF4-FFF2-40B4-BE49-F238E27FC236}">
                  <a16:creationId xmlns:a16="http://schemas.microsoft.com/office/drawing/2014/main" id="{7B11A361-16A1-45AE-990E-5B605A5CFF78}"/>
                </a:ext>
              </a:extLst>
            </p:cNvPr>
            <p:cNvSpPr/>
            <p:nvPr/>
          </p:nvSpPr>
          <p:spPr>
            <a:xfrm>
              <a:off x="2033280" y="2993400"/>
              <a:ext cx="74880" cy="29520"/>
            </a:xfrm>
            <a:custGeom>
              <a:avLst/>
              <a:gdLst/>
              <a:ahLst/>
              <a:cxnLst/>
              <a:rect l="l" t="t" r="r" b="b"/>
              <a:pathLst>
                <a:path w="10497" h="4244" extrusionOk="0">
                  <a:moveTo>
                    <a:pt x="723" y="0"/>
                  </a:moveTo>
                  <a:cubicBezTo>
                    <a:pt x="451" y="0"/>
                    <a:pt x="198" y="173"/>
                    <a:pt x="109" y="447"/>
                  </a:cubicBezTo>
                  <a:cubicBezTo>
                    <a:pt x="0" y="785"/>
                    <a:pt x="185" y="1149"/>
                    <a:pt x="524" y="1260"/>
                  </a:cubicBezTo>
                  <a:lnTo>
                    <a:pt x="9609" y="4213"/>
                  </a:lnTo>
                  <a:cubicBezTo>
                    <a:pt x="9672" y="4233"/>
                    <a:pt x="9741" y="4243"/>
                    <a:pt x="9809" y="4243"/>
                  </a:cubicBezTo>
                  <a:cubicBezTo>
                    <a:pt x="10126" y="4243"/>
                    <a:pt x="10396" y="4013"/>
                    <a:pt x="10446" y="3699"/>
                  </a:cubicBezTo>
                  <a:cubicBezTo>
                    <a:pt x="10496" y="3386"/>
                    <a:pt x="10310" y="3082"/>
                    <a:pt x="10008" y="2984"/>
                  </a:cubicBezTo>
                  <a:lnTo>
                    <a:pt x="924" y="32"/>
                  </a:lnTo>
                  <a:cubicBezTo>
                    <a:pt x="857" y="11"/>
                    <a:pt x="790" y="0"/>
                    <a:pt x="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732;p33">
              <a:extLst>
                <a:ext uri="{FF2B5EF4-FFF2-40B4-BE49-F238E27FC236}">
                  <a16:creationId xmlns:a16="http://schemas.microsoft.com/office/drawing/2014/main" id="{A1F7B7A0-BE26-4184-84DD-97578BA54E65}"/>
                </a:ext>
              </a:extLst>
            </p:cNvPr>
            <p:cNvSpPr/>
            <p:nvPr/>
          </p:nvSpPr>
          <p:spPr>
            <a:xfrm>
              <a:off x="1956240" y="2159280"/>
              <a:ext cx="394560" cy="875880"/>
            </a:xfrm>
            <a:custGeom>
              <a:avLst/>
              <a:gdLst/>
              <a:ahLst/>
              <a:cxnLst/>
              <a:rect l="l" t="t" r="r" b="b"/>
              <a:pathLst>
                <a:path w="54734" h="121298" extrusionOk="0">
                  <a:moveTo>
                    <a:pt x="15732" y="1"/>
                  </a:moveTo>
                  <a:lnTo>
                    <a:pt x="0" y="108947"/>
                  </a:lnTo>
                  <a:lnTo>
                    <a:pt x="39782" y="121298"/>
                  </a:lnTo>
                  <a:lnTo>
                    <a:pt x="54733" y="6632"/>
                  </a:lnTo>
                  <a:lnTo>
                    <a:pt x="15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" name="Google Shape;3733;p33">
              <a:extLst>
                <a:ext uri="{FF2B5EF4-FFF2-40B4-BE49-F238E27FC236}">
                  <a16:creationId xmlns:a16="http://schemas.microsoft.com/office/drawing/2014/main" id="{49DF00AE-9CD6-4815-BB7E-4C3E1CC4590D}"/>
                </a:ext>
              </a:extLst>
            </p:cNvPr>
            <p:cNvSpPr/>
            <p:nvPr/>
          </p:nvSpPr>
          <p:spPr>
            <a:xfrm>
              <a:off x="1953720" y="2157120"/>
              <a:ext cx="399600" cy="880560"/>
            </a:xfrm>
            <a:custGeom>
              <a:avLst/>
              <a:gdLst/>
              <a:ahLst/>
              <a:cxnLst/>
              <a:rect l="l" t="t" r="r" b="b"/>
              <a:pathLst>
                <a:path w="55418" h="121945" extrusionOk="0">
                  <a:moveTo>
                    <a:pt x="16346" y="696"/>
                  </a:moveTo>
                  <a:lnTo>
                    <a:pt x="54717" y="7218"/>
                  </a:lnTo>
                  <a:lnTo>
                    <a:pt x="39855" y="121198"/>
                  </a:lnTo>
                  <a:lnTo>
                    <a:pt x="701" y="109043"/>
                  </a:lnTo>
                  <a:lnTo>
                    <a:pt x="16346" y="696"/>
                  </a:lnTo>
                  <a:close/>
                  <a:moveTo>
                    <a:pt x="16073" y="1"/>
                  </a:moveTo>
                  <a:cubicBezTo>
                    <a:pt x="16006" y="1"/>
                    <a:pt x="15940" y="22"/>
                    <a:pt x="15883" y="62"/>
                  </a:cubicBezTo>
                  <a:cubicBezTo>
                    <a:pt x="15814" y="113"/>
                    <a:pt x="15767" y="191"/>
                    <a:pt x="15754" y="277"/>
                  </a:cubicBezTo>
                  <a:lnTo>
                    <a:pt x="23" y="109224"/>
                  </a:lnTo>
                  <a:cubicBezTo>
                    <a:pt x="0" y="109380"/>
                    <a:pt x="96" y="109530"/>
                    <a:pt x="248" y="109577"/>
                  </a:cubicBezTo>
                  <a:lnTo>
                    <a:pt x="40029" y="121929"/>
                  </a:lnTo>
                  <a:cubicBezTo>
                    <a:pt x="40060" y="121938"/>
                    <a:pt x="40093" y="121943"/>
                    <a:pt x="40125" y="121943"/>
                  </a:cubicBezTo>
                  <a:lnTo>
                    <a:pt x="40125" y="121944"/>
                  </a:lnTo>
                  <a:cubicBezTo>
                    <a:pt x="40287" y="121944"/>
                    <a:pt x="40424" y="121823"/>
                    <a:pt x="40445" y="121662"/>
                  </a:cubicBezTo>
                  <a:lnTo>
                    <a:pt x="55395" y="6995"/>
                  </a:lnTo>
                  <a:cubicBezTo>
                    <a:pt x="55418" y="6823"/>
                    <a:pt x="55301" y="6664"/>
                    <a:pt x="55130" y="6635"/>
                  </a:cubicBezTo>
                  <a:lnTo>
                    <a:pt x="16128" y="5"/>
                  </a:lnTo>
                  <a:cubicBezTo>
                    <a:pt x="16110" y="2"/>
                    <a:pt x="16091" y="1"/>
                    <a:pt x="160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34;p33">
              <a:extLst>
                <a:ext uri="{FF2B5EF4-FFF2-40B4-BE49-F238E27FC236}">
                  <a16:creationId xmlns:a16="http://schemas.microsoft.com/office/drawing/2014/main" id="{A0267241-F35F-43C6-9815-E3EFA0324EC9}"/>
                </a:ext>
              </a:extLst>
            </p:cNvPr>
            <p:cNvSpPr/>
            <p:nvPr/>
          </p:nvSpPr>
          <p:spPr>
            <a:xfrm>
              <a:off x="797760" y="2513160"/>
              <a:ext cx="158040" cy="272160"/>
            </a:xfrm>
            <a:custGeom>
              <a:avLst/>
              <a:gdLst/>
              <a:ahLst/>
              <a:cxnLst/>
              <a:rect l="l" t="t" r="r" b="b"/>
              <a:pathLst>
                <a:path w="22010" h="37790" extrusionOk="0">
                  <a:moveTo>
                    <a:pt x="8841" y="0"/>
                  </a:moveTo>
                  <a:cubicBezTo>
                    <a:pt x="5616" y="0"/>
                    <a:pt x="2514" y="1709"/>
                    <a:pt x="109" y="4809"/>
                  </a:cubicBezTo>
                  <a:cubicBezTo>
                    <a:pt x="0" y="4949"/>
                    <a:pt x="26" y="5152"/>
                    <a:pt x="165" y="5261"/>
                  </a:cubicBezTo>
                  <a:cubicBezTo>
                    <a:pt x="224" y="5307"/>
                    <a:pt x="294" y="5329"/>
                    <a:pt x="364" y="5329"/>
                  </a:cubicBezTo>
                  <a:cubicBezTo>
                    <a:pt x="460" y="5329"/>
                    <a:pt x="556" y="5286"/>
                    <a:pt x="619" y="5205"/>
                  </a:cubicBezTo>
                  <a:cubicBezTo>
                    <a:pt x="2900" y="2266"/>
                    <a:pt x="5820" y="647"/>
                    <a:pt x="8841" y="647"/>
                  </a:cubicBezTo>
                  <a:cubicBezTo>
                    <a:pt x="15745" y="647"/>
                    <a:pt x="21364" y="8953"/>
                    <a:pt x="21364" y="19164"/>
                  </a:cubicBezTo>
                  <a:cubicBezTo>
                    <a:pt x="21364" y="27741"/>
                    <a:pt x="17428" y="35143"/>
                    <a:pt x="11794" y="37163"/>
                  </a:cubicBezTo>
                  <a:cubicBezTo>
                    <a:pt x="11645" y="37216"/>
                    <a:pt x="11556" y="37368"/>
                    <a:pt x="11583" y="37523"/>
                  </a:cubicBezTo>
                  <a:cubicBezTo>
                    <a:pt x="11608" y="37678"/>
                    <a:pt x="11743" y="37790"/>
                    <a:pt x="11900" y="37790"/>
                  </a:cubicBezTo>
                  <a:cubicBezTo>
                    <a:pt x="11901" y="37790"/>
                    <a:pt x="11902" y="37790"/>
                    <a:pt x="11903" y="37790"/>
                  </a:cubicBezTo>
                  <a:cubicBezTo>
                    <a:pt x="11939" y="37790"/>
                    <a:pt x="11977" y="37784"/>
                    <a:pt x="12012" y="37772"/>
                  </a:cubicBezTo>
                  <a:cubicBezTo>
                    <a:pt x="17899" y="35661"/>
                    <a:pt x="22009" y="28008"/>
                    <a:pt x="22009" y="19164"/>
                  </a:cubicBezTo>
                  <a:cubicBezTo>
                    <a:pt x="22009" y="8598"/>
                    <a:pt x="16102" y="0"/>
                    <a:pt x="88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35;p33">
              <a:extLst>
                <a:ext uri="{FF2B5EF4-FFF2-40B4-BE49-F238E27FC236}">
                  <a16:creationId xmlns:a16="http://schemas.microsoft.com/office/drawing/2014/main" id="{BAAB4273-D05E-459F-AFCD-242A7F4EE4DB}"/>
                </a:ext>
              </a:extLst>
            </p:cNvPr>
            <p:cNvSpPr/>
            <p:nvPr/>
          </p:nvSpPr>
          <p:spPr>
            <a:xfrm>
              <a:off x="776880" y="2560320"/>
              <a:ext cx="16200" cy="29520"/>
            </a:xfrm>
            <a:custGeom>
              <a:avLst/>
              <a:gdLst/>
              <a:ahLst/>
              <a:cxnLst/>
              <a:rect l="l" t="t" r="r" b="b"/>
              <a:pathLst>
                <a:path w="2386" h="4211" extrusionOk="0">
                  <a:moveTo>
                    <a:pt x="2016" y="0"/>
                  </a:moveTo>
                  <a:cubicBezTo>
                    <a:pt x="1906" y="0"/>
                    <a:pt x="1799" y="57"/>
                    <a:pt x="1739" y="159"/>
                  </a:cubicBezTo>
                  <a:cubicBezTo>
                    <a:pt x="1087" y="1270"/>
                    <a:pt x="521" y="2487"/>
                    <a:pt x="59" y="3780"/>
                  </a:cubicBezTo>
                  <a:cubicBezTo>
                    <a:pt x="0" y="3947"/>
                    <a:pt x="87" y="4132"/>
                    <a:pt x="255" y="4191"/>
                  </a:cubicBezTo>
                  <a:cubicBezTo>
                    <a:pt x="290" y="4204"/>
                    <a:pt x="326" y="4211"/>
                    <a:pt x="364" y="4211"/>
                  </a:cubicBezTo>
                  <a:cubicBezTo>
                    <a:pt x="501" y="4211"/>
                    <a:pt x="622" y="4124"/>
                    <a:pt x="668" y="3995"/>
                  </a:cubicBezTo>
                  <a:cubicBezTo>
                    <a:pt x="1115" y="2742"/>
                    <a:pt x="1663" y="1561"/>
                    <a:pt x="2294" y="487"/>
                  </a:cubicBezTo>
                  <a:cubicBezTo>
                    <a:pt x="2386" y="332"/>
                    <a:pt x="2334" y="135"/>
                    <a:pt x="2181" y="45"/>
                  </a:cubicBezTo>
                  <a:cubicBezTo>
                    <a:pt x="2129" y="15"/>
                    <a:pt x="2072" y="0"/>
                    <a:pt x="20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36;p33">
              <a:extLst>
                <a:ext uri="{FF2B5EF4-FFF2-40B4-BE49-F238E27FC236}">
                  <a16:creationId xmlns:a16="http://schemas.microsoft.com/office/drawing/2014/main" id="{0B2BABCE-AAF7-42F1-9B15-9ED521D03BDA}"/>
                </a:ext>
              </a:extLst>
            </p:cNvPr>
            <p:cNvSpPr/>
            <p:nvPr/>
          </p:nvSpPr>
          <p:spPr>
            <a:xfrm>
              <a:off x="766440" y="2601720"/>
              <a:ext cx="96480" cy="187560"/>
            </a:xfrm>
            <a:custGeom>
              <a:avLst/>
              <a:gdLst/>
              <a:ahLst/>
              <a:cxnLst/>
              <a:rect l="l" t="t" r="r" b="b"/>
              <a:pathLst>
                <a:path w="13495" h="26091" extrusionOk="0">
                  <a:moveTo>
                    <a:pt x="1133" y="1"/>
                  </a:moveTo>
                  <a:cubicBezTo>
                    <a:pt x="991" y="1"/>
                    <a:pt x="860" y="98"/>
                    <a:pt x="823" y="243"/>
                  </a:cubicBezTo>
                  <a:cubicBezTo>
                    <a:pt x="277" y="2379"/>
                    <a:pt x="1" y="4627"/>
                    <a:pt x="1" y="6926"/>
                  </a:cubicBezTo>
                  <a:cubicBezTo>
                    <a:pt x="1" y="17494"/>
                    <a:pt x="5910" y="26090"/>
                    <a:pt x="13171" y="26090"/>
                  </a:cubicBezTo>
                  <a:cubicBezTo>
                    <a:pt x="13350" y="26090"/>
                    <a:pt x="13494" y="25946"/>
                    <a:pt x="13494" y="25767"/>
                  </a:cubicBezTo>
                  <a:cubicBezTo>
                    <a:pt x="13494" y="25590"/>
                    <a:pt x="13350" y="25446"/>
                    <a:pt x="13171" y="25446"/>
                  </a:cubicBezTo>
                  <a:cubicBezTo>
                    <a:pt x="6266" y="25446"/>
                    <a:pt x="647" y="17137"/>
                    <a:pt x="647" y="6926"/>
                  </a:cubicBezTo>
                  <a:cubicBezTo>
                    <a:pt x="647" y="4681"/>
                    <a:pt x="917" y="2486"/>
                    <a:pt x="1448" y="403"/>
                  </a:cubicBezTo>
                  <a:cubicBezTo>
                    <a:pt x="1492" y="231"/>
                    <a:pt x="1388" y="55"/>
                    <a:pt x="1215" y="11"/>
                  </a:cubicBezTo>
                  <a:cubicBezTo>
                    <a:pt x="1188" y="4"/>
                    <a:pt x="1160" y="1"/>
                    <a:pt x="11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37;p33">
              <a:extLst>
                <a:ext uri="{FF2B5EF4-FFF2-40B4-BE49-F238E27FC236}">
                  <a16:creationId xmlns:a16="http://schemas.microsoft.com/office/drawing/2014/main" id="{9B6C3ED4-CD5F-43B2-BC57-FEC1CF28A697}"/>
                </a:ext>
              </a:extLst>
            </p:cNvPr>
            <p:cNvSpPr/>
            <p:nvPr/>
          </p:nvSpPr>
          <p:spPr>
            <a:xfrm>
              <a:off x="2036160" y="2499120"/>
              <a:ext cx="158040" cy="272160"/>
            </a:xfrm>
            <a:custGeom>
              <a:avLst/>
              <a:gdLst/>
              <a:ahLst/>
              <a:cxnLst/>
              <a:rect l="l" t="t" r="r" b="b"/>
              <a:pathLst>
                <a:path w="22011" h="37791" extrusionOk="0">
                  <a:moveTo>
                    <a:pt x="13170" y="1"/>
                  </a:moveTo>
                  <a:cubicBezTo>
                    <a:pt x="5909" y="1"/>
                    <a:pt x="0" y="8597"/>
                    <a:pt x="0" y="19165"/>
                  </a:cubicBezTo>
                  <a:cubicBezTo>
                    <a:pt x="0" y="28009"/>
                    <a:pt x="4113" y="35660"/>
                    <a:pt x="9999" y="37771"/>
                  </a:cubicBezTo>
                  <a:cubicBezTo>
                    <a:pt x="10034" y="37783"/>
                    <a:pt x="10072" y="37790"/>
                    <a:pt x="10108" y="37790"/>
                  </a:cubicBezTo>
                  <a:lnTo>
                    <a:pt x="10108" y="37789"/>
                  </a:lnTo>
                  <a:cubicBezTo>
                    <a:pt x="10264" y="37789"/>
                    <a:pt x="10399" y="37677"/>
                    <a:pt x="10427" y="37522"/>
                  </a:cubicBezTo>
                  <a:cubicBezTo>
                    <a:pt x="10452" y="37367"/>
                    <a:pt x="10364" y="37217"/>
                    <a:pt x="10217" y="37164"/>
                  </a:cubicBezTo>
                  <a:cubicBezTo>
                    <a:pt x="4581" y="35142"/>
                    <a:pt x="647" y="27742"/>
                    <a:pt x="647" y="19165"/>
                  </a:cubicBezTo>
                  <a:cubicBezTo>
                    <a:pt x="647" y="8954"/>
                    <a:pt x="6264" y="646"/>
                    <a:pt x="13170" y="646"/>
                  </a:cubicBezTo>
                  <a:cubicBezTo>
                    <a:pt x="16192" y="646"/>
                    <a:pt x="19111" y="2264"/>
                    <a:pt x="21390" y="5204"/>
                  </a:cubicBezTo>
                  <a:cubicBezTo>
                    <a:pt x="21455" y="5287"/>
                    <a:pt x="21550" y="5330"/>
                    <a:pt x="21647" y="5330"/>
                  </a:cubicBezTo>
                  <a:cubicBezTo>
                    <a:pt x="21716" y="5330"/>
                    <a:pt x="21785" y="5308"/>
                    <a:pt x="21844" y="5262"/>
                  </a:cubicBezTo>
                  <a:cubicBezTo>
                    <a:pt x="21985" y="5153"/>
                    <a:pt x="22011" y="4949"/>
                    <a:pt x="21902" y="4808"/>
                  </a:cubicBezTo>
                  <a:cubicBezTo>
                    <a:pt x="19497" y="1708"/>
                    <a:pt x="16395" y="1"/>
                    <a:pt x="13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38;p33">
              <a:extLst>
                <a:ext uri="{FF2B5EF4-FFF2-40B4-BE49-F238E27FC236}">
                  <a16:creationId xmlns:a16="http://schemas.microsoft.com/office/drawing/2014/main" id="{D989A1D9-7393-4775-A3E1-05BC6AA4A58E}"/>
                </a:ext>
              </a:extLst>
            </p:cNvPr>
            <p:cNvSpPr/>
            <p:nvPr/>
          </p:nvSpPr>
          <p:spPr>
            <a:xfrm>
              <a:off x="2199240" y="2546280"/>
              <a:ext cx="16200" cy="29520"/>
            </a:xfrm>
            <a:custGeom>
              <a:avLst/>
              <a:gdLst/>
              <a:ahLst/>
              <a:cxnLst/>
              <a:rect l="l" t="t" r="r" b="b"/>
              <a:pathLst>
                <a:path w="2400" h="4212" extrusionOk="0">
                  <a:moveTo>
                    <a:pt x="368" y="1"/>
                  </a:moveTo>
                  <a:cubicBezTo>
                    <a:pt x="313" y="1"/>
                    <a:pt x="256" y="15"/>
                    <a:pt x="205" y="46"/>
                  </a:cubicBezTo>
                  <a:cubicBezTo>
                    <a:pt x="50" y="135"/>
                    <a:pt x="0" y="333"/>
                    <a:pt x="90" y="487"/>
                  </a:cubicBezTo>
                  <a:cubicBezTo>
                    <a:pt x="721" y="1560"/>
                    <a:pt x="1269" y="2742"/>
                    <a:pt x="1716" y="3996"/>
                  </a:cubicBezTo>
                  <a:cubicBezTo>
                    <a:pt x="1762" y="4125"/>
                    <a:pt x="1883" y="4210"/>
                    <a:pt x="2020" y="4210"/>
                  </a:cubicBezTo>
                  <a:lnTo>
                    <a:pt x="2021" y="4211"/>
                  </a:lnTo>
                  <a:cubicBezTo>
                    <a:pt x="2244" y="4211"/>
                    <a:pt x="2399" y="3990"/>
                    <a:pt x="2325" y="3779"/>
                  </a:cubicBezTo>
                  <a:cubicBezTo>
                    <a:pt x="1862" y="2487"/>
                    <a:pt x="1297" y="1269"/>
                    <a:pt x="646" y="160"/>
                  </a:cubicBezTo>
                  <a:cubicBezTo>
                    <a:pt x="586" y="58"/>
                    <a:pt x="478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39;p33">
              <a:extLst>
                <a:ext uri="{FF2B5EF4-FFF2-40B4-BE49-F238E27FC236}">
                  <a16:creationId xmlns:a16="http://schemas.microsoft.com/office/drawing/2014/main" id="{680044F1-3DCE-4F0E-8E92-9CD8C9A1C2AF}"/>
                </a:ext>
              </a:extLst>
            </p:cNvPr>
            <p:cNvSpPr/>
            <p:nvPr/>
          </p:nvSpPr>
          <p:spPr>
            <a:xfrm>
              <a:off x="2129040" y="2587680"/>
              <a:ext cx="96480" cy="187560"/>
            </a:xfrm>
            <a:custGeom>
              <a:avLst/>
              <a:gdLst/>
              <a:ahLst/>
              <a:cxnLst/>
              <a:rect l="l" t="t" r="r" b="b"/>
              <a:pathLst>
                <a:path w="13493" h="26092" extrusionOk="0">
                  <a:moveTo>
                    <a:pt x="12358" y="0"/>
                  </a:moveTo>
                  <a:cubicBezTo>
                    <a:pt x="12331" y="0"/>
                    <a:pt x="12305" y="4"/>
                    <a:pt x="12278" y="10"/>
                  </a:cubicBezTo>
                  <a:cubicBezTo>
                    <a:pt x="12105" y="56"/>
                    <a:pt x="12001" y="232"/>
                    <a:pt x="12045" y="405"/>
                  </a:cubicBezTo>
                  <a:cubicBezTo>
                    <a:pt x="12576" y="2488"/>
                    <a:pt x="12846" y="4683"/>
                    <a:pt x="12846" y="6927"/>
                  </a:cubicBezTo>
                  <a:cubicBezTo>
                    <a:pt x="12846" y="17138"/>
                    <a:pt x="7227" y="25446"/>
                    <a:pt x="322" y="25446"/>
                  </a:cubicBezTo>
                  <a:cubicBezTo>
                    <a:pt x="145" y="25446"/>
                    <a:pt x="1" y="25590"/>
                    <a:pt x="1" y="25768"/>
                  </a:cubicBezTo>
                  <a:cubicBezTo>
                    <a:pt x="1" y="25945"/>
                    <a:pt x="145" y="26091"/>
                    <a:pt x="322" y="26091"/>
                  </a:cubicBezTo>
                  <a:cubicBezTo>
                    <a:pt x="7583" y="26091"/>
                    <a:pt x="13491" y="17495"/>
                    <a:pt x="13492" y="6927"/>
                  </a:cubicBezTo>
                  <a:cubicBezTo>
                    <a:pt x="13492" y="4630"/>
                    <a:pt x="13216" y="2381"/>
                    <a:pt x="12671" y="244"/>
                  </a:cubicBezTo>
                  <a:cubicBezTo>
                    <a:pt x="12633" y="98"/>
                    <a:pt x="12501" y="0"/>
                    <a:pt x="12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40;p33">
              <a:extLst>
                <a:ext uri="{FF2B5EF4-FFF2-40B4-BE49-F238E27FC236}">
                  <a16:creationId xmlns:a16="http://schemas.microsoft.com/office/drawing/2014/main" id="{46369323-59B4-41F5-A7F3-C1448676BE2F}"/>
                </a:ext>
              </a:extLst>
            </p:cNvPr>
            <p:cNvSpPr/>
            <p:nvPr/>
          </p:nvSpPr>
          <p:spPr>
            <a:xfrm>
              <a:off x="2024640" y="2141640"/>
              <a:ext cx="342000" cy="428040"/>
            </a:xfrm>
            <a:custGeom>
              <a:avLst/>
              <a:gdLst/>
              <a:ahLst/>
              <a:cxnLst/>
              <a:rect l="l" t="t" r="r" b="b"/>
              <a:pathLst>
                <a:path w="47453" h="59359" extrusionOk="0">
                  <a:moveTo>
                    <a:pt x="10534" y="0"/>
                  </a:moveTo>
                  <a:cubicBezTo>
                    <a:pt x="3955" y="0"/>
                    <a:pt x="0" y="5691"/>
                    <a:pt x="0" y="5691"/>
                  </a:cubicBezTo>
                  <a:lnTo>
                    <a:pt x="2991" y="10761"/>
                  </a:lnTo>
                  <a:cubicBezTo>
                    <a:pt x="2991" y="10761"/>
                    <a:pt x="4421" y="11151"/>
                    <a:pt x="5070" y="16482"/>
                  </a:cubicBezTo>
                  <a:cubicBezTo>
                    <a:pt x="5721" y="21813"/>
                    <a:pt x="2991" y="26102"/>
                    <a:pt x="3120" y="35462"/>
                  </a:cubicBezTo>
                  <a:cubicBezTo>
                    <a:pt x="3251" y="44823"/>
                    <a:pt x="9231" y="51324"/>
                    <a:pt x="17682" y="56394"/>
                  </a:cubicBezTo>
                  <a:cubicBezTo>
                    <a:pt x="21044" y="58411"/>
                    <a:pt x="24838" y="59358"/>
                    <a:pt x="28508" y="59358"/>
                  </a:cubicBezTo>
                  <a:cubicBezTo>
                    <a:pt x="34062" y="59358"/>
                    <a:pt x="39330" y="57189"/>
                    <a:pt x="42383" y="53274"/>
                  </a:cubicBezTo>
                  <a:cubicBezTo>
                    <a:pt x="47453" y="46773"/>
                    <a:pt x="46023" y="39103"/>
                    <a:pt x="42514" y="34163"/>
                  </a:cubicBezTo>
                  <a:cubicBezTo>
                    <a:pt x="39002" y="29222"/>
                    <a:pt x="32632" y="31433"/>
                    <a:pt x="28342" y="29872"/>
                  </a:cubicBezTo>
                  <a:cubicBezTo>
                    <a:pt x="24052" y="28312"/>
                    <a:pt x="25612" y="21033"/>
                    <a:pt x="26261" y="14922"/>
                  </a:cubicBezTo>
                  <a:cubicBezTo>
                    <a:pt x="26912" y="8811"/>
                    <a:pt x="22492" y="2961"/>
                    <a:pt x="13911" y="491"/>
                  </a:cubicBezTo>
                  <a:cubicBezTo>
                    <a:pt x="12721" y="148"/>
                    <a:pt x="11593" y="0"/>
                    <a:pt x="105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41;p33">
              <a:extLst>
                <a:ext uri="{FF2B5EF4-FFF2-40B4-BE49-F238E27FC236}">
                  <a16:creationId xmlns:a16="http://schemas.microsoft.com/office/drawing/2014/main" id="{52846881-B6FC-4C20-8F01-4589292B8E61}"/>
                </a:ext>
              </a:extLst>
            </p:cNvPr>
            <p:cNvSpPr/>
            <p:nvPr/>
          </p:nvSpPr>
          <p:spPr>
            <a:xfrm>
              <a:off x="2022120" y="2139480"/>
              <a:ext cx="348840" cy="432360"/>
            </a:xfrm>
            <a:custGeom>
              <a:avLst/>
              <a:gdLst/>
              <a:ahLst/>
              <a:cxnLst/>
              <a:rect l="l" t="t" r="r" b="b"/>
              <a:pathLst>
                <a:path w="48387" h="59973" extrusionOk="0">
                  <a:moveTo>
                    <a:pt x="10907" y="649"/>
                  </a:moveTo>
                  <a:cubicBezTo>
                    <a:pt x="11931" y="649"/>
                    <a:pt x="13019" y="791"/>
                    <a:pt x="14164" y="1121"/>
                  </a:cubicBezTo>
                  <a:cubicBezTo>
                    <a:pt x="22192" y="3432"/>
                    <a:pt x="26947" y="8961"/>
                    <a:pt x="26284" y="15207"/>
                  </a:cubicBezTo>
                  <a:cubicBezTo>
                    <a:pt x="26199" y="15998"/>
                    <a:pt x="26099" y="16808"/>
                    <a:pt x="25999" y="17625"/>
                  </a:cubicBezTo>
                  <a:cubicBezTo>
                    <a:pt x="25312" y="23242"/>
                    <a:pt x="24598" y="29050"/>
                    <a:pt x="28574" y="30496"/>
                  </a:cubicBezTo>
                  <a:cubicBezTo>
                    <a:pt x="30108" y="31054"/>
                    <a:pt x="31841" y="31141"/>
                    <a:pt x="33677" y="31233"/>
                  </a:cubicBezTo>
                  <a:cubicBezTo>
                    <a:pt x="36978" y="31399"/>
                    <a:pt x="40391" y="31572"/>
                    <a:pt x="42592" y="34670"/>
                  </a:cubicBezTo>
                  <a:cubicBezTo>
                    <a:pt x="45778" y="39153"/>
                    <a:pt x="47658" y="46746"/>
                    <a:pt x="42471" y="53396"/>
                  </a:cubicBezTo>
                  <a:cubicBezTo>
                    <a:pt x="39445" y="57275"/>
                    <a:pt x="34266" y="59335"/>
                    <a:pt x="28862" y="59335"/>
                  </a:cubicBezTo>
                  <a:cubicBezTo>
                    <a:pt x="25209" y="59335"/>
                    <a:pt x="21453" y="58394"/>
                    <a:pt x="18190" y="56437"/>
                  </a:cubicBezTo>
                  <a:cubicBezTo>
                    <a:pt x="8612" y="50689"/>
                    <a:pt x="3900" y="43931"/>
                    <a:pt x="3786" y="35778"/>
                  </a:cubicBezTo>
                  <a:cubicBezTo>
                    <a:pt x="3720" y="30948"/>
                    <a:pt x="4410" y="27525"/>
                    <a:pt x="5019" y="24505"/>
                  </a:cubicBezTo>
                  <a:cubicBezTo>
                    <a:pt x="5574" y="21752"/>
                    <a:pt x="6054" y="19374"/>
                    <a:pt x="5735" y="16761"/>
                  </a:cubicBezTo>
                  <a:cubicBezTo>
                    <a:pt x="5169" y="12125"/>
                    <a:pt x="3987" y="11065"/>
                    <a:pt x="3560" y="10831"/>
                  </a:cubicBezTo>
                  <a:lnTo>
                    <a:pt x="730" y="6031"/>
                  </a:lnTo>
                  <a:cubicBezTo>
                    <a:pt x="1437" y="5112"/>
                    <a:pt x="5170" y="649"/>
                    <a:pt x="10907" y="649"/>
                  </a:cubicBezTo>
                  <a:close/>
                  <a:moveTo>
                    <a:pt x="10908" y="1"/>
                  </a:moveTo>
                  <a:cubicBezTo>
                    <a:pt x="4218" y="1"/>
                    <a:pt x="125" y="5758"/>
                    <a:pt x="79" y="5826"/>
                  </a:cubicBezTo>
                  <a:cubicBezTo>
                    <a:pt x="6" y="5930"/>
                    <a:pt x="0" y="6065"/>
                    <a:pt x="66" y="6174"/>
                  </a:cubicBezTo>
                  <a:lnTo>
                    <a:pt x="3055" y="11244"/>
                  </a:lnTo>
                  <a:cubicBezTo>
                    <a:pt x="3099" y="11317"/>
                    <a:pt x="3151" y="11365"/>
                    <a:pt x="3233" y="11386"/>
                  </a:cubicBezTo>
                  <a:cubicBezTo>
                    <a:pt x="3245" y="11391"/>
                    <a:pt x="4495" y="11937"/>
                    <a:pt x="5093" y="16840"/>
                  </a:cubicBezTo>
                  <a:cubicBezTo>
                    <a:pt x="5399" y="19349"/>
                    <a:pt x="4929" y="21678"/>
                    <a:pt x="4386" y="24376"/>
                  </a:cubicBezTo>
                  <a:cubicBezTo>
                    <a:pt x="3771" y="27429"/>
                    <a:pt x="3073" y="30889"/>
                    <a:pt x="3142" y="35786"/>
                  </a:cubicBezTo>
                  <a:cubicBezTo>
                    <a:pt x="3258" y="44182"/>
                    <a:pt x="8072" y="51118"/>
                    <a:pt x="17859" y="56989"/>
                  </a:cubicBezTo>
                  <a:cubicBezTo>
                    <a:pt x="21216" y="59004"/>
                    <a:pt x="25082" y="59973"/>
                    <a:pt x="28847" y="59973"/>
                  </a:cubicBezTo>
                  <a:cubicBezTo>
                    <a:pt x="34451" y="59973"/>
                    <a:pt x="39834" y="57827"/>
                    <a:pt x="42981" y="53792"/>
                  </a:cubicBezTo>
                  <a:cubicBezTo>
                    <a:pt x="48386" y="46863"/>
                    <a:pt x="46433" y="38959"/>
                    <a:pt x="43119" y="34296"/>
                  </a:cubicBezTo>
                  <a:cubicBezTo>
                    <a:pt x="40737" y="30940"/>
                    <a:pt x="37165" y="30761"/>
                    <a:pt x="33711" y="30588"/>
                  </a:cubicBezTo>
                  <a:cubicBezTo>
                    <a:pt x="31925" y="30499"/>
                    <a:pt x="30239" y="30414"/>
                    <a:pt x="28796" y="29889"/>
                  </a:cubicBezTo>
                  <a:cubicBezTo>
                    <a:pt x="25303" y="28619"/>
                    <a:pt x="25982" y="23069"/>
                    <a:pt x="26641" y="17702"/>
                  </a:cubicBezTo>
                  <a:cubicBezTo>
                    <a:pt x="26741" y="16883"/>
                    <a:pt x="26841" y="16069"/>
                    <a:pt x="26926" y="15274"/>
                  </a:cubicBezTo>
                  <a:cubicBezTo>
                    <a:pt x="27626" y="8700"/>
                    <a:pt x="22686" y="2901"/>
                    <a:pt x="14343" y="499"/>
                  </a:cubicBezTo>
                  <a:cubicBezTo>
                    <a:pt x="13135" y="151"/>
                    <a:pt x="11988" y="1"/>
                    <a:pt x="109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42;p33">
              <a:extLst>
                <a:ext uri="{FF2B5EF4-FFF2-40B4-BE49-F238E27FC236}">
                  <a16:creationId xmlns:a16="http://schemas.microsoft.com/office/drawing/2014/main" id="{02E9CC77-FFBA-450D-82C1-20E9DF873009}"/>
                </a:ext>
              </a:extLst>
            </p:cNvPr>
            <p:cNvSpPr/>
            <p:nvPr/>
          </p:nvSpPr>
          <p:spPr>
            <a:xfrm>
              <a:off x="2093040" y="2239920"/>
              <a:ext cx="237960" cy="298800"/>
            </a:xfrm>
            <a:custGeom>
              <a:avLst/>
              <a:gdLst/>
              <a:ahLst/>
              <a:cxnLst/>
              <a:rect l="l" t="t" r="r" b="b"/>
              <a:pathLst>
                <a:path w="33041" h="41461" extrusionOk="0">
                  <a:moveTo>
                    <a:pt x="3188" y="1"/>
                  </a:moveTo>
                  <a:cubicBezTo>
                    <a:pt x="3154" y="1"/>
                    <a:pt x="3120" y="8"/>
                    <a:pt x="3087" y="23"/>
                  </a:cubicBezTo>
                  <a:cubicBezTo>
                    <a:pt x="2967" y="77"/>
                    <a:pt x="2913" y="220"/>
                    <a:pt x="2966" y="340"/>
                  </a:cubicBezTo>
                  <a:cubicBezTo>
                    <a:pt x="4406" y="3474"/>
                    <a:pt x="3065" y="9182"/>
                    <a:pt x="1987" y="13770"/>
                  </a:cubicBezTo>
                  <a:cubicBezTo>
                    <a:pt x="1509" y="15806"/>
                    <a:pt x="1096" y="17566"/>
                    <a:pt x="996" y="18798"/>
                  </a:cubicBezTo>
                  <a:cubicBezTo>
                    <a:pt x="1" y="31252"/>
                    <a:pt x="5694" y="39419"/>
                    <a:pt x="16617" y="41207"/>
                  </a:cubicBezTo>
                  <a:cubicBezTo>
                    <a:pt x="17617" y="41374"/>
                    <a:pt x="18629" y="41457"/>
                    <a:pt x="19641" y="41460"/>
                  </a:cubicBezTo>
                  <a:cubicBezTo>
                    <a:pt x="23650" y="41460"/>
                    <a:pt x="27090" y="40046"/>
                    <a:pt x="29520" y="37348"/>
                  </a:cubicBezTo>
                  <a:cubicBezTo>
                    <a:pt x="31895" y="34714"/>
                    <a:pt x="33040" y="30996"/>
                    <a:pt x="32308" y="28308"/>
                  </a:cubicBezTo>
                  <a:cubicBezTo>
                    <a:pt x="31939" y="26956"/>
                    <a:pt x="30859" y="26123"/>
                    <a:pt x="29498" y="26123"/>
                  </a:cubicBezTo>
                  <a:cubicBezTo>
                    <a:pt x="29402" y="26123"/>
                    <a:pt x="29304" y="26127"/>
                    <a:pt x="29206" y="26135"/>
                  </a:cubicBezTo>
                  <a:cubicBezTo>
                    <a:pt x="27521" y="26280"/>
                    <a:pt x="25587" y="27714"/>
                    <a:pt x="25320" y="30521"/>
                  </a:cubicBezTo>
                  <a:cubicBezTo>
                    <a:pt x="25110" y="32717"/>
                    <a:pt x="25974" y="33334"/>
                    <a:pt x="26737" y="33465"/>
                  </a:cubicBezTo>
                  <a:cubicBezTo>
                    <a:pt x="26844" y="33483"/>
                    <a:pt x="26955" y="33492"/>
                    <a:pt x="27068" y="33492"/>
                  </a:cubicBezTo>
                  <a:cubicBezTo>
                    <a:pt x="28266" y="33492"/>
                    <a:pt x="29765" y="32531"/>
                    <a:pt x="29921" y="31906"/>
                  </a:cubicBezTo>
                  <a:cubicBezTo>
                    <a:pt x="29952" y="31776"/>
                    <a:pt x="29873" y="31645"/>
                    <a:pt x="29745" y="31612"/>
                  </a:cubicBezTo>
                  <a:cubicBezTo>
                    <a:pt x="29725" y="31607"/>
                    <a:pt x="29705" y="31605"/>
                    <a:pt x="29686" y="31605"/>
                  </a:cubicBezTo>
                  <a:cubicBezTo>
                    <a:pt x="29577" y="31605"/>
                    <a:pt x="29477" y="31679"/>
                    <a:pt x="29450" y="31790"/>
                  </a:cubicBezTo>
                  <a:cubicBezTo>
                    <a:pt x="29362" y="32142"/>
                    <a:pt x="28096" y="33009"/>
                    <a:pt x="27084" y="33009"/>
                  </a:cubicBezTo>
                  <a:cubicBezTo>
                    <a:pt x="26993" y="33009"/>
                    <a:pt x="26905" y="33002"/>
                    <a:pt x="26819" y="32987"/>
                  </a:cubicBezTo>
                  <a:cubicBezTo>
                    <a:pt x="25804" y="32814"/>
                    <a:pt x="25705" y="31576"/>
                    <a:pt x="25801" y="30568"/>
                  </a:cubicBezTo>
                  <a:cubicBezTo>
                    <a:pt x="26042" y="28035"/>
                    <a:pt x="27757" y="26745"/>
                    <a:pt x="29248" y="26618"/>
                  </a:cubicBezTo>
                  <a:cubicBezTo>
                    <a:pt x="29325" y="26612"/>
                    <a:pt x="29402" y="26608"/>
                    <a:pt x="29481" y="26608"/>
                  </a:cubicBezTo>
                  <a:cubicBezTo>
                    <a:pt x="30423" y="26608"/>
                    <a:pt x="31470" y="27080"/>
                    <a:pt x="31842" y="28437"/>
                  </a:cubicBezTo>
                  <a:cubicBezTo>
                    <a:pt x="32406" y="30512"/>
                    <a:pt x="31810" y="34084"/>
                    <a:pt x="29160" y="37023"/>
                  </a:cubicBezTo>
                  <a:cubicBezTo>
                    <a:pt x="26826" y="39616"/>
                    <a:pt x="23511" y="40976"/>
                    <a:pt x="19639" y="40976"/>
                  </a:cubicBezTo>
                  <a:cubicBezTo>
                    <a:pt x="18690" y="40976"/>
                    <a:pt x="17706" y="40895"/>
                    <a:pt x="16696" y="40729"/>
                  </a:cubicBezTo>
                  <a:cubicBezTo>
                    <a:pt x="6051" y="38987"/>
                    <a:pt x="506" y="31008"/>
                    <a:pt x="1480" y="18838"/>
                  </a:cubicBezTo>
                  <a:cubicBezTo>
                    <a:pt x="1574" y="17642"/>
                    <a:pt x="1986" y="15899"/>
                    <a:pt x="2459" y="13879"/>
                  </a:cubicBezTo>
                  <a:cubicBezTo>
                    <a:pt x="3555" y="9220"/>
                    <a:pt x="4916" y="3422"/>
                    <a:pt x="3406" y="138"/>
                  </a:cubicBezTo>
                  <a:cubicBezTo>
                    <a:pt x="3364" y="51"/>
                    <a:pt x="3278" y="1"/>
                    <a:pt x="3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43;p33">
              <a:extLst>
                <a:ext uri="{FF2B5EF4-FFF2-40B4-BE49-F238E27FC236}">
                  <a16:creationId xmlns:a16="http://schemas.microsoft.com/office/drawing/2014/main" id="{17D746A0-F471-4C3E-8189-2FD1A57D6C6B}"/>
                </a:ext>
              </a:extLst>
            </p:cNvPr>
            <p:cNvSpPr/>
            <p:nvPr/>
          </p:nvSpPr>
          <p:spPr>
            <a:xfrm>
              <a:off x="2034000" y="2216160"/>
              <a:ext cx="70200" cy="11880"/>
            </a:xfrm>
            <a:custGeom>
              <a:avLst/>
              <a:gdLst/>
              <a:ahLst/>
              <a:cxnLst/>
              <a:rect l="l" t="t" r="r" b="b"/>
              <a:pathLst>
                <a:path w="9861" h="1769" extrusionOk="0">
                  <a:moveTo>
                    <a:pt x="4845" y="0"/>
                  </a:moveTo>
                  <a:cubicBezTo>
                    <a:pt x="2221" y="0"/>
                    <a:pt x="200" y="988"/>
                    <a:pt x="169" y="1003"/>
                  </a:cubicBezTo>
                  <a:cubicBezTo>
                    <a:pt x="49" y="1064"/>
                    <a:pt x="0" y="1210"/>
                    <a:pt x="60" y="1328"/>
                  </a:cubicBezTo>
                  <a:cubicBezTo>
                    <a:pt x="103" y="1413"/>
                    <a:pt x="189" y="1462"/>
                    <a:pt x="278" y="1462"/>
                  </a:cubicBezTo>
                  <a:cubicBezTo>
                    <a:pt x="314" y="1462"/>
                    <a:pt x="351" y="1454"/>
                    <a:pt x="386" y="1437"/>
                  </a:cubicBezTo>
                  <a:cubicBezTo>
                    <a:pt x="415" y="1422"/>
                    <a:pt x="2340" y="481"/>
                    <a:pt x="4837" y="481"/>
                  </a:cubicBezTo>
                  <a:cubicBezTo>
                    <a:pt x="6254" y="481"/>
                    <a:pt x="7856" y="784"/>
                    <a:pt x="9400" y="1732"/>
                  </a:cubicBezTo>
                  <a:cubicBezTo>
                    <a:pt x="9437" y="1754"/>
                    <a:pt x="9481" y="1767"/>
                    <a:pt x="9525" y="1768"/>
                  </a:cubicBezTo>
                  <a:cubicBezTo>
                    <a:pt x="9770" y="1767"/>
                    <a:pt x="9861" y="1446"/>
                    <a:pt x="9653" y="1319"/>
                  </a:cubicBezTo>
                  <a:cubicBezTo>
                    <a:pt x="8025" y="320"/>
                    <a:pt x="6337" y="0"/>
                    <a:pt x="4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44;p33">
              <a:extLst>
                <a:ext uri="{FF2B5EF4-FFF2-40B4-BE49-F238E27FC236}">
                  <a16:creationId xmlns:a16="http://schemas.microsoft.com/office/drawing/2014/main" id="{57C54F5A-196F-4016-8440-2D62731381AF}"/>
                </a:ext>
              </a:extLst>
            </p:cNvPr>
            <p:cNvSpPr/>
            <p:nvPr/>
          </p:nvSpPr>
          <p:spPr>
            <a:xfrm>
              <a:off x="2243160" y="2479320"/>
              <a:ext cx="18000" cy="8640"/>
            </a:xfrm>
            <a:custGeom>
              <a:avLst/>
              <a:gdLst/>
              <a:ahLst/>
              <a:cxnLst/>
              <a:rect l="l" t="t" r="r" b="b"/>
              <a:pathLst>
                <a:path w="2639" h="1354" extrusionOk="0">
                  <a:moveTo>
                    <a:pt x="2362" y="0"/>
                  </a:moveTo>
                  <a:cubicBezTo>
                    <a:pt x="2322" y="0"/>
                    <a:pt x="2281" y="10"/>
                    <a:pt x="2243" y="32"/>
                  </a:cubicBezTo>
                  <a:cubicBezTo>
                    <a:pt x="2234" y="36"/>
                    <a:pt x="1423" y="489"/>
                    <a:pt x="186" y="880"/>
                  </a:cubicBezTo>
                  <a:cubicBezTo>
                    <a:pt x="72" y="916"/>
                    <a:pt x="1" y="1030"/>
                    <a:pt x="19" y="1147"/>
                  </a:cubicBezTo>
                  <a:cubicBezTo>
                    <a:pt x="37" y="1265"/>
                    <a:pt x="139" y="1353"/>
                    <a:pt x="259" y="1353"/>
                  </a:cubicBezTo>
                  <a:cubicBezTo>
                    <a:pt x="284" y="1353"/>
                    <a:pt x="309" y="1349"/>
                    <a:pt x="331" y="1341"/>
                  </a:cubicBezTo>
                  <a:cubicBezTo>
                    <a:pt x="1618" y="935"/>
                    <a:pt x="2445" y="472"/>
                    <a:pt x="2480" y="454"/>
                  </a:cubicBezTo>
                  <a:cubicBezTo>
                    <a:pt x="2597" y="388"/>
                    <a:pt x="2638" y="240"/>
                    <a:pt x="2573" y="124"/>
                  </a:cubicBezTo>
                  <a:cubicBezTo>
                    <a:pt x="2529" y="45"/>
                    <a:pt x="2447" y="0"/>
                    <a:pt x="2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45;p33">
              <a:extLst>
                <a:ext uri="{FF2B5EF4-FFF2-40B4-BE49-F238E27FC236}">
                  <a16:creationId xmlns:a16="http://schemas.microsoft.com/office/drawing/2014/main" id="{9B0EDE86-EA2A-49DF-A3CD-213F071F0C77}"/>
                </a:ext>
              </a:extLst>
            </p:cNvPr>
            <p:cNvSpPr/>
            <p:nvPr/>
          </p:nvSpPr>
          <p:spPr>
            <a:xfrm>
              <a:off x="2022840" y="2188800"/>
              <a:ext cx="203400" cy="303480"/>
            </a:xfrm>
            <a:custGeom>
              <a:avLst/>
              <a:gdLst/>
              <a:ahLst/>
              <a:cxnLst/>
              <a:rect l="l" t="t" r="r" b="b"/>
              <a:pathLst>
                <a:path w="28295" h="42100" extrusionOk="0">
                  <a:moveTo>
                    <a:pt x="11580" y="1"/>
                  </a:moveTo>
                  <a:cubicBezTo>
                    <a:pt x="5261" y="1"/>
                    <a:pt x="184" y="3900"/>
                    <a:pt x="125" y="3946"/>
                  </a:cubicBezTo>
                  <a:cubicBezTo>
                    <a:pt x="20" y="4028"/>
                    <a:pt x="0" y="4180"/>
                    <a:pt x="84" y="4286"/>
                  </a:cubicBezTo>
                  <a:cubicBezTo>
                    <a:pt x="131" y="4347"/>
                    <a:pt x="202" y="4378"/>
                    <a:pt x="274" y="4378"/>
                  </a:cubicBezTo>
                  <a:cubicBezTo>
                    <a:pt x="326" y="4378"/>
                    <a:pt x="378" y="4361"/>
                    <a:pt x="422" y="4327"/>
                  </a:cubicBezTo>
                  <a:cubicBezTo>
                    <a:pt x="481" y="4282"/>
                    <a:pt x="5425" y="483"/>
                    <a:pt x="11566" y="483"/>
                  </a:cubicBezTo>
                  <a:cubicBezTo>
                    <a:pt x="12673" y="483"/>
                    <a:pt x="13818" y="607"/>
                    <a:pt x="14981" y="897"/>
                  </a:cubicBezTo>
                  <a:cubicBezTo>
                    <a:pt x="17448" y="1514"/>
                    <a:pt x="19296" y="3036"/>
                    <a:pt x="20474" y="5421"/>
                  </a:cubicBezTo>
                  <a:cubicBezTo>
                    <a:pt x="22650" y="9831"/>
                    <a:pt x="21881" y="15901"/>
                    <a:pt x="20246" y="19676"/>
                  </a:cubicBezTo>
                  <a:cubicBezTo>
                    <a:pt x="18536" y="23623"/>
                    <a:pt x="15178" y="33456"/>
                    <a:pt x="20944" y="39484"/>
                  </a:cubicBezTo>
                  <a:cubicBezTo>
                    <a:pt x="22608" y="41221"/>
                    <a:pt x="24688" y="42100"/>
                    <a:pt x="27139" y="42100"/>
                  </a:cubicBezTo>
                  <a:cubicBezTo>
                    <a:pt x="27441" y="42100"/>
                    <a:pt x="27749" y="42086"/>
                    <a:pt x="28063" y="42060"/>
                  </a:cubicBezTo>
                  <a:cubicBezTo>
                    <a:pt x="28196" y="42048"/>
                    <a:pt x="28295" y="41931"/>
                    <a:pt x="28283" y="41799"/>
                  </a:cubicBezTo>
                  <a:cubicBezTo>
                    <a:pt x="28271" y="41672"/>
                    <a:pt x="28164" y="41577"/>
                    <a:pt x="28038" y="41577"/>
                  </a:cubicBezTo>
                  <a:cubicBezTo>
                    <a:pt x="28032" y="41577"/>
                    <a:pt x="28026" y="41577"/>
                    <a:pt x="28020" y="41578"/>
                  </a:cubicBezTo>
                  <a:cubicBezTo>
                    <a:pt x="27725" y="41603"/>
                    <a:pt x="27435" y="41615"/>
                    <a:pt x="27150" y="41615"/>
                  </a:cubicBezTo>
                  <a:cubicBezTo>
                    <a:pt x="24830" y="41615"/>
                    <a:pt x="22864" y="40790"/>
                    <a:pt x="21295" y="39150"/>
                  </a:cubicBezTo>
                  <a:cubicBezTo>
                    <a:pt x="15730" y="33332"/>
                    <a:pt x="19019" y="23728"/>
                    <a:pt x="20691" y="19869"/>
                  </a:cubicBezTo>
                  <a:cubicBezTo>
                    <a:pt x="22368" y="15995"/>
                    <a:pt x="23152" y="9755"/>
                    <a:pt x="20908" y="5206"/>
                  </a:cubicBezTo>
                  <a:cubicBezTo>
                    <a:pt x="19665" y="2688"/>
                    <a:pt x="17711" y="1081"/>
                    <a:pt x="15099" y="427"/>
                  </a:cubicBezTo>
                  <a:cubicBezTo>
                    <a:pt x="13900" y="128"/>
                    <a:pt x="12720" y="1"/>
                    <a:pt x="11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746;p33">
              <a:extLst>
                <a:ext uri="{FF2B5EF4-FFF2-40B4-BE49-F238E27FC236}">
                  <a16:creationId xmlns:a16="http://schemas.microsoft.com/office/drawing/2014/main" id="{45ACD1AB-54AE-4CFB-A46B-5E6137D5FFDE}"/>
                </a:ext>
              </a:extLst>
            </p:cNvPr>
            <p:cNvSpPr/>
            <p:nvPr/>
          </p:nvSpPr>
          <p:spPr>
            <a:xfrm>
              <a:off x="1666800" y="2386080"/>
              <a:ext cx="520560" cy="311760"/>
            </a:xfrm>
            <a:custGeom>
              <a:avLst/>
              <a:gdLst/>
              <a:ahLst/>
              <a:cxnLst/>
              <a:rect l="l" t="t" r="r" b="b"/>
              <a:pathLst>
                <a:path w="72155" h="43283" extrusionOk="0">
                  <a:moveTo>
                    <a:pt x="38039" y="0"/>
                  </a:moveTo>
                  <a:cubicBezTo>
                    <a:pt x="36411" y="0"/>
                    <a:pt x="34638" y="191"/>
                    <a:pt x="33413" y="859"/>
                  </a:cubicBezTo>
                  <a:cubicBezTo>
                    <a:pt x="30553" y="2421"/>
                    <a:pt x="14041" y="14771"/>
                    <a:pt x="14041" y="14771"/>
                  </a:cubicBezTo>
                  <a:lnTo>
                    <a:pt x="0" y="4111"/>
                  </a:lnTo>
                  <a:lnTo>
                    <a:pt x="0" y="11000"/>
                  </a:lnTo>
                  <a:cubicBezTo>
                    <a:pt x="0" y="11000"/>
                    <a:pt x="9752" y="22702"/>
                    <a:pt x="12612" y="23482"/>
                  </a:cubicBezTo>
                  <a:cubicBezTo>
                    <a:pt x="12710" y="23508"/>
                    <a:pt x="12827" y="23521"/>
                    <a:pt x="12964" y="23521"/>
                  </a:cubicBezTo>
                  <a:cubicBezTo>
                    <a:pt x="16816" y="23521"/>
                    <a:pt x="35492" y="13212"/>
                    <a:pt x="35492" y="13211"/>
                  </a:cubicBezTo>
                  <a:lnTo>
                    <a:pt x="35492" y="13211"/>
                  </a:lnTo>
                  <a:cubicBezTo>
                    <a:pt x="35492" y="13212"/>
                    <a:pt x="34712" y="24002"/>
                    <a:pt x="36013" y="26342"/>
                  </a:cubicBezTo>
                  <a:cubicBezTo>
                    <a:pt x="37313" y="28682"/>
                    <a:pt x="43553" y="30632"/>
                    <a:pt x="48623" y="32843"/>
                  </a:cubicBezTo>
                  <a:cubicBezTo>
                    <a:pt x="53694" y="35052"/>
                    <a:pt x="59024" y="41163"/>
                    <a:pt x="62145" y="42593"/>
                  </a:cubicBezTo>
                  <a:cubicBezTo>
                    <a:pt x="63074" y="43018"/>
                    <a:pt x="63945" y="43283"/>
                    <a:pt x="64770" y="43283"/>
                  </a:cubicBezTo>
                  <a:cubicBezTo>
                    <a:pt x="66713" y="43283"/>
                    <a:pt x="68393" y="41813"/>
                    <a:pt x="69945" y="37523"/>
                  </a:cubicBezTo>
                  <a:cubicBezTo>
                    <a:pt x="72154" y="31412"/>
                    <a:pt x="69424" y="27381"/>
                    <a:pt x="68644" y="25691"/>
                  </a:cubicBezTo>
                  <a:cubicBezTo>
                    <a:pt x="67864" y="24002"/>
                    <a:pt x="62794" y="15290"/>
                    <a:pt x="58374" y="9310"/>
                  </a:cubicBezTo>
                  <a:cubicBezTo>
                    <a:pt x="53954" y="3330"/>
                    <a:pt x="42124" y="340"/>
                    <a:pt x="42124" y="340"/>
                  </a:cubicBezTo>
                  <a:cubicBezTo>
                    <a:pt x="42124" y="340"/>
                    <a:pt x="40211" y="0"/>
                    <a:pt x="38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747;p33">
              <a:extLst>
                <a:ext uri="{FF2B5EF4-FFF2-40B4-BE49-F238E27FC236}">
                  <a16:creationId xmlns:a16="http://schemas.microsoft.com/office/drawing/2014/main" id="{D895B595-9446-4514-BE0A-29DE57ED045C}"/>
                </a:ext>
              </a:extLst>
            </p:cNvPr>
            <p:cNvSpPr/>
            <p:nvPr/>
          </p:nvSpPr>
          <p:spPr>
            <a:xfrm>
              <a:off x="1664280" y="2383920"/>
              <a:ext cx="523800" cy="316440"/>
            </a:xfrm>
            <a:custGeom>
              <a:avLst/>
              <a:gdLst/>
              <a:ahLst/>
              <a:cxnLst/>
              <a:rect l="l" t="t" r="r" b="b"/>
              <a:pathLst>
                <a:path w="72583" h="43933" extrusionOk="0">
                  <a:moveTo>
                    <a:pt x="38352" y="653"/>
                  </a:moveTo>
                  <a:cubicBezTo>
                    <a:pt x="40393" y="653"/>
                    <a:pt x="42218" y="957"/>
                    <a:pt x="42380" y="985"/>
                  </a:cubicBezTo>
                  <a:cubicBezTo>
                    <a:pt x="42807" y="1095"/>
                    <a:pt x="54197" y="4092"/>
                    <a:pt x="58440" y="9831"/>
                  </a:cubicBezTo>
                  <a:cubicBezTo>
                    <a:pt x="62810" y="15743"/>
                    <a:pt x="67895" y="24462"/>
                    <a:pt x="68676" y="26156"/>
                  </a:cubicBezTo>
                  <a:cubicBezTo>
                    <a:pt x="68766" y="26347"/>
                    <a:pt x="68878" y="26568"/>
                    <a:pt x="69007" y="26820"/>
                  </a:cubicBezTo>
                  <a:cubicBezTo>
                    <a:pt x="70012" y="28785"/>
                    <a:pt x="71883" y="32444"/>
                    <a:pt x="69966" y="37740"/>
                  </a:cubicBezTo>
                  <a:cubicBezTo>
                    <a:pt x="68884" y="40734"/>
                    <a:pt x="67684" y="42471"/>
                    <a:pt x="66298" y="43051"/>
                  </a:cubicBezTo>
                  <a:cubicBezTo>
                    <a:pt x="65922" y="43210"/>
                    <a:pt x="65525" y="43289"/>
                    <a:pt x="65093" y="43289"/>
                  </a:cubicBezTo>
                  <a:cubicBezTo>
                    <a:pt x="64380" y="43289"/>
                    <a:pt x="63573" y="43071"/>
                    <a:pt x="62603" y="42628"/>
                  </a:cubicBezTo>
                  <a:cubicBezTo>
                    <a:pt x="61294" y="42027"/>
                    <a:pt x="59576" y="40570"/>
                    <a:pt x="57587" y="38884"/>
                  </a:cubicBezTo>
                  <a:cubicBezTo>
                    <a:pt x="54966" y="36664"/>
                    <a:pt x="51998" y="34147"/>
                    <a:pt x="49078" y="32875"/>
                  </a:cubicBezTo>
                  <a:cubicBezTo>
                    <a:pt x="47881" y="32353"/>
                    <a:pt x="46609" y="31842"/>
                    <a:pt x="45379" y="31347"/>
                  </a:cubicBezTo>
                  <a:cubicBezTo>
                    <a:pt x="41534" y="29801"/>
                    <a:pt x="37559" y="28203"/>
                    <a:pt x="36620" y="26512"/>
                  </a:cubicBezTo>
                  <a:cubicBezTo>
                    <a:pt x="35382" y="24283"/>
                    <a:pt x="36133" y="13668"/>
                    <a:pt x="36140" y="13562"/>
                  </a:cubicBezTo>
                  <a:cubicBezTo>
                    <a:pt x="36154" y="13375"/>
                    <a:pt x="36007" y="13216"/>
                    <a:pt x="35820" y="13216"/>
                  </a:cubicBezTo>
                  <a:cubicBezTo>
                    <a:pt x="35819" y="13216"/>
                    <a:pt x="35818" y="13216"/>
                    <a:pt x="35817" y="13216"/>
                  </a:cubicBezTo>
                  <a:cubicBezTo>
                    <a:pt x="35763" y="13216"/>
                    <a:pt x="35710" y="13230"/>
                    <a:pt x="35662" y="13257"/>
                  </a:cubicBezTo>
                  <a:cubicBezTo>
                    <a:pt x="27982" y="17497"/>
                    <a:pt x="16032" y="23531"/>
                    <a:pt x="13314" y="23531"/>
                  </a:cubicBezTo>
                  <a:cubicBezTo>
                    <a:pt x="13200" y="23531"/>
                    <a:pt x="13102" y="23520"/>
                    <a:pt x="13022" y="23498"/>
                  </a:cubicBezTo>
                  <a:cubicBezTo>
                    <a:pt x="10776" y="22885"/>
                    <a:pt x="3403" y="14511"/>
                    <a:pt x="649" y="11212"/>
                  </a:cubicBezTo>
                  <a:lnTo>
                    <a:pt x="649" y="5090"/>
                  </a:lnTo>
                  <a:lnTo>
                    <a:pt x="14171" y="15357"/>
                  </a:lnTo>
                  <a:cubicBezTo>
                    <a:pt x="14229" y="15401"/>
                    <a:pt x="14298" y="15423"/>
                    <a:pt x="14367" y="15423"/>
                  </a:cubicBezTo>
                  <a:cubicBezTo>
                    <a:pt x="14435" y="15423"/>
                    <a:pt x="14503" y="15401"/>
                    <a:pt x="14561" y="15357"/>
                  </a:cubicBezTo>
                  <a:cubicBezTo>
                    <a:pt x="14725" y="15234"/>
                    <a:pt x="31084" y="3004"/>
                    <a:pt x="33892" y="1472"/>
                  </a:cubicBezTo>
                  <a:cubicBezTo>
                    <a:pt x="35058" y="836"/>
                    <a:pt x="36770" y="653"/>
                    <a:pt x="38352" y="653"/>
                  </a:cubicBezTo>
                  <a:close/>
                  <a:moveTo>
                    <a:pt x="38375" y="1"/>
                  </a:moveTo>
                  <a:cubicBezTo>
                    <a:pt x="36704" y="1"/>
                    <a:pt x="34869" y="201"/>
                    <a:pt x="33582" y="903"/>
                  </a:cubicBezTo>
                  <a:cubicBezTo>
                    <a:pt x="30869" y="2383"/>
                    <a:pt x="16321" y="13233"/>
                    <a:pt x="14366" y="14694"/>
                  </a:cubicBezTo>
                  <a:lnTo>
                    <a:pt x="520" y="4181"/>
                  </a:lnTo>
                  <a:cubicBezTo>
                    <a:pt x="459" y="4135"/>
                    <a:pt x="391" y="4114"/>
                    <a:pt x="325" y="4114"/>
                  </a:cubicBezTo>
                  <a:cubicBezTo>
                    <a:pt x="158" y="4114"/>
                    <a:pt x="1" y="4246"/>
                    <a:pt x="1" y="4438"/>
                  </a:cubicBezTo>
                  <a:lnTo>
                    <a:pt x="1" y="11328"/>
                  </a:lnTo>
                  <a:cubicBezTo>
                    <a:pt x="2" y="11404"/>
                    <a:pt x="28" y="11477"/>
                    <a:pt x="76" y="11535"/>
                  </a:cubicBezTo>
                  <a:cubicBezTo>
                    <a:pt x="477" y="12016"/>
                    <a:pt x="9926" y="23322"/>
                    <a:pt x="12850" y="24121"/>
                  </a:cubicBezTo>
                  <a:cubicBezTo>
                    <a:pt x="12962" y="24151"/>
                    <a:pt x="13096" y="24166"/>
                    <a:pt x="13251" y="24166"/>
                  </a:cubicBezTo>
                  <a:cubicBezTo>
                    <a:pt x="16900" y="24166"/>
                    <a:pt x="31999" y="15999"/>
                    <a:pt x="35456" y="14105"/>
                  </a:cubicBezTo>
                  <a:lnTo>
                    <a:pt x="35456" y="14105"/>
                  </a:lnTo>
                  <a:cubicBezTo>
                    <a:pt x="35312" y="16424"/>
                    <a:pt x="34889" y="24726"/>
                    <a:pt x="36054" y="26826"/>
                  </a:cubicBezTo>
                  <a:cubicBezTo>
                    <a:pt x="37106" y="28716"/>
                    <a:pt x="41007" y="30285"/>
                    <a:pt x="45137" y="31945"/>
                  </a:cubicBezTo>
                  <a:cubicBezTo>
                    <a:pt x="46364" y="32438"/>
                    <a:pt x="47631" y="32948"/>
                    <a:pt x="48819" y="33465"/>
                  </a:cubicBezTo>
                  <a:cubicBezTo>
                    <a:pt x="51652" y="34700"/>
                    <a:pt x="54582" y="37185"/>
                    <a:pt x="57169" y="39377"/>
                  </a:cubicBezTo>
                  <a:cubicBezTo>
                    <a:pt x="59194" y="41094"/>
                    <a:pt x="60943" y="42578"/>
                    <a:pt x="62335" y="43213"/>
                  </a:cubicBezTo>
                  <a:cubicBezTo>
                    <a:pt x="63382" y="43694"/>
                    <a:pt x="64289" y="43933"/>
                    <a:pt x="65104" y="43933"/>
                  </a:cubicBezTo>
                  <a:cubicBezTo>
                    <a:pt x="65112" y="43933"/>
                    <a:pt x="65119" y="43933"/>
                    <a:pt x="65127" y="43933"/>
                  </a:cubicBezTo>
                  <a:cubicBezTo>
                    <a:pt x="65614" y="43933"/>
                    <a:pt x="66096" y="43836"/>
                    <a:pt x="66546" y="43647"/>
                  </a:cubicBezTo>
                  <a:cubicBezTo>
                    <a:pt x="68129" y="42983"/>
                    <a:pt x="69408" y="41175"/>
                    <a:pt x="70572" y="37960"/>
                  </a:cubicBezTo>
                  <a:cubicBezTo>
                    <a:pt x="72582" y="32400"/>
                    <a:pt x="70629" y="28579"/>
                    <a:pt x="69581" y="26526"/>
                  </a:cubicBezTo>
                  <a:cubicBezTo>
                    <a:pt x="69456" y="26283"/>
                    <a:pt x="69347" y="26069"/>
                    <a:pt x="69261" y="25884"/>
                  </a:cubicBezTo>
                  <a:cubicBezTo>
                    <a:pt x="68473" y="24175"/>
                    <a:pt x="63350" y="15391"/>
                    <a:pt x="58957" y="9447"/>
                  </a:cubicBezTo>
                  <a:cubicBezTo>
                    <a:pt x="54518" y="3442"/>
                    <a:pt x="43013" y="477"/>
                    <a:pt x="42526" y="354"/>
                  </a:cubicBezTo>
                  <a:cubicBezTo>
                    <a:pt x="42518" y="353"/>
                    <a:pt x="42511" y="351"/>
                    <a:pt x="42503" y="350"/>
                  </a:cubicBezTo>
                  <a:cubicBezTo>
                    <a:pt x="42366" y="325"/>
                    <a:pt x="40503" y="1"/>
                    <a:pt x="383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748;p33">
              <a:extLst>
                <a:ext uri="{FF2B5EF4-FFF2-40B4-BE49-F238E27FC236}">
                  <a16:creationId xmlns:a16="http://schemas.microsoft.com/office/drawing/2014/main" id="{12AC92B1-3960-418A-A40F-C421C016B0DA}"/>
                </a:ext>
              </a:extLst>
            </p:cNvPr>
            <p:cNvSpPr/>
            <p:nvPr/>
          </p:nvSpPr>
          <p:spPr>
            <a:xfrm>
              <a:off x="1666800" y="2386080"/>
              <a:ext cx="495360" cy="311760"/>
            </a:xfrm>
            <a:custGeom>
              <a:avLst/>
              <a:gdLst/>
              <a:ahLst/>
              <a:cxnLst/>
              <a:rect l="l" t="t" r="r" b="b"/>
              <a:pathLst>
                <a:path w="68679" h="43283" extrusionOk="0">
                  <a:moveTo>
                    <a:pt x="38039" y="0"/>
                  </a:moveTo>
                  <a:cubicBezTo>
                    <a:pt x="36411" y="0"/>
                    <a:pt x="34638" y="191"/>
                    <a:pt x="33412" y="859"/>
                  </a:cubicBezTo>
                  <a:cubicBezTo>
                    <a:pt x="30552" y="2419"/>
                    <a:pt x="14042" y="14770"/>
                    <a:pt x="14042" y="14770"/>
                  </a:cubicBezTo>
                  <a:lnTo>
                    <a:pt x="1" y="4110"/>
                  </a:lnTo>
                  <a:lnTo>
                    <a:pt x="1" y="11000"/>
                  </a:lnTo>
                  <a:cubicBezTo>
                    <a:pt x="1" y="11000"/>
                    <a:pt x="9751" y="22702"/>
                    <a:pt x="12611" y="23482"/>
                  </a:cubicBezTo>
                  <a:cubicBezTo>
                    <a:pt x="12708" y="23508"/>
                    <a:pt x="12826" y="23521"/>
                    <a:pt x="12962" y="23521"/>
                  </a:cubicBezTo>
                  <a:cubicBezTo>
                    <a:pt x="16813" y="23521"/>
                    <a:pt x="35492" y="13212"/>
                    <a:pt x="35493" y="13211"/>
                  </a:cubicBezTo>
                  <a:lnTo>
                    <a:pt x="35493" y="13211"/>
                  </a:lnTo>
                  <a:cubicBezTo>
                    <a:pt x="35493" y="13212"/>
                    <a:pt x="34713" y="24002"/>
                    <a:pt x="36013" y="26342"/>
                  </a:cubicBezTo>
                  <a:cubicBezTo>
                    <a:pt x="37312" y="28682"/>
                    <a:pt x="43554" y="30632"/>
                    <a:pt x="48623" y="32843"/>
                  </a:cubicBezTo>
                  <a:cubicBezTo>
                    <a:pt x="53693" y="35052"/>
                    <a:pt x="59024" y="41163"/>
                    <a:pt x="62144" y="42593"/>
                  </a:cubicBezTo>
                  <a:cubicBezTo>
                    <a:pt x="63073" y="43018"/>
                    <a:pt x="63945" y="43282"/>
                    <a:pt x="64769" y="43282"/>
                  </a:cubicBezTo>
                  <a:cubicBezTo>
                    <a:pt x="66197" y="43282"/>
                    <a:pt x="67482" y="42490"/>
                    <a:pt x="68678" y="40369"/>
                  </a:cubicBezTo>
                  <a:cubicBezTo>
                    <a:pt x="66652" y="39110"/>
                    <a:pt x="63202" y="37996"/>
                    <a:pt x="62016" y="36548"/>
                  </a:cubicBezTo>
                  <a:cubicBezTo>
                    <a:pt x="60158" y="34277"/>
                    <a:pt x="63048" y="31385"/>
                    <a:pt x="65320" y="29526"/>
                  </a:cubicBezTo>
                  <a:cubicBezTo>
                    <a:pt x="66456" y="28597"/>
                    <a:pt x="63926" y="28494"/>
                    <a:pt x="61035" y="28494"/>
                  </a:cubicBezTo>
                  <a:cubicBezTo>
                    <a:pt x="60209" y="28494"/>
                    <a:pt x="59353" y="28502"/>
                    <a:pt x="58545" y="28502"/>
                  </a:cubicBezTo>
                  <a:cubicBezTo>
                    <a:pt x="56525" y="28502"/>
                    <a:pt x="54803" y="28450"/>
                    <a:pt x="54581" y="28081"/>
                  </a:cubicBezTo>
                  <a:cubicBezTo>
                    <a:pt x="53962" y="27048"/>
                    <a:pt x="57265" y="25189"/>
                    <a:pt x="59124" y="23538"/>
                  </a:cubicBezTo>
                  <a:cubicBezTo>
                    <a:pt x="59511" y="23194"/>
                    <a:pt x="59500" y="23072"/>
                    <a:pt x="59203" y="23072"/>
                  </a:cubicBezTo>
                  <a:cubicBezTo>
                    <a:pt x="58470" y="23072"/>
                    <a:pt x="55992" y="23815"/>
                    <a:pt x="53423" y="23815"/>
                  </a:cubicBezTo>
                  <a:cubicBezTo>
                    <a:pt x="52026" y="23815"/>
                    <a:pt x="50603" y="23595"/>
                    <a:pt x="49419" y="22917"/>
                  </a:cubicBezTo>
                  <a:cubicBezTo>
                    <a:pt x="46830" y="21436"/>
                    <a:pt x="44867" y="21147"/>
                    <a:pt x="43727" y="21147"/>
                  </a:cubicBezTo>
                  <a:cubicBezTo>
                    <a:pt x="42996" y="21147"/>
                    <a:pt x="42604" y="21266"/>
                    <a:pt x="42604" y="21266"/>
                  </a:cubicBezTo>
                  <a:cubicBezTo>
                    <a:pt x="42604" y="21266"/>
                    <a:pt x="47147" y="15070"/>
                    <a:pt x="48180" y="11352"/>
                  </a:cubicBezTo>
                  <a:cubicBezTo>
                    <a:pt x="49214" y="7636"/>
                    <a:pt x="47561" y="7016"/>
                    <a:pt x="47561" y="7016"/>
                  </a:cubicBezTo>
                  <a:lnTo>
                    <a:pt x="46347" y="1692"/>
                  </a:lnTo>
                  <a:cubicBezTo>
                    <a:pt x="43907" y="792"/>
                    <a:pt x="42123" y="340"/>
                    <a:pt x="42123" y="340"/>
                  </a:cubicBezTo>
                  <a:cubicBezTo>
                    <a:pt x="42123" y="340"/>
                    <a:pt x="40211" y="0"/>
                    <a:pt x="38039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749;p33">
              <a:extLst>
                <a:ext uri="{FF2B5EF4-FFF2-40B4-BE49-F238E27FC236}">
                  <a16:creationId xmlns:a16="http://schemas.microsoft.com/office/drawing/2014/main" id="{011A6873-0057-427B-9EF2-086594F701D1}"/>
                </a:ext>
              </a:extLst>
            </p:cNvPr>
            <p:cNvSpPr/>
            <p:nvPr/>
          </p:nvSpPr>
          <p:spPr>
            <a:xfrm>
              <a:off x="1666800" y="2386080"/>
              <a:ext cx="495360" cy="311760"/>
            </a:xfrm>
            <a:custGeom>
              <a:avLst/>
              <a:gdLst/>
              <a:ahLst/>
              <a:cxnLst/>
              <a:rect l="l" t="t" r="r" b="b"/>
              <a:pathLst>
                <a:path w="68679" h="43283" extrusionOk="0">
                  <a:moveTo>
                    <a:pt x="38039" y="0"/>
                  </a:moveTo>
                  <a:cubicBezTo>
                    <a:pt x="36411" y="0"/>
                    <a:pt x="34638" y="191"/>
                    <a:pt x="33412" y="859"/>
                  </a:cubicBezTo>
                  <a:cubicBezTo>
                    <a:pt x="30552" y="2419"/>
                    <a:pt x="14042" y="14770"/>
                    <a:pt x="14042" y="14770"/>
                  </a:cubicBezTo>
                  <a:lnTo>
                    <a:pt x="1" y="4110"/>
                  </a:lnTo>
                  <a:lnTo>
                    <a:pt x="1" y="11000"/>
                  </a:lnTo>
                  <a:cubicBezTo>
                    <a:pt x="1" y="11000"/>
                    <a:pt x="9751" y="22702"/>
                    <a:pt x="12611" y="23482"/>
                  </a:cubicBezTo>
                  <a:cubicBezTo>
                    <a:pt x="12708" y="23508"/>
                    <a:pt x="12826" y="23521"/>
                    <a:pt x="12962" y="23521"/>
                  </a:cubicBezTo>
                  <a:cubicBezTo>
                    <a:pt x="16813" y="23521"/>
                    <a:pt x="35492" y="13212"/>
                    <a:pt x="35493" y="13211"/>
                  </a:cubicBezTo>
                  <a:lnTo>
                    <a:pt x="35493" y="13211"/>
                  </a:lnTo>
                  <a:cubicBezTo>
                    <a:pt x="35493" y="13212"/>
                    <a:pt x="34713" y="24002"/>
                    <a:pt x="36013" y="26342"/>
                  </a:cubicBezTo>
                  <a:cubicBezTo>
                    <a:pt x="37312" y="28682"/>
                    <a:pt x="43554" y="30632"/>
                    <a:pt x="48623" y="32843"/>
                  </a:cubicBezTo>
                  <a:cubicBezTo>
                    <a:pt x="53693" y="35052"/>
                    <a:pt x="59024" y="41163"/>
                    <a:pt x="62144" y="42593"/>
                  </a:cubicBezTo>
                  <a:cubicBezTo>
                    <a:pt x="63073" y="43018"/>
                    <a:pt x="63945" y="43282"/>
                    <a:pt x="64769" y="43282"/>
                  </a:cubicBezTo>
                  <a:cubicBezTo>
                    <a:pt x="66197" y="43282"/>
                    <a:pt x="67482" y="42490"/>
                    <a:pt x="68678" y="40369"/>
                  </a:cubicBezTo>
                  <a:cubicBezTo>
                    <a:pt x="66652" y="39110"/>
                    <a:pt x="63202" y="37996"/>
                    <a:pt x="62016" y="36548"/>
                  </a:cubicBezTo>
                  <a:cubicBezTo>
                    <a:pt x="60158" y="34277"/>
                    <a:pt x="63048" y="31385"/>
                    <a:pt x="65320" y="29526"/>
                  </a:cubicBezTo>
                  <a:cubicBezTo>
                    <a:pt x="66456" y="28597"/>
                    <a:pt x="63926" y="28494"/>
                    <a:pt x="61035" y="28494"/>
                  </a:cubicBezTo>
                  <a:cubicBezTo>
                    <a:pt x="60209" y="28494"/>
                    <a:pt x="59353" y="28502"/>
                    <a:pt x="58545" y="28502"/>
                  </a:cubicBezTo>
                  <a:cubicBezTo>
                    <a:pt x="56525" y="28502"/>
                    <a:pt x="54803" y="28450"/>
                    <a:pt x="54581" y="28081"/>
                  </a:cubicBezTo>
                  <a:cubicBezTo>
                    <a:pt x="53962" y="27048"/>
                    <a:pt x="57265" y="25189"/>
                    <a:pt x="59124" y="23538"/>
                  </a:cubicBezTo>
                  <a:cubicBezTo>
                    <a:pt x="59511" y="23194"/>
                    <a:pt x="59500" y="23072"/>
                    <a:pt x="59203" y="23072"/>
                  </a:cubicBezTo>
                  <a:cubicBezTo>
                    <a:pt x="58470" y="23072"/>
                    <a:pt x="55992" y="23815"/>
                    <a:pt x="53423" y="23815"/>
                  </a:cubicBezTo>
                  <a:cubicBezTo>
                    <a:pt x="52026" y="23815"/>
                    <a:pt x="50603" y="23595"/>
                    <a:pt x="49419" y="22917"/>
                  </a:cubicBezTo>
                  <a:cubicBezTo>
                    <a:pt x="46830" y="21436"/>
                    <a:pt x="44867" y="21147"/>
                    <a:pt x="43727" y="21147"/>
                  </a:cubicBezTo>
                  <a:cubicBezTo>
                    <a:pt x="42996" y="21147"/>
                    <a:pt x="42604" y="21266"/>
                    <a:pt x="42604" y="21266"/>
                  </a:cubicBezTo>
                  <a:cubicBezTo>
                    <a:pt x="42604" y="21266"/>
                    <a:pt x="47147" y="15070"/>
                    <a:pt x="48180" y="11352"/>
                  </a:cubicBezTo>
                  <a:cubicBezTo>
                    <a:pt x="49214" y="7636"/>
                    <a:pt x="47561" y="7016"/>
                    <a:pt x="47561" y="7016"/>
                  </a:cubicBezTo>
                  <a:lnTo>
                    <a:pt x="46347" y="1692"/>
                  </a:lnTo>
                  <a:cubicBezTo>
                    <a:pt x="43907" y="792"/>
                    <a:pt x="42123" y="340"/>
                    <a:pt x="42123" y="340"/>
                  </a:cubicBezTo>
                  <a:cubicBezTo>
                    <a:pt x="42123" y="340"/>
                    <a:pt x="40211" y="0"/>
                    <a:pt x="38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50;p33">
              <a:extLst>
                <a:ext uri="{FF2B5EF4-FFF2-40B4-BE49-F238E27FC236}">
                  <a16:creationId xmlns:a16="http://schemas.microsoft.com/office/drawing/2014/main" id="{9D26E534-C64C-468D-8AAE-4B2E6899C27B}"/>
                </a:ext>
              </a:extLst>
            </p:cNvPr>
            <p:cNvSpPr/>
            <p:nvPr/>
          </p:nvSpPr>
          <p:spPr>
            <a:xfrm>
              <a:off x="2052360" y="2550960"/>
              <a:ext cx="66960" cy="19800"/>
            </a:xfrm>
            <a:custGeom>
              <a:avLst/>
              <a:gdLst/>
              <a:ahLst/>
              <a:cxnLst/>
              <a:rect l="l" t="t" r="r" b="b"/>
              <a:pathLst>
                <a:path w="9424" h="2906" extrusionOk="0">
                  <a:moveTo>
                    <a:pt x="9055" y="0"/>
                  </a:moveTo>
                  <a:cubicBezTo>
                    <a:pt x="9003" y="0"/>
                    <a:pt x="8949" y="13"/>
                    <a:pt x="8900" y="40"/>
                  </a:cubicBezTo>
                  <a:cubicBezTo>
                    <a:pt x="5455" y="1919"/>
                    <a:pt x="369" y="2257"/>
                    <a:pt x="317" y="2260"/>
                  </a:cubicBezTo>
                  <a:cubicBezTo>
                    <a:pt x="140" y="2266"/>
                    <a:pt x="0" y="2415"/>
                    <a:pt x="5" y="2593"/>
                  </a:cubicBezTo>
                  <a:cubicBezTo>
                    <a:pt x="10" y="2768"/>
                    <a:pt x="153" y="2905"/>
                    <a:pt x="327" y="2905"/>
                  </a:cubicBezTo>
                  <a:cubicBezTo>
                    <a:pt x="331" y="2905"/>
                    <a:pt x="335" y="2905"/>
                    <a:pt x="338" y="2905"/>
                  </a:cubicBezTo>
                  <a:lnTo>
                    <a:pt x="358" y="2905"/>
                  </a:lnTo>
                  <a:cubicBezTo>
                    <a:pt x="572" y="2892"/>
                    <a:pt x="5636" y="2555"/>
                    <a:pt x="9209" y="606"/>
                  </a:cubicBezTo>
                  <a:cubicBezTo>
                    <a:pt x="9366" y="521"/>
                    <a:pt x="9423" y="324"/>
                    <a:pt x="9338" y="168"/>
                  </a:cubicBezTo>
                  <a:cubicBezTo>
                    <a:pt x="9279" y="61"/>
                    <a:pt x="9169" y="0"/>
                    <a:pt x="90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751;p33">
              <a:extLst>
                <a:ext uri="{FF2B5EF4-FFF2-40B4-BE49-F238E27FC236}">
                  <a16:creationId xmlns:a16="http://schemas.microsoft.com/office/drawing/2014/main" id="{3CABFAD0-EC24-4B7D-A9DB-490EDACC7A77}"/>
                </a:ext>
              </a:extLst>
            </p:cNvPr>
            <p:cNvSpPr/>
            <p:nvPr/>
          </p:nvSpPr>
          <p:spPr>
            <a:xfrm>
              <a:off x="2040480" y="2576520"/>
              <a:ext cx="95040" cy="6840"/>
            </a:xfrm>
            <a:custGeom>
              <a:avLst/>
              <a:gdLst/>
              <a:ahLst/>
              <a:cxnLst/>
              <a:rect l="l" t="t" r="r" b="b"/>
              <a:pathLst>
                <a:path w="13285" h="1075" extrusionOk="0">
                  <a:moveTo>
                    <a:pt x="337" y="0"/>
                  </a:moveTo>
                  <a:cubicBezTo>
                    <a:pt x="182" y="0"/>
                    <a:pt x="47" y="122"/>
                    <a:pt x="25" y="281"/>
                  </a:cubicBezTo>
                  <a:cubicBezTo>
                    <a:pt x="0" y="458"/>
                    <a:pt x="123" y="621"/>
                    <a:pt x="301" y="645"/>
                  </a:cubicBezTo>
                  <a:cubicBezTo>
                    <a:pt x="348" y="651"/>
                    <a:pt x="3519" y="1075"/>
                    <a:pt x="7248" y="1075"/>
                  </a:cubicBezTo>
                  <a:cubicBezTo>
                    <a:pt x="9129" y="1075"/>
                    <a:pt x="11155" y="967"/>
                    <a:pt x="12991" y="642"/>
                  </a:cubicBezTo>
                  <a:cubicBezTo>
                    <a:pt x="13167" y="612"/>
                    <a:pt x="13284" y="445"/>
                    <a:pt x="13252" y="269"/>
                  </a:cubicBezTo>
                  <a:cubicBezTo>
                    <a:pt x="13226" y="114"/>
                    <a:pt x="13091" y="1"/>
                    <a:pt x="12941" y="1"/>
                  </a:cubicBezTo>
                  <a:cubicBezTo>
                    <a:pt x="12921" y="1"/>
                    <a:pt x="12900" y="3"/>
                    <a:pt x="12879" y="8"/>
                  </a:cubicBezTo>
                  <a:cubicBezTo>
                    <a:pt x="11081" y="325"/>
                    <a:pt x="9096" y="431"/>
                    <a:pt x="7248" y="431"/>
                  </a:cubicBezTo>
                  <a:cubicBezTo>
                    <a:pt x="3571" y="431"/>
                    <a:pt x="435" y="12"/>
                    <a:pt x="387" y="5"/>
                  </a:cubicBezTo>
                  <a:cubicBezTo>
                    <a:pt x="370" y="2"/>
                    <a:pt x="353" y="0"/>
                    <a:pt x="3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52;p33">
              <a:extLst>
                <a:ext uri="{FF2B5EF4-FFF2-40B4-BE49-F238E27FC236}">
                  <a16:creationId xmlns:a16="http://schemas.microsoft.com/office/drawing/2014/main" id="{F3FCD78D-3AE0-4CC7-86CC-0EE8501BA836}"/>
                </a:ext>
              </a:extLst>
            </p:cNvPr>
            <p:cNvSpPr/>
            <p:nvPr/>
          </p:nvSpPr>
          <p:spPr>
            <a:xfrm>
              <a:off x="1839600" y="2445840"/>
              <a:ext cx="85680" cy="37080"/>
            </a:xfrm>
            <a:custGeom>
              <a:avLst/>
              <a:gdLst/>
              <a:ahLst/>
              <a:cxnLst/>
              <a:rect l="l" t="t" r="r" b="b"/>
              <a:pathLst>
                <a:path w="12008" h="5297" extrusionOk="0">
                  <a:moveTo>
                    <a:pt x="5201" y="0"/>
                  </a:moveTo>
                  <a:cubicBezTo>
                    <a:pt x="5102" y="0"/>
                    <a:pt x="5004" y="46"/>
                    <a:pt x="4941" y="132"/>
                  </a:cubicBezTo>
                  <a:cubicBezTo>
                    <a:pt x="4836" y="276"/>
                    <a:pt x="4867" y="478"/>
                    <a:pt x="5011" y="584"/>
                  </a:cubicBezTo>
                  <a:lnTo>
                    <a:pt x="9967" y="4207"/>
                  </a:lnTo>
                  <a:lnTo>
                    <a:pt x="443" y="1627"/>
                  </a:lnTo>
                  <a:cubicBezTo>
                    <a:pt x="415" y="1619"/>
                    <a:pt x="386" y="1615"/>
                    <a:pt x="358" y="1615"/>
                  </a:cubicBezTo>
                  <a:cubicBezTo>
                    <a:pt x="217" y="1615"/>
                    <a:pt x="87" y="1710"/>
                    <a:pt x="47" y="1854"/>
                  </a:cubicBezTo>
                  <a:cubicBezTo>
                    <a:pt x="0" y="2026"/>
                    <a:pt x="102" y="2203"/>
                    <a:pt x="275" y="2250"/>
                  </a:cubicBezTo>
                  <a:lnTo>
                    <a:pt x="11480" y="5285"/>
                  </a:lnTo>
                  <a:cubicBezTo>
                    <a:pt x="11507" y="5293"/>
                    <a:pt x="11536" y="5296"/>
                    <a:pt x="11563" y="5296"/>
                  </a:cubicBezTo>
                  <a:lnTo>
                    <a:pt x="11565" y="5296"/>
                  </a:lnTo>
                  <a:cubicBezTo>
                    <a:pt x="11877" y="5296"/>
                    <a:pt x="12008" y="4895"/>
                    <a:pt x="11754" y="4712"/>
                  </a:cubicBezTo>
                  <a:lnTo>
                    <a:pt x="5392" y="62"/>
                  </a:lnTo>
                  <a:cubicBezTo>
                    <a:pt x="5334" y="20"/>
                    <a:pt x="5267" y="0"/>
                    <a:pt x="5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753;p33">
              <a:extLst>
                <a:ext uri="{FF2B5EF4-FFF2-40B4-BE49-F238E27FC236}">
                  <a16:creationId xmlns:a16="http://schemas.microsoft.com/office/drawing/2014/main" id="{F1A1E835-203E-47C5-8770-F8A6890E524C}"/>
                </a:ext>
              </a:extLst>
            </p:cNvPr>
            <p:cNvSpPr/>
            <p:nvPr/>
          </p:nvSpPr>
          <p:spPr>
            <a:xfrm>
              <a:off x="1946520" y="2389680"/>
              <a:ext cx="75240" cy="94680"/>
            </a:xfrm>
            <a:custGeom>
              <a:avLst/>
              <a:gdLst/>
              <a:ahLst/>
              <a:cxnLst/>
              <a:rect l="l" t="t" r="r" b="b"/>
              <a:pathLst>
                <a:path w="10549" h="13240" extrusionOk="0">
                  <a:moveTo>
                    <a:pt x="3687" y="1"/>
                  </a:moveTo>
                  <a:cubicBezTo>
                    <a:pt x="2314" y="1"/>
                    <a:pt x="1501" y="620"/>
                    <a:pt x="1099" y="1157"/>
                  </a:cubicBezTo>
                  <a:cubicBezTo>
                    <a:pt x="1099" y="1157"/>
                    <a:pt x="0" y="6432"/>
                    <a:pt x="1758" y="9948"/>
                  </a:cubicBezTo>
                  <a:cubicBezTo>
                    <a:pt x="2823" y="12077"/>
                    <a:pt x="4210" y="13240"/>
                    <a:pt x="5578" y="13240"/>
                  </a:cubicBezTo>
                  <a:cubicBezTo>
                    <a:pt x="6469" y="13240"/>
                    <a:pt x="7351" y="12747"/>
                    <a:pt x="8131" y="11706"/>
                  </a:cubicBezTo>
                  <a:cubicBezTo>
                    <a:pt x="10110" y="9069"/>
                    <a:pt x="10548" y="2696"/>
                    <a:pt x="7032" y="937"/>
                  </a:cubicBezTo>
                  <a:cubicBezTo>
                    <a:pt x="5664" y="252"/>
                    <a:pt x="4562" y="1"/>
                    <a:pt x="3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754;p33">
              <a:extLst>
                <a:ext uri="{FF2B5EF4-FFF2-40B4-BE49-F238E27FC236}">
                  <a16:creationId xmlns:a16="http://schemas.microsoft.com/office/drawing/2014/main" id="{728CDDC1-3E8F-45C8-9AEE-8EA85A16CC3E}"/>
                </a:ext>
              </a:extLst>
            </p:cNvPr>
            <p:cNvSpPr/>
            <p:nvPr/>
          </p:nvSpPr>
          <p:spPr>
            <a:xfrm>
              <a:off x="1944360" y="2387160"/>
              <a:ext cx="75960" cy="99360"/>
            </a:xfrm>
            <a:custGeom>
              <a:avLst/>
              <a:gdLst/>
              <a:ahLst/>
              <a:cxnLst/>
              <a:rect l="l" t="t" r="r" b="b"/>
              <a:pathLst>
                <a:path w="10655" h="13881" extrusionOk="0">
                  <a:moveTo>
                    <a:pt x="4017" y="646"/>
                  </a:moveTo>
                  <a:cubicBezTo>
                    <a:pt x="4827" y="646"/>
                    <a:pt x="5873" y="877"/>
                    <a:pt x="7207" y="1545"/>
                  </a:cubicBezTo>
                  <a:cubicBezTo>
                    <a:pt x="8588" y="2235"/>
                    <a:pt x="9175" y="3640"/>
                    <a:pt x="9424" y="4698"/>
                  </a:cubicBezTo>
                  <a:cubicBezTo>
                    <a:pt x="9978" y="7038"/>
                    <a:pt x="9436" y="10172"/>
                    <a:pt x="8192" y="11830"/>
                  </a:cubicBezTo>
                  <a:cubicBezTo>
                    <a:pt x="7501" y="12751"/>
                    <a:pt x="6711" y="13235"/>
                    <a:pt x="5897" y="13235"/>
                  </a:cubicBezTo>
                  <a:cubicBezTo>
                    <a:pt x="5834" y="13235"/>
                    <a:pt x="5770" y="13232"/>
                    <a:pt x="5706" y="13226"/>
                  </a:cubicBezTo>
                  <a:cubicBezTo>
                    <a:pt x="4517" y="13118"/>
                    <a:pt x="3298" y="11986"/>
                    <a:pt x="2367" y="10121"/>
                  </a:cubicBezTo>
                  <a:cubicBezTo>
                    <a:pt x="788" y="6965"/>
                    <a:pt x="1600" y="2249"/>
                    <a:pt x="1720" y="1612"/>
                  </a:cubicBezTo>
                  <a:cubicBezTo>
                    <a:pt x="1990" y="1277"/>
                    <a:pt x="2680" y="646"/>
                    <a:pt x="4017" y="646"/>
                  </a:cubicBezTo>
                  <a:close/>
                  <a:moveTo>
                    <a:pt x="4013" y="0"/>
                  </a:moveTo>
                  <a:cubicBezTo>
                    <a:pt x="2307" y="0"/>
                    <a:pt x="1450" y="893"/>
                    <a:pt x="1159" y="1281"/>
                  </a:cubicBezTo>
                  <a:cubicBezTo>
                    <a:pt x="1130" y="1319"/>
                    <a:pt x="1112" y="1363"/>
                    <a:pt x="1101" y="1408"/>
                  </a:cubicBezTo>
                  <a:cubicBezTo>
                    <a:pt x="1055" y="1628"/>
                    <a:pt x="1" y="6835"/>
                    <a:pt x="1788" y="10410"/>
                  </a:cubicBezTo>
                  <a:cubicBezTo>
                    <a:pt x="2838" y="12511"/>
                    <a:pt x="4210" y="13739"/>
                    <a:pt x="5649" y="13870"/>
                  </a:cubicBezTo>
                  <a:cubicBezTo>
                    <a:pt x="5732" y="13877"/>
                    <a:pt x="5817" y="13880"/>
                    <a:pt x="5899" y="13880"/>
                  </a:cubicBezTo>
                  <a:cubicBezTo>
                    <a:pt x="6923" y="13880"/>
                    <a:pt x="7890" y="13310"/>
                    <a:pt x="8708" y="12217"/>
                  </a:cubicBezTo>
                  <a:cubicBezTo>
                    <a:pt x="10077" y="10393"/>
                    <a:pt x="10655" y="7097"/>
                    <a:pt x="10054" y="4549"/>
                  </a:cubicBezTo>
                  <a:cubicBezTo>
                    <a:pt x="9650" y="2841"/>
                    <a:pt x="8767" y="1601"/>
                    <a:pt x="7496" y="967"/>
                  </a:cubicBezTo>
                  <a:cubicBezTo>
                    <a:pt x="6066" y="253"/>
                    <a:pt x="4920" y="0"/>
                    <a:pt x="40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755;p33">
              <a:extLst>
                <a:ext uri="{FF2B5EF4-FFF2-40B4-BE49-F238E27FC236}">
                  <a16:creationId xmlns:a16="http://schemas.microsoft.com/office/drawing/2014/main" id="{77ED5206-2B52-477A-AD3E-3EFF91AA2B41}"/>
                </a:ext>
              </a:extLst>
            </p:cNvPr>
            <p:cNvSpPr/>
            <p:nvPr/>
          </p:nvSpPr>
          <p:spPr>
            <a:xfrm>
              <a:off x="798120" y="2346840"/>
              <a:ext cx="500760" cy="402480"/>
            </a:xfrm>
            <a:custGeom>
              <a:avLst/>
              <a:gdLst/>
              <a:ahLst/>
              <a:cxnLst/>
              <a:rect l="l" t="t" r="r" b="b"/>
              <a:pathLst>
                <a:path w="69390" h="55805" extrusionOk="0">
                  <a:moveTo>
                    <a:pt x="33711" y="1"/>
                  </a:moveTo>
                  <a:cubicBezTo>
                    <a:pt x="32339" y="1"/>
                    <a:pt x="31464" y="493"/>
                    <a:pt x="31464" y="493"/>
                  </a:cubicBezTo>
                  <a:cubicBezTo>
                    <a:pt x="31464" y="493"/>
                    <a:pt x="31210" y="402"/>
                    <a:pt x="30710" y="402"/>
                  </a:cubicBezTo>
                  <a:cubicBezTo>
                    <a:pt x="29435" y="402"/>
                    <a:pt x="26559" y="992"/>
                    <a:pt x="22210" y="5178"/>
                  </a:cubicBezTo>
                  <a:cubicBezTo>
                    <a:pt x="16155" y="11003"/>
                    <a:pt x="10216" y="16829"/>
                    <a:pt x="6447" y="23340"/>
                  </a:cubicBezTo>
                  <a:cubicBezTo>
                    <a:pt x="2676" y="29852"/>
                    <a:pt x="849" y="39447"/>
                    <a:pt x="394" y="45274"/>
                  </a:cubicBezTo>
                  <a:cubicBezTo>
                    <a:pt x="0" y="50287"/>
                    <a:pt x="4136" y="55805"/>
                    <a:pt x="10235" y="55805"/>
                  </a:cubicBezTo>
                  <a:cubicBezTo>
                    <a:pt x="11223" y="55805"/>
                    <a:pt x="12262" y="55660"/>
                    <a:pt x="13342" y="55345"/>
                  </a:cubicBezTo>
                  <a:cubicBezTo>
                    <a:pt x="17887" y="54020"/>
                    <a:pt x="32949" y="33622"/>
                    <a:pt x="35348" y="30424"/>
                  </a:cubicBezTo>
                  <a:cubicBezTo>
                    <a:pt x="37747" y="27225"/>
                    <a:pt x="40145" y="23226"/>
                    <a:pt x="40145" y="23226"/>
                  </a:cubicBezTo>
                  <a:cubicBezTo>
                    <a:pt x="40145" y="23226"/>
                    <a:pt x="52711" y="34993"/>
                    <a:pt x="57280" y="37049"/>
                  </a:cubicBezTo>
                  <a:cubicBezTo>
                    <a:pt x="59239" y="37930"/>
                    <a:pt x="61680" y="38182"/>
                    <a:pt x="63831" y="38182"/>
                  </a:cubicBezTo>
                  <a:cubicBezTo>
                    <a:pt x="66697" y="38182"/>
                    <a:pt x="69047" y="37735"/>
                    <a:pt x="69047" y="37735"/>
                  </a:cubicBezTo>
                  <a:lnTo>
                    <a:pt x="69389" y="29965"/>
                  </a:lnTo>
                  <a:cubicBezTo>
                    <a:pt x="69389" y="29965"/>
                    <a:pt x="62649" y="28823"/>
                    <a:pt x="62078" y="28480"/>
                  </a:cubicBezTo>
                  <a:cubicBezTo>
                    <a:pt x="61506" y="28138"/>
                    <a:pt x="51798" y="17172"/>
                    <a:pt x="46770" y="11117"/>
                  </a:cubicBezTo>
                  <a:cubicBezTo>
                    <a:pt x="41744" y="5062"/>
                    <a:pt x="38316" y="1293"/>
                    <a:pt x="35803" y="379"/>
                  </a:cubicBezTo>
                  <a:cubicBezTo>
                    <a:pt x="35030" y="98"/>
                    <a:pt x="34322" y="1"/>
                    <a:pt x="33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56;p33">
              <a:extLst>
                <a:ext uri="{FF2B5EF4-FFF2-40B4-BE49-F238E27FC236}">
                  <a16:creationId xmlns:a16="http://schemas.microsoft.com/office/drawing/2014/main" id="{16197267-98BC-49FE-AE01-8DF003876A01}"/>
                </a:ext>
              </a:extLst>
            </p:cNvPr>
            <p:cNvSpPr/>
            <p:nvPr/>
          </p:nvSpPr>
          <p:spPr>
            <a:xfrm>
              <a:off x="796680" y="2344320"/>
              <a:ext cx="504360" cy="407160"/>
            </a:xfrm>
            <a:custGeom>
              <a:avLst/>
              <a:gdLst/>
              <a:ahLst/>
              <a:cxnLst/>
              <a:rect l="l" t="t" r="r" b="b"/>
              <a:pathLst>
                <a:path w="69900" h="56452" extrusionOk="0">
                  <a:moveTo>
                    <a:pt x="33895" y="648"/>
                  </a:moveTo>
                  <a:cubicBezTo>
                    <a:pt x="34471" y="648"/>
                    <a:pt x="35142" y="740"/>
                    <a:pt x="35875" y="1006"/>
                  </a:cubicBezTo>
                  <a:cubicBezTo>
                    <a:pt x="38265" y="1876"/>
                    <a:pt x="41655" y="5566"/>
                    <a:pt x="46704" y="11648"/>
                  </a:cubicBezTo>
                  <a:cubicBezTo>
                    <a:pt x="51520" y="17450"/>
                    <a:pt x="61444" y="28692"/>
                    <a:pt x="62092" y="29082"/>
                  </a:cubicBezTo>
                  <a:cubicBezTo>
                    <a:pt x="62646" y="29415"/>
                    <a:pt x="67652" y="30290"/>
                    <a:pt x="69235" y="30562"/>
                  </a:cubicBezTo>
                  <a:lnTo>
                    <a:pt x="68916" y="37785"/>
                  </a:lnTo>
                  <a:cubicBezTo>
                    <a:pt x="68241" y="37895"/>
                    <a:pt x="66284" y="38180"/>
                    <a:pt x="64004" y="38180"/>
                  </a:cubicBezTo>
                  <a:cubicBezTo>
                    <a:pt x="61889" y="38180"/>
                    <a:pt x="59496" y="37935"/>
                    <a:pt x="57593" y="37078"/>
                  </a:cubicBezTo>
                  <a:cubicBezTo>
                    <a:pt x="53126" y="35067"/>
                    <a:pt x="40672" y="23433"/>
                    <a:pt x="40547" y="23315"/>
                  </a:cubicBezTo>
                  <a:cubicBezTo>
                    <a:pt x="40488" y="23259"/>
                    <a:pt x="40410" y="23227"/>
                    <a:pt x="40330" y="23227"/>
                  </a:cubicBezTo>
                  <a:cubicBezTo>
                    <a:pt x="40314" y="23227"/>
                    <a:pt x="40298" y="23229"/>
                    <a:pt x="40282" y="23231"/>
                  </a:cubicBezTo>
                  <a:cubicBezTo>
                    <a:pt x="40185" y="23245"/>
                    <a:pt x="40100" y="23301"/>
                    <a:pt x="40050" y="23384"/>
                  </a:cubicBezTo>
                  <a:cubicBezTo>
                    <a:pt x="40025" y="23425"/>
                    <a:pt x="37631" y="27406"/>
                    <a:pt x="35270" y="30554"/>
                  </a:cubicBezTo>
                  <a:lnTo>
                    <a:pt x="34843" y="31125"/>
                  </a:lnTo>
                  <a:cubicBezTo>
                    <a:pt x="20638" y="50137"/>
                    <a:pt x="15359" y="54797"/>
                    <a:pt x="13432" y="55359"/>
                  </a:cubicBezTo>
                  <a:cubicBezTo>
                    <a:pt x="12409" y="55658"/>
                    <a:pt x="11396" y="55806"/>
                    <a:pt x="10411" y="55806"/>
                  </a:cubicBezTo>
                  <a:cubicBezTo>
                    <a:pt x="8250" y="55806"/>
                    <a:pt x="6224" y="55095"/>
                    <a:pt x="4520" y="53709"/>
                  </a:cubicBezTo>
                  <a:cubicBezTo>
                    <a:pt x="2050" y="51702"/>
                    <a:pt x="661" y="48603"/>
                    <a:pt x="893" y="45623"/>
                  </a:cubicBezTo>
                  <a:cubicBezTo>
                    <a:pt x="1373" y="39532"/>
                    <a:pt x="3235" y="30170"/>
                    <a:pt x="6907" y="23826"/>
                  </a:cubicBezTo>
                  <a:cubicBezTo>
                    <a:pt x="10511" y="17601"/>
                    <a:pt x="15919" y="12178"/>
                    <a:pt x="22616" y="5735"/>
                  </a:cubicBezTo>
                  <a:cubicBezTo>
                    <a:pt x="26916" y="1597"/>
                    <a:pt x="29733" y="1056"/>
                    <a:pt x="30912" y="1056"/>
                  </a:cubicBezTo>
                  <a:cubicBezTo>
                    <a:pt x="31312" y="1056"/>
                    <a:pt x="31525" y="1119"/>
                    <a:pt x="31538" y="1123"/>
                  </a:cubicBezTo>
                  <a:cubicBezTo>
                    <a:pt x="31573" y="1135"/>
                    <a:pt x="31608" y="1141"/>
                    <a:pt x="31644" y="1141"/>
                  </a:cubicBezTo>
                  <a:cubicBezTo>
                    <a:pt x="31699" y="1141"/>
                    <a:pt x="31753" y="1127"/>
                    <a:pt x="31802" y="1099"/>
                  </a:cubicBezTo>
                  <a:cubicBezTo>
                    <a:pt x="31815" y="1093"/>
                    <a:pt x="32627" y="648"/>
                    <a:pt x="33895" y="648"/>
                  </a:cubicBezTo>
                  <a:close/>
                  <a:moveTo>
                    <a:pt x="33888" y="1"/>
                  </a:moveTo>
                  <a:cubicBezTo>
                    <a:pt x="32735" y="1"/>
                    <a:pt x="31911" y="332"/>
                    <a:pt x="31610" y="475"/>
                  </a:cubicBezTo>
                  <a:cubicBezTo>
                    <a:pt x="31468" y="443"/>
                    <a:pt x="31227" y="404"/>
                    <a:pt x="30886" y="404"/>
                  </a:cubicBezTo>
                  <a:cubicBezTo>
                    <a:pt x="29520" y="404"/>
                    <a:pt x="26567" y="1035"/>
                    <a:pt x="22168" y="5269"/>
                  </a:cubicBezTo>
                  <a:cubicBezTo>
                    <a:pt x="15434" y="11748"/>
                    <a:pt x="9995" y="17205"/>
                    <a:pt x="6348" y="23503"/>
                  </a:cubicBezTo>
                  <a:cubicBezTo>
                    <a:pt x="2623" y="29940"/>
                    <a:pt x="735" y="39415"/>
                    <a:pt x="251" y="45571"/>
                  </a:cubicBezTo>
                  <a:cubicBezTo>
                    <a:pt x="1" y="48759"/>
                    <a:pt x="1482" y="52071"/>
                    <a:pt x="4113" y="54210"/>
                  </a:cubicBezTo>
                  <a:cubicBezTo>
                    <a:pt x="5936" y="55693"/>
                    <a:pt x="8101" y="56452"/>
                    <a:pt x="10406" y="56452"/>
                  </a:cubicBezTo>
                  <a:cubicBezTo>
                    <a:pt x="11453" y="56452"/>
                    <a:pt x="12528" y="56297"/>
                    <a:pt x="13614" y="55980"/>
                  </a:cubicBezTo>
                  <a:cubicBezTo>
                    <a:pt x="16553" y="55122"/>
                    <a:pt x="23871" y="46890"/>
                    <a:pt x="35361" y="31512"/>
                  </a:cubicBezTo>
                  <a:lnTo>
                    <a:pt x="35787" y="30941"/>
                  </a:lnTo>
                  <a:cubicBezTo>
                    <a:pt x="37763" y="28307"/>
                    <a:pt x="39761" y="25095"/>
                    <a:pt x="40396" y="24058"/>
                  </a:cubicBezTo>
                  <a:cubicBezTo>
                    <a:pt x="42350" y="25873"/>
                    <a:pt x="53095" y="35762"/>
                    <a:pt x="57329" y="37668"/>
                  </a:cubicBezTo>
                  <a:cubicBezTo>
                    <a:pt x="59347" y="38576"/>
                    <a:pt x="61833" y="38835"/>
                    <a:pt x="64016" y="38835"/>
                  </a:cubicBezTo>
                  <a:cubicBezTo>
                    <a:pt x="66818" y="38835"/>
                    <a:pt x="69120" y="38408"/>
                    <a:pt x="69288" y="38375"/>
                  </a:cubicBezTo>
                  <a:cubicBezTo>
                    <a:pt x="69435" y="38348"/>
                    <a:pt x="69543" y="38222"/>
                    <a:pt x="69549" y="38072"/>
                  </a:cubicBezTo>
                  <a:lnTo>
                    <a:pt x="69892" y="30306"/>
                  </a:lnTo>
                  <a:cubicBezTo>
                    <a:pt x="69900" y="30142"/>
                    <a:pt x="69784" y="29999"/>
                    <a:pt x="69624" y="29972"/>
                  </a:cubicBezTo>
                  <a:cubicBezTo>
                    <a:pt x="66407" y="29427"/>
                    <a:pt x="62792" y="28735"/>
                    <a:pt x="62432" y="28532"/>
                  </a:cubicBezTo>
                  <a:cubicBezTo>
                    <a:pt x="61824" y="28105"/>
                    <a:pt x="52422" y="17525"/>
                    <a:pt x="47200" y="11236"/>
                  </a:cubicBezTo>
                  <a:cubicBezTo>
                    <a:pt x="41957" y="4921"/>
                    <a:pt x="38635" y="1323"/>
                    <a:pt x="36095" y="401"/>
                  </a:cubicBezTo>
                  <a:cubicBezTo>
                    <a:pt x="35279" y="104"/>
                    <a:pt x="34532" y="1"/>
                    <a:pt x="338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757;p33">
              <a:extLst>
                <a:ext uri="{FF2B5EF4-FFF2-40B4-BE49-F238E27FC236}">
                  <a16:creationId xmlns:a16="http://schemas.microsoft.com/office/drawing/2014/main" id="{CBE047DB-5949-458D-9D0D-90A9061CC935}"/>
                </a:ext>
              </a:extLst>
            </p:cNvPr>
            <p:cNvSpPr/>
            <p:nvPr/>
          </p:nvSpPr>
          <p:spPr>
            <a:xfrm>
              <a:off x="811080" y="2359440"/>
              <a:ext cx="487440" cy="389520"/>
            </a:xfrm>
            <a:custGeom>
              <a:avLst/>
              <a:gdLst/>
              <a:ahLst/>
              <a:cxnLst/>
              <a:rect l="l" t="t" r="r" b="b"/>
              <a:pathLst>
                <a:path w="67590" h="54033" extrusionOk="0">
                  <a:moveTo>
                    <a:pt x="36295" y="1"/>
                  </a:moveTo>
                  <a:cubicBezTo>
                    <a:pt x="36134" y="19"/>
                    <a:pt x="35975" y="39"/>
                    <a:pt x="35818" y="68"/>
                  </a:cubicBezTo>
                  <a:cubicBezTo>
                    <a:pt x="28806" y="1394"/>
                    <a:pt x="24826" y="13902"/>
                    <a:pt x="24826" y="13902"/>
                  </a:cubicBezTo>
                  <a:cubicBezTo>
                    <a:pt x="24826" y="13902"/>
                    <a:pt x="24447" y="20156"/>
                    <a:pt x="23877" y="22810"/>
                  </a:cubicBezTo>
                  <a:cubicBezTo>
                    <a:pt x="23796" y="23188"/>
                    <a:pt x="23615" y="23347"/>
                    <a:pt x="23364" y="23347"/>
                  </a:cubicBezTo>
                  <a:cubicBezTo>
                    <a:pt x="22057" y="23347"/>
                    <a:pt x="18857" y="19053"/>
                    <a:pt x="18018" y="19053"/>
                  </a:cubicBezTo>
                  <a:cubicBezTo>
                    <a:pt x="17887" y="19053"/>
                    <a:pt x="17814" y="19158"/>
                    <a:pt x="17814" y="19399"/>
                  </a:cubicBezTo>
                  <a:cubicBezTo>
                    <a:pt x="17814" y="21484"/>
                    <a:pt x="21794" y="25273"/>
                    <a:pt x="22362" y="26031"/>
                  </a:cubicBezTo>
                  <a:cubicBezTo>
                    <a:pt x="22484" y="26195"/>
                    <a:pt x="22475" y="26262"/>
                    <a:pt x="22373" y="26262"/>
                  </a:cubicBezTo>
                  <a:cubicBezTo>
                    <a:pt x="22002" y="26262"/>
                    <a:pt x="20411" y="25381"/>
                    <a:pt x="19519" y="25083"/>
                  </a:cubicBezTo>
                  <a:cubicBezTo>
                    <a:pt x="19498" y="25076"/>
                    <a:pt x="19476" y="25072"/>
                    <a:pt x="19453" y="25072"/>
                  </a:cubicBezTo>
                  <a:cubicBezTo>
                    <a:pt x="18262" y="25072"/>
                    <a:pt x="15138" y="34594"/>
                    <a:pt x="14023" y="36453"/>
                  </a:cubicBezTo>
                  <a:cubicBezTo>
                    <a:pt x="12887" y="38349"/>
                    <a:pt x="0" y="43088"/>
                    <a:pt x="949" y="44414"/>
                  </a:cubicBezTo>
                  <a:cubicBezTo>
                    <a:pt x="1118" y="44652"/>
                    <a:pt x="1496" y="44749"/>
                    <a:pt x="2000" y="44749"/>
                  </a:cubicBezTo>
                  <a:cubicBezTo>
                    <a:pt x="4309" y="44749"/>
                    <a:pt x="9287" y="42709"/>
                    <a:pt x="9287" y="42708"/>
                  </a:cubicBezTo>
                  <a:lnTo>
                    <a:pt x="9287" y="42708"/>
                  </a:lnTo>
                  <a:cubicBezTo>
                    <a:pt x="9287" y="42709"/>
                    <a:pt x="7392" y="45171"/>
                    <a:pt x="3034" y="47446"/>
                  </a:cubicBezTo>
                  <a:cubicBezTo>
                    <a:pt x="1908" y="48033"/>
                    <a:pt x="1028" y="48850"/>
                    <a:pt x="395" y="49768"/>
                  </a:cubicBezTo>
                  <a:cubicBezTo>
                    <a:pt x="2120" y="52239"/>
                    <a:pt x="4959" y="54033"/>
                    <a:pt x="8436" y="54033"/>
                  </a:cubicBezTo>
                  <a:cubicBezTo>
                    <a:pt x="9424" y="54033"/>
                    <a:pt x="10463" y="53888"/>
                    <a:pt x="11542" y="53573"/>
                  </a:cubicBezTo>
                  <a:cubicBezTo>
                    <a:pt x="16087" y="52247"/>
                    <a:pt x="31149" y="31849"/>
                    <a:pt x="33548" y="28652"/>
                  </a:cubicBezTo>
                  <a:cubicBezTo>
                    <a:pt x="35946" y="25453"/>
                    <a:pt x="38345" y="21455"/>
                    <a:pt x="38345" y="21455"/>
                  </a:cubicBezTo>
                  <a:cubicBezTo>
                    <a:pt x="38345" y="21455"/>
                    <a:pt x="50911" y="33221"/>
                    <a:pt x="55480" y="35277"/>
                  </a:cubicBezTo>
                  <a:cubicBezTo>
                    <a:pt x="57437" y="36158"/>
                    <a:pt x="59877" y="36410"/>
                    <a:pt x="62027" y="36410"/>
                  </a:cubicBezTo>
                  <a:cubicBezTo>
                    <a:pt x="64895" y="36410"/>
                    <a:pt x="67247" y="35962"/>
                    <a:pt x="67247" y="35962"/>
                  </a:cubicBezTo>
                  <a:lnTo>
                    <a:pt x="67589" y="28195"/>
                  </a:lnTo>
                  <a:cubicBezTo>
                    <a:pt x="67589" y="28195"/>
                    <a:pt x="60849" y="27053"/>
                    <a:pt x="60278" y="26710"/>
                  </a:cubicBezTo>
                  <a:cubicBezTo>
                    <a:pt x="59706" y="26368"/>
                    <a:pt x="49998" y="15402"/>
                    <a:pt x="44970" y="9347"/>
                  </a:cubicBezTo>
                  <a:cubicBezTo>
                    <a:pt x="41322" y="4952"/>
                    <a:pt x="38519" y="1769"/>
                    <a:pt x="36295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58;p33">
              <a:extLst>
                <a:ext uri="{FF2B5EF4-FFF2-40B4-BE49-F238E27FC236}">
                  <a16:creationId xmlns:a16="http://schemas.microsoft.com/office/drawing/2014/main" id="{C4C29664-CFAE-4FBE-8261-7A3CC9529FF4}"/>
                </a:ext>
              </a:extLst>
            </p:cNvPr>
            <p:cNvSpPr/>
            <p:nvPr/>
          </p:nvSpPr>
          <p:spPr>
            <a:xfrm>
              <a:off x="811080" y="2359440"/>
              <a:ext cx="487440" cy="389520"/>
            </a:xfrm>
            <a:custGeom>
              <a:avLst/>
              <a:gdLst/>
              <a:ahLst/>
              <a:cxnLst/>
              <a:rect l="l" t="t" r="r" b="b"/>
              <a:pathLst>
                <a:path w="67590" h="54033" extrusionOk="0">
                  <a:moveTo>
                    <a:pt x="36295" y="1"/>
                  </a:moveTo>
                  <a:cubicBezTo>
                    <a:pt x="36134" y="19"/>
                    <a:pt x="35975" y="39"/>
                    <a:pt x="35818" y="68"/>
                  </a:cubicBezTo>
                  <a:cubicBezTo>
                    <a:pt x="28806" y="1394"/>
                    <a:pt x="24826" y="13902"/>
                    <a:pt x="24826" y="13902"/>
                  </a:cubicBezTo>
                  <a:cubicBezTo>
                    <a:pt x="24826" y="13902"/>
                    <a:pt x="24447" y="20156"/>
                    <a:pt x="23877" y="22810"/>
                  </a:cubicBezTo>
                  <a:cubicBezTo>
                    <a:pt x="23796" y="23188"/>
                    <a:pt x="23615" y="23347"/>
                    <a:pt x="23364" y="23347"/>
                  </a:cubicBezTo>
                  <a:cubicBezTo>
                    <a:pt x="22057" y="23347"/>
                    <a:pt x="18857" y="19053"/>
                    <a:pt x="18018" y="19053"/>
                  </a:cubicBezTo>
                  <a:cubicBezTo>
                    <a:pt x="17887" y="19053"/>
                    <a:pt x="17814" y="19158"/>
                    <a:pt x="17814" y="19399"/>
                  </a:cubicBezTo>
                  <a:cubicBezTo>
                    <a:pt x="17814" y="21484"/>
                    <a:pt x="21794" y="25273"/>
                    <a:pt x="22362" y="26031"/>
                  </a:cubicBezTo>
                  <a:cubicBezTo>
                    <a:pt x="22484" y="26195"/>
                    <a:pt x="22475" y="26262"/>
                    <a:pt x="22373" y="26262"/>
                  </a:cubicBezTo>
                  <a:cubicBezTo>
                    <a:pt x="22002" y="26262"/>
                    <a:pt x="20411" y="25381"/>
                    <a:pt x="19519" y="25083"/>
                  </a:cubicBezTo>
                  <a:cubicBezTo>
                    <a:pt x="19498" y="25076"/>
                    <a:pt x="19476" y="25072"/>
                    <a:pt x="19453" y="25072"/>
                  </a:cubicBezTo>
                  <a:cubicBezTo>
                    <a:pt x="18262" y="25072"/>
                    <a:pt x="15138" y="34594"/>
                    <a:pt x="14023" y="36453"/>
                  </a:cubicBezTo>
                  <a:cubicBezTo>
                    <a:pt x="12887" y="38349"/>
                    <a:pt x="0" y="43088"/>
                    <a:pt x="949" y="44414"/>
                  </a:cubicBezTo>
                  <a:cubicBezTo>
                    <a:pt x="1118" y="44652"/>
                    <a:pt x="1496" y="44749"/>
                    <a:pt x="2000" y="44749"/>
                  </a:cubicBezTo>
                  <a:cubicBezTo>
                    <a:pt x="4309" y="44749"/>
                    <a:pt x="9287" y="42709"/>
                    <a:pt x="9287" y="42708"/>
                  </a:cubicBezTo>
                  <a:lnTo>
                    <a:pt x="9287" y="42708"/>
                  </a:lnTo>
                  <a:cubicBezTo>
                    <a:pt x="9287" y="42709"/>
                    <a:pt x="7392" y="45171"/>
                    <a:pt x="3034" y="47446"/>
                  </a:cubicBezTo>
                  <a:cubicBezTo>
                    <a:pt x="1908" y="48033"/>
                    <a:pt x="1028" y="48850"/>
                    <a:pt x="395" y="49768"/>
                  </a:cubicBezTo>
                  <a:cubicBezTo>
                    <a:pt x="2120" y="52239"/>
                    <a:pt x="4959" y="54033"/>
                    <a:pt x="8436" y="54033"/>
                  </a:cubicBezTo>
                  <a:cubicBezTo>
                    <a:pt x="9424" y="54033"/>
                    <a:pt x="10463" y="53888"/>
                    <a:pt x="11542" y="53573"/>
                  </a:cubicBezTo>
                  <a:cubicBezTo>
                    <a:pt x="16087" y="52247"/>
                    <a:pt x="31149" y="31849"/>
                    <a:pt x="33548" y="28652"/>
                  </a:cubicBezTo>
                  <a:cubicBezTo>
                    <a:pt x="35946" y="25453"/>
                    <a:pt x="38345" y="21455"/>
                    <a:pt x="38345" y="21455"/>
                  </a:cubicBezTo>
                  <a:cubicBezTo>
                    <a:pt x="38345" y="21455"/>
                    <a:pt x="50911" y="33221"/>
                    <a:pt x="55480" y="35277"/>
                  </a:cubicBezTo>
                  <a:cubicBezTo>
                    <a:pt x="57437" y="36158"/>
                    <a:pt x="59877" y="36410"/>
                    <a:pt x="62027" y="36410"/>
                  </a:cubicBezTo>
                  <a:cubicBezTo>
                    <a:pt x="64895" y="36410"/>
                    <a:pt x="67247" y="35962"/>
                    <a:pt x="67247" y="35962"/>
                  </a:cubicBezTo>
                  <a:lnTo>
                    <a:pt x="67589" y="28195"/>
                  </a:lnTo>
                  <a:cubicBezTo>
                    <a:pt x="67589" y="28195"/>
                    <a:pt x="60849" y="27053"/>
                    <a:pt x="60278" y="26710"/>
                  </a:cubicBezTo>
                  <a:cubicBezTo>
                    <a:pt x="59706" y="26368"/>
                    <a:pt x="49998" y="15402"/>
                    <a:pt x="44970" y="9347"/>
                  </a:cubicBezTo>
                  <a:cubicBezTo>
                    <a:pt x="41322" y="4952"/>
                    <a:pt x="38519" y="1769"/>
                    <a:pt x="36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759;p33">
              <a:extLst>
                <a:ext uri="{FF2B5EF4-FFF2-40B4-BE49-F238E27FC236}">
                  <a16:creationId xmlns:a16="http://schemas.microsoft.com/office/drawing/2014/main" id="{04687AE2-CDC2-4886-8E9F-5C46BD5262BC}"/>
                </a:ext>
              </a:extLst>
            </p:cNvPr>
            <p:cNvSpPr/>
            <p:nvPr/>
          </p:nvSpPr>
          <p:spPr>
            <a:xfrm>
              <a:off x="838080" y="2609280"/>
              <a:ext cx="50760" cy="12240"/>
            </a:xfrm>
            <a:custGeom>
              <a:avLst/>
              <a:gdLst/>
              <a:ahLst/>
              <a:cxnLst/>
              <a:rect l="l" t="t" r="r" b="b"/>
              <a:pathLst>
                <a:path w="7192" h="1858" extrusionOk="0">
                  <a:moveTo>
                    <a:pt x="6825" y="1"/>
                  </a:moveTo>
                  <a:cubicBezTo>
                    <a:pt x="6761" y="1"/>
                    <a:pt x="6697" y="20"/>
                    <a:pt x="6641" y="59"/>
                  </a:cubicBezTo>
                  <a:cubicBezTo>
                    <a:pt x="5367" y="950"/>
                    <a:pt x="4103" y="1212"/>
                    <a:pt x="3055" y="1212"/>
                  </a:cubicBezTo>
                  <a:cubicBezTo>
                    <a:pt x="1614" y="1212"/>
                    <a:pt x="585" y="716"/>
                    <a:pt x="512" y="680"/>
                  </a:cubicBezTo>
                  <a:cubicBezTo>
                    <a:pt x="466" y="657"/>
                    <a:pt x="417" y="646"/>
                    <a:pt x="369" y="646"/>
                  </a:cubicBezTo>
                  <a:cubicBezTo>
                    <a:pt x="250" y="646"/>
                    <a:pt x="135" y="712"/>
                    <a:pt x="79" y="825"/>
                  </a:cubicBezTo>
                  <a:cubicBezTo>
                    <a:pt x="0" y="985"/>
                    <a:pt x="64" y="1177"/>
                    <a:pt x="223" y="1258"/>
                  </a:cubicBezTo>
                  <a:cubicBezTo>
                    <a:pt x="305" y="1299"/>
                    <a:pt x="1454" y="1857"/>
                    <a:pt x="3061" y="1857"/>
                  </a:cubicBezTo>
                  <a:cubicBezTo>
                    <a:pt x="4217" y="1857"/>
                    <a:pt x="5610" y="1567"/>
                    <a:pt x="7011" y="587"/>
                  </a:cubicBezTo>
                  <a:cubicBezTo>
                    <a:pt x="7157" y="485"/>
                    <a:pt x="7192" y="283"/>
                    <a:pt x="7090" y="138"/>
                  </a:cubicBezTo>
                  <a:cubicBezTo>
                    <a:pt x="7027" y="48"/>
                    <a:pt x="6927" y="1"/>
                    <a:pt x="68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760;p33">
              <a:extLst>
                <a:ext uri="{FF2B5EF4-FFF2-40B4-BE49-F238E27FC236}">
                  <a16:creationId xmlns:a16="http://schemas.microsoft.com/office/drawing/2014/main" id="{2DD2B14E-0C10-4E5C-A864-55E540CC52D6}"/>
                </a:ext>
              </a:extLst>
            </p:cNvPr>
            <p:cNvSpPr/>
            <p:nvPr/>
          </p:nvSpPr>
          <p:spPr>
            <a:xfrm>
              <a:off x="815040" y="2613960"/>
              <a:ext cx="92520" cy="38520"/>
            </a:xfrm>
            <a:custGeom>
              <a:avLst/>
              <a:gdLst/>
              <a:ahLst/>
              <a:cxnLst/>
              <a:rect l="l" t="t" r="r" b="b"/>
              <a:pathLst>
                <a:path w="12965" h="5495" extrusionOk="0">
                  <a:moveTo>
                    <a:pt x="12598" y="0"/>
                  </a:moveTo>
                  <a:cubicBezTo>
                    <a:pt x="12500" y="0"/>
                    <a:pt x="12403" y="45"/>
                    <a:pt x="12341" y="129"/>
                  </a:cubicBezTo>
                  <a:cubicBezTo>
                    <a:pt x="8998" y="4585"/>
                    <a:pt x="2065" y="4847"/>
                    <a:pt x="612" y="4847"/>
                  </a:cubicBezTo>
                  <a:cubicBezTo>
                    <a:pt x="445" y="4847"/>
                    <a:pt x="351" y="4843"/>
                    <a:pt x="342" y="4842"/>
                  </a:cubicBezTo>
                  <a:cubicBezTo>
                    <a:pt x="163" y="4847"/>
                    <a:pt x="14" y="4976"/>
                    <a:pt x="7" y="5153"/>
                  </a:cubicBezTo>
                  <a:cubicBezTo>
                    <a:pt x="1" y="5331"/>
                    <a:pt x="139" y="5481"/>
                    <a:pt x="318" y="5489"/>
                  </a:cubicBezTo>
                  <a:cubicBezTo>
                    <a:pt x="354" y="5490"/>
                    <a:pt x="482" y="5495"/>
                    <a:pt x="684" y="5495"/>
                  </a:cubicBezTo>
                  <a:cubicBezTo>
                    <a:pt x="2375" y="5495"/>
                    <a:pt x="9344" y="5199"/>
                    <a:pt x="12857" y="518"/>
                  </a:cubicBezTo>
                  <a:cubicBezTo>
                    <a:pt x="12964" y="375"/>
                    <a:pt x="12935" y="172"/>
                    <a:pt x="12793" y="65"/>
                  </a:cubicBezTo>
                  <a:cubicBezTo>
                    <a:pt x="12735" y="21"/>
                    <a:pt x="12666" y="0"/>
                    <a:pt x="12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761;p33">
              <a:extLst>
                <a:ext uri="{FF2B5EF4-FFF2-40B4-BE49-F238E27FC236}">
                  <a16:creationId xmlns:a16="http://schemas.microsoft.com/office/drawing/2014/main" id="{04490D9E-0163-4CD5-BFA0-AEABBA0929E0}"/>
                </a:ext>
              </a:extLst>
            </p:cNvPr>
            <p:cNvSpPr/>
            <p:nvPr/>
          </p:nvSpPr>
          <p:spPr>
            <a:xfrm>
              <a:off x="1085760" y="2480760"/>
              <a:ext cx="78480" cy="35280"/>
            </a:xfrm>
            <a:custGeom>
              <a:avLst/>
              <a:gdLst/>
              <a:ahLst/>
              <a:cxnLst/>
              <a:rect l="l" t="t" r="r" b="b"/>
              <a:pathLst>
                <a:path w="11018" h="5012" extrusionOk="0">
                  <a:moveTo>
                    <a:pt x="8416" y="1"/>
                  </a:moveTo>
                  <a:cubicBezTo>
                    <a:pt x="8364" y="1"/>
                    <a:pt x="8311" y="13"/>
                    <a:pt x="8263" y="40"/>
                  </a:cubicBezTo>
                  <a:lnTo>
                    <a:pt x="198" y="4404"/>
                  </a:lnTo>
                  <a:cubicBezTo>
                    <a:pt x="67" y="4474"/>
                    <a:pt x="0" y="4624"/>
                    <a:pt x="37" y="4768"/>
                  </a:cubicBezTo>
                  <a:cubicBezTo>
                    <a:pt x="73" y="4911"/>
                    <a:pt x="200" y="5011"/>
                    <a:pt x="348" y="5011"/>
                  </a:cubicBezTo>
                  <a:cubicBezTo>
                    <a:pt x="349" y="5011"/>
                    <a:pt x="350" y="5011"/>
                    <a:pt x="351" y="5011"/>
                  </a:cubicBezTo>
                  <a:cubicBezTo>
                    <a:pt x="363" y="5011"/>
                    <a:pt x="375" y="5011"/>
                    <a:pt x="387" y="5009"/>
                  </a:cubicBezTo>
                  <a:lnTo>
                    <a:pt x="10712" y="3874"/>
                  </a:lnTo>
                  <a:cubicBezTo>
                    <a:pt x="10888" y="3855"/>
                    <a:pt x="11017" y="3695"/>
                    <a:pt x="10997" y="3518"/>
                  </a:cubicBezTo>
                  <a:cubicBezTo>
                    <a:pt x="10979" y="3354"/>
                    <a:pt x="10839" y="3231"/>
                    <a:pt x="10677" y="3231"/>
                  </a:cubicBezTo>
                  <a:cubicBezTo>
                    <a:pt x="10665" y="3231"/>
                    <a:pt x="10653" y="3231"/>
                    <a:pt x="10641" y="3233"/>
                  </a:cubicBezTo>
                  <a:lnTo>
                    <a:pt x="1956" y="4189"/>
                  </a:lnTo>
                  <a:lnTo>
                    <a:pt x="8570" y="609"/>
                  </a:lnTo>
                  <a:cubicBezTo>
                    <a:pt x="8727" y="524"/>
                    <a:pt x="8785" y="328"/>
                    <a:pt x="8702" y="172"/>
                  </a:cubicBezTo>
                  <a:cubicBezTo>
                    <a:pt x="8643" y="63"/>
                    <a:pt x="8531" y="1"/>
                    <a:pt x="84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762;p33">
              <a:extLst>
                <a:ext uri="{FF2B5EF4-FFF2-40B4-BE49-F238E27FC236}">
                  <a16:creationId xmlns:a16="http://schemas.microsoft.com/office/drawing/2014/main" id="{01E5C52F-63C9-4BC5-9739-7362D2D78E2C}"/>
                </a:ext>
              </a:extLst>
            </p:cNvPr>
            <p:cNvSpPr/>
            <p:nvPr/>
          </p:nvSpPr>
          <p:spPr>
            <a:xfrm>
              <a:off x="967320" y="2342520"/>
              <a:ext cx="93600" cy="168480"/>
            </a:xfrm>
            <a:custGeom>
              <a:avLst/>
              <a:gdLst/>
              <a:ahLst/>
              <a:cxnLst/>
              <a:rect l="l" t="t" r="r" b="b"/>
              <a:pathLst>
                <a:path w="13099" h="23472" extrusionOk="0">
                  <a:moveTo>
                    <a:pt x="6739" y="1"/>
                  </a:moveTo>
                  <a:cubicBezTo>
                    <a:pt x="6739" y="1"/>
                    <a:pt x="820" y="3069"/>
                    <a:pt x="600" y="5482"/>
                  </a:cubicBezTo>
                  <a:cubicBezTo>
                    <a:pt x="381" y="7895"/>
                    <a:pt x="0" y="11837"/>
                    <a:pt x="1534" y="16221"/>
                  </a:cubicBezTo>
                  <a:cubicBezTo>
                    <a:pt x="3018" y="20459"/>
                    <a:pt x="5676" y="23472"/>
                    <a:pt x="7040" y="23472"/>
                  </a:cubicBezTo>
                  <a:cubicBezTo>
                    <a:pt x="7088" y="23472"/>
                    <a:pt x="7134" y="23468"/>
                    <a:pt x="7178" y="23461"/>
                  </a:cubicBezTo>
                  <a:cubicBezTo>
                    <a:pt x="8493" y="23241"/>
                    <a:pt x="12220" y="19514"/>
                    <a:pt x="12659" y="10963"/>
                  </a:cubicBezTo>
                  <a:cubicBezTo>
                    <a:pt x="13099" y="2412"/>
                    <a:pt x="10466" y="1"/>
                    <a:pt x="67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763;p33">
              <a:extLst>
                <a:ext uri="{FF2B5EF4-FFF2-40B4-BE49-F238E27FC236}">
                  <a16:creationId xmlns:a16="http://schemas.microsoft.com/office/drawing/2014/main" id="{76827D8C-7DC8-4475-824B-C9ADCAA8D57D}"/>
                </a:ext>
              </a:extLst>
            </p:cNvPr>
            <p:cNvSpPr/>
            <p:nvPr/>
          </p:nvSpPr>
          <p:spPr>
            <a:xfrm>
              <a:off x="965160" y="2340000"/>
              <a:ext cx="96840" cy="173160"/>
            </a:xfrm>
            <a:custGeom>
              <a:avLst/>
              <a:gdLst/>
              <a:ahLst/>
              <a:cxnLst/>
              <a:rect l="l" t="t" r="r" b="b"/>
              <a:pathLst>
                <a:path w="13538" h="24117" extrusionOk="0">
                  <a:moveTo>
                    <a:pt x="7128" y="647"/>
                  </a:moveTo>
                  <a:cubicBezTo>
                    <a:pt x="8675" y="661"/>
                    <a:pt x="9853" y="1116"/>
                    <a:pt x="10727" y="2034"/>
                  </a:cubicBezTo>
                  <a:cubicBezTo>
                    <a:pt x="12255" y="3644"/>
                    <a:pt x="12883" y="6664"/>
                    <a:pt x="12647" y="11269"/>
                  </a:cubicBezTo>
                  <a:cubicBezTo>
                    <a:pt x="12208" y="19837"/>
                    <a:pt x="8414" y="23301"/>
                    <a:pt x="7436" y="23465"/>
                  </a:cubicBezTo>
                  <a:cubicBezTo>
                    <a:pt x="7404" y="23470"/>
                    <a:pt x="7371" y="23473"/>
                    <a:pt x="7337" y="23473"/>
                  </a:cubicBezTo>
                  <a:cubicBezTo>
                    <a:pt x="6203" y="23473"/>
                    <a:pt x="3624" y="20645"/>
                    <a:pt x="2150" y="16438"/>
                  </a:cubicBezTo>
                  <a:cubicBezTo>
                    <a:pt x="656" y="12168"/>
                    <a:pt x="1012" y="8254"/>
                    <a:pt x="1225" y="5916"/>
                  </a:cubicBezTo>
                  <a:lnTo>
                    <a:pt x="1232" y="5834"/>
                  </a:lnTo>
                  <a:cubicBezTo>
                    <a:pt x="1396" y="4026"/>
                    <a:pt x="5477" y="1515"/>
                    <a:pt x="7128" y="647"/>
                  </a:cubicBezTo>
                  <a:close/>
                  <a:moveTo>
                    <a:pt x="7050" y="0"/>
                  </a:moveTo>
                  <a:cubicBezTo>
                    <a:pt x="6999" y="0"/>
                    <a:pt x="6947" y="13"/>
                    <a:pt x="6901" y="37"/>
                  </a:cubicBezTo>
                  <a:cubicBezTo>
                    <a:pt x="6653" y="166"/>
                    <a:pt x="821" y="3218"/>
                    <a:pt x="589" y="5776"/>
                  </a:cubicBezTo>
                  <a:lnTo>
                    <a:pt x="581" y="5858"/>
                  </a:lnTo>
                  <a:cubicBezTo>
                    <a:pt x="366" y="8248"/>
                    <a:pt x="0" y="12248"/>
                    <a:pt x="1542" y="16650"/>
                  </a:cubicBezTo>
                  <a:cubicBezTo>
                    <a:pt x="2950" y="20674"/>
                    <a:pt x="5654" y="24116"/>
                    <a:pt x="7351" y="24116"/>
                  </a:cubicBezTo>
                  <a:cubicBezTo>
                    <a:pt x="7414" y="24116"/>
                    <a:pt x="7478" y="24112"/>
                    <a:pt x="7542" y="24101"/>
                  </a:cubicBezTo>
                  <a:cubicBezTo>
                    <a:pt x="8859" y="23881"/>
                    <a:pt x="12830" y="20304"/>
                    <a:pt x="13291" y="11301"/>
                  </a:cubicBezTo>
                  <a:cubicBezTo>
                    <a:pt x="13537" y="6512"/>
                    <a:pt x="12851" y="3334"/>
                    <a:pt x="11194" y="1589"/>
                  </a:cubicBezTo>
                  <a:cubicBezTo>
                    <a:pt x="10178" y="521"/>
                    <a:pt x="8823" y="0"/>
                    <a:pt x="70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64;p33">
              <a:extLst>
                <a:ext uri="{FF2B5EF4-FFF2-40B4-BE49-F238E27FC236}">
                  <a16:creationId xmlns:a16="http://schemas.microsoft.com/office/drawing/2014/main" id="{0CBEB176-74C6-4106-8A2E-1E91CF1B3D7F}"/>
                </a:ext>
              </a:extLst>
            </p:cNvPr>
            <p:cNvSpPr/>
            <p:nvPr/>
          </p:nvSpPr>
          <p:spPr>
            <a:xfrm>
              <a:off x="1269048" y="2279124"/>
              <a:ext cx="472680" cy="491400"/>
            </a:xfrm>
            <a:custGeom>
              <a:avLst/>
              <a:gdLst/>
              <a:ahLst/>
              <a:cxnLst/>
              <a:rect l="l" t="t" r="r" b="b"/>
              <a:pathLst>
                <a:path w="65540" h="68124" extrusionOk="0">
                  <a:moveTo>
                    <a:pt x="1" y="0"/>
                  </a:moveTo>
                  <a:lnTo>
                    <a:pt x="1" y="68124"/>
                  </a:lnTo>
                  <a:lnTo>
                    <a:pt x="65540" y="68124"/>
                  </a:lnTo>
                  <a:lnTo>
                    <a:pt x="6554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0" name="Google Shape;3765;p33">
              <a:extLst>
                <a:ext uri="{FF2B5EF4-FFF2-40B4-BE49-F238E27FC236}">
                  <a16:creationId xmlns:a16="http://schemas.microsoft.com/office/drawing/2014/main" id="{CFB71CC3-8FE1-43E5-9055-D304EF5C00A5}"/>
                </a:ext>
              </a:extLst>
            </p:cNvPr>
            <p:cNvSpPr/>
            <p:nvPr/>
          </p:nvSpPr>
          <p:spPr>
            <a:xfrm>
              <a:off x="1265040" y="2277720"/>
              <a:ext cx="477360" cy="496080"/>
            </a:xfrm>
            <a:custGeom>
              <a:avLst/>
              <a:gdLst/>
              <a:ahLst/>
              <a:cxnLst/>
              <a:rect l="l" t="t" r="r" b="b"/>
              <a:pathLst>
                <a:path w="66187" h="68768" extrusionOk="0">
                  <a:moveTo>
                    <a:pt x="65540" y="645"/>
                  </a:moveTo>
                  <a:lnTo>
                    <a:pt x="65540" y="68123"/>
                  </a:lnTo>
                  <a:lnTo>
                    <a:pt x="647" y="68123"/>
                  </a:lnTo>
                  <a:lnTo>
                    <a:pt x="647" y="645"/>
                  </a:lnTo>
                  <a:close/>
                  <a:moveTo>
                    <a:pt x="324" y="1"/>
                  </a:moveTo>
                  <a:cubicBezTo>
                    <a:pt x="146" y="1"/>
                    <a:pt x="1" y="145"/>
                    <a:pt x="1" y="322"/>
                  </a:cubicBezTo>
                  <a:lnTo>
                    <a:pt x="1" y="68446"/>
                  </a:lnTo>
                  <a:cubicBezTo>
                    <a:pt x="1" y="68623"/>
                    <a:pt x="146" y="68768"/>
                    <a:pt x="324" y="68768"/>
                  </a:cubicBezTo>
                  <a:lnTo>
                    <a:pt x="65863" y="68768"/>
                  </a:lnTo>
                  <a:cubicBezTo>
                    <a:pt x="66040" y="68768"/>
                    <a:pt x="66186" y="68623"/>
                    <a:pt x="66185" y="68446"/>
                  </a:cubicBezTo>
                  <a:lnTo>
                    <a:pt x="66185" y="322"/>
                  </a:lnTo>
                  <a:cubicBezTo>
                    <a:pt x="66185" y="145"/>
                    <a:pt x="66040" y="1"/>
                    <a:pt x="658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766;p33">
              <a:extLst>
                <a:ext uri="{FF2B5EF4-FFF2-40B4-BE49-F238E27FC236}">
                  <a16:creationId xmlns:a16="http://schemas.microsoft.com/office/drawing/2014/main" id="{D5FBF1D8-1AEC-4E63-A74F-5C375D7906F6}"/>
                </a:ext>
              </a:extLst>
            </p:cNvPr>
            <p:cNvSpPr/>
            <p:nvPr/>
          </p:nvSpPr>
          <p:spPr>
            <a:xfrm>
              <a:off x="1288440" y="2299320"/>
              <a:ext cx="432360" cy="449280"/>
            </a:xfrm>
            <a:custGeom>
              <a:avLst/>
              <a:gdLst/>
              <a:ahLst/>
              <a:cxnLst/>
              <a:rect l="l" t="t" r="r" b="b"/>
              <a:pathLst>
                <a:path w="59950" h="62312" extrusionOk="0">
                  <a:moveTo>
                    <a:pt x="1" y="0"/>
                  </a:moveTo>
                  <a:lnTo>
                    <a:pt x="1" y="62312"/>
                  </a:lnTo>
                  <a:lnTo>
                    <a:pt x="59950" y="62312"/>
                  </a:lnTo>
                  <a:lnTo>
                    <a:pt x="599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2" name="Google Shape;3767;p33">
              <a:extLst>
                <a:ext uri="{FF2B5EF4-FFF2-40B4-BE49-F238E27FC236}">
                  <a16:creationId xmlns:a16="http://schemas.microsoft.com/office/drawing/2014/main" id="{FB2B2B2E-8F11-4732-BD27-C9011860FEB2}"/>
                </a:ext>
              </a:extLst>
            </p:cNvPr>
            <p:cNvSpPr/>
            <p:nvPr/>
          </p:nvSpPr>
          <p:spPr>
            <a:xfrm>
              <a:off x="1285200" y="2298600"/>
              <a:ext cx="437040" cy="453960"/>
            </a:xfrm>
            <a:custGeom>
              <a:avLst/>
              <a:gdLst/>
              <a:ahLst/>
              <a:cxnLst/>
              <a:rect l="l" t="t" r="r" b="b"/>
              <a:pathLst>
                <a:path w="60593" h="62958" extrusionOk="0">
                  <a:moveTo>
                    <a:pt x="59948" y="645"/>
                  </a:moveTo>
                  <a:lnTo>
                    <a:pt x="59948" y="62312"/>
                  </a:lnTo>
                  <a:lnTo>
                    <a:pt x="645" y="62312"/>
                  </a:lnTo>
                  <a:lnTo>
                    <a:pt x="645" y="645"/>
                  </a:lnTo>
                  <a:close/>
                  <a:moveTo>
                    <a:pt x="322" y="0"/>
                  </a:moveTo>
                  <a:cubicBezTo>
                    <a:pt x="144" y="0"/>
                    <a:pt x="0" y="145"/>
                    <a:pt x="0" y="324"/>
                  </a:cubicBezTo>
                  <a:lnTo>
                    <a:pt x="0" y="62634"/>
                  </a:lnTo>
                  <a:cubicBezTo>
                    <a:pt x="0" y="62811"/>
                    <a:pt x="144" y="62957"/>
                    <a:pt x="322" y="62957"/>
                  </a:cubicBezTo>
                  <a:lnTo>
                    <a:pt x="60271" y="62957"/>
                  </a:lnTo>
                  <a:cubicBezTo>
                    <a:pt x="60448" y="62957"/>
                    <a:pt x="60592" y="62811"/>
                    <a:pt x="60592" y="62634"/>
                  </a:cubicBezTo>
                  <a:lnTo>
                    <a:pt x="60592" y="324"/>
                  </a:lnTo>
                  <a:cubicBezTo>
                    <a:pt x="60592" y="145"/>
                    <a:pt x="60448" y="0"/>
                    <a:pt x="602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772;p33">
              <a:extLst>
                <a:ext uri="{FF2B5EF4-FFF2-40B4-BE49-F238E27FC236}">
                  <a16:creationId xmlns:a16="http://schemas.microsoft.com/office/drawing/2014/main" id="{38DD84E9-C107-43F9-AFA2-AFA753ECC128}"/>
                </a:ext>
              </a:extLst>
            </p:cNvPr>
            <p:cNvSpPr/>
            <p:nvPr/>
          </p:nvSpPr>
          <p:spPr>
            <a:xfrm>
              <a:off x="1528920" y="2270520"/>
              <a:ext cx="23760" cy="27000"/>
            </a:xfrm>
            <a:custGeom>
              <a:avLst/>
              <a:gdLst/>
              <a:ahLst/>
              <a:cxnLst/>
              <a:rect l="l" t="t" r="r" b="b"/>
              <a:pathLst>
                <a:path w="3428" h="3904" extrusionOk="0">
                  <a:moveTo>
                    <a:pt x="2538" y="1"/>
                  </a:moveTo>
                  <a:cubicBezTo>
                    <a:pt x="2220" y="1"/>
                    <a:pt x="1874" y="110"/>
                    <a:pt x="1600" y="475"/>
                  </a:cubicBezTo>
                  <a:cubicBezTo>
                    <a:pt x="914" y="1387"/>
                    <a:pt x="1" y="2874"/>
                    <a:pt x="344" y="3674"/>
                  </a:cubicBezTo>
                  <a:cubicBezTo>
                    <a:pt x="412" y="3835"/>
                    <a:pt x="514" y="3903"/>
                    <a:pt x="637" y="3903"/>
                  </a:cubicBezTo>
                  <a:cubicBezTo>
                    <a:pt x="1127" y="3903"/>
                    <a:pt x="1966" y="2827"/>
                    <a:pt x="2514" y="2188"/>
                  </a:cubicBezTo>
                  <a:cubicBezTo>
                    <a:pt x="3199" y="1389"/>
                    <a:pt x="3313" y="1161"/>
                    <a:pt x="3427" y="248"/>
                  </a:cubicBezTo>
                  <a:cubicBezTo>
                    <a:pt x="3427" y="248"/>
                    <a:pt x="3015" y="1"/>
                    <a:pt x="2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773;p33">
              <a:extLst>
                <a:ext uri="{FF2B5EF4-FFF2-40B4-BE49-F238E27FC236}">
                  <a16:creationId xmlns:a16="http://schemas.microsoft.com/office/drawing/2014/main" id="{3491913A-CBCB-4DA4-B59E-CB67BF0E5C12}"/>
                </a:ext>
              </a:extLst>
            </p:cNvPr>
            <p:cNvSpPr/>
            <p:nvPr/>
          </p:nvSpPr>
          <p:spPr>
            <a:xfrm>
              <a:off x="1526040" y="2268360"/>
              <a:ext cx="28800" cy="31680"/>
            </a:xfrm>
            <a:custGeom>
              <a:avLst/>
              <a:gdLst/>
              <a:ahLst/>
              <a:cxnLst/>
              <a:rect l="l" t="t" r="r" b="b"/>
              <a:pathLst>
                <a:path w="4144" h="4550" extrusionOk="0">
                  <a:moveTo>
                    <a:pt x="2933" y="647"/>
                  </a:moveTo>
                  <a:cubicBezTo>
                    <a:pt x="3134" y="647"/>
                    <a:pt x="3326" y="706"/>
                    <a:pt x="3458" y="759"/>
                  </a:cubicBezTo>
                  <a:cubicBezTo>
                    <a:pt x="3363" y="1411"/>
                    <a:pt x="3241" y="1612"/>
                    <a:pt x="2650" y="2302"/>
                  </a:cubicBezTo>
                  <a:lnTo>
                    <a:pt x="2438" y="2551"/>
                  </a:lnTo>
                  <a:cubicBezTo>
                    <a:pt x="2131" y="2914"/>
                    <a:pt x="1314" y="3871"/>
                    <a:pt x="1040" y="3871"/>
                  </a:cubicBezTo>
                  <a:cubicBezTo>
                    <a:pt x="1033" y="3871"/>
                    <a:pt x="1027" y="3871"/>
                    <a:pt x="1021" y="3870"/>
                  </a:cubicBezTo>
                  <a:cubicBezTo>
                    <a:pt x="813" y="3386"/>
                    <a:pt x="1291" y="2255"/>
                    <a:pt x="2239" y="992"/>
                  </a:cubicBezTo>
                  <a:cubicBezTo>
                    <a:pt x="2436" y="728"/>
                    <a:pt x="2693" y="647"/>
                    <a:pt x="2931" y="647"/>
                  </a:cubicBezTo>
                  <a:close/>
                  <a:moveTo>
                    <a:pt x="2926" y="1"/>
                  </a:moveTo>
                  <a:cubicBezTo>
                    <a:pt x="2507" y="1"/>
                    <a:pt x="2063" y="151"/>
                    <a:pt x="1722" y="606"/>
                  </a:cubicBezTo>
                  <a:cubicBezTo>
                    <a:pt x="1055" y="1493"/>
                    <a:pt x="1" y="3132"/>
                    <a:pt x="427" y="4125"/>
                  </a:cubicBezTo>
                  <a:cubicBezTo>
                    <a:pt x="565" y="4445"/>
                    <a:pt x="797" y="4524"/>
                    <a:pt x="925" y="4542"/>
                  </a:cubicBezTo>
                  <a:cubicBezTo>
                    <a:pt x="955" y="4546"/>
                    <a:pt x="987" y="4549"/>
                    <a:pt x="1019" y="4549"/>
                  </a:cubicBezTo>
                  <a:cubicBezTo>
                    <a:pt x="1556" y="4549"/>
                    <a:pt x="2157" y="3888"/>
                    <a:pt x="2931" y="2967"/>
                  </a:cubicBezTo>
                  <a:lnTo>
                    <a:pt x="3139" y="2722"/>
                  </a:lnTo>
                  <a:cubicBezTo>
                    <a:pt x="3869" y="1870"/>
                    <a:pt x="4008" y="1574"/>
                    <a:pt x="4128" y="610"/>
                  </a:cubicBezTo>
                  <a:cubicBezTo>
                    <a:pt x="4143" y="483"/>
                    <a:pt x="4084" y="360"/>
                    <a:pt x="3973" y="293"/>
                  </a:cubicBezTo>
                  <a:cubicBezTo>
                    <a:pt x="3734" y="149"/>
                    <a:pt x="3342" y="1"/>
                    <a:pt x="29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774;p33">
              <a:extLst>
                <a:ext uri="{FF2B5EF4-FFF2-40B4-BE49-F238E27FC236}">
                  <a16:creationId xmlns:a16="http://schemas.microsoft.com/office/drawing/2014/main" id="{0B51F33C-2C7D-4D5E-87A9-48112698F673}"/>
                </a:ext>
              </a:extLst>
            </p:cNvPr>
            <p:cNvSpPr/>
            <p:nvPr/>
          </p:nvSpPr>
          <p:spPr>
            <a:xfrm>
              <a:off x="1548720" y="2267280"/>
              <a:ext cx="20520" cy="40680"/>
            </a:xfrm>
            <a:custGeom>
              <a:avLst/>
              <a:gdLst/>
              <a:ahLst/>
              <a:cxnLst/>
              <a:rect l="l" t="t" r="r" b="b"/>
              <a:pathLst>
                <a:path w="2972" h="5782" extrusionOk="0">
                  <a:moveTo>
                    <a:pt x="1626" y="0"/>
                  </a:moveTo>
                  <a:cubicBezTo>
                    <a:pt x="1308" y="0"/>
                    <a:pt x="960" y="165"/>
                    <a:pt x="686" y="714"/>
                  </a:cubicBezTo>
                  <a:cubicBezTo>
                    <a:pt x="0" y="2084"/>
                    <a:pt x="343" y="5283"/>
                    <a:pt x="915" y="5626"/>
                  </a:cubicBezTo>
                  <a:cubicBezTo>
                    <a:pt x="1074" y="5722"/>
                    <a:pt x="1215" y="5782"/>
                    <a:pt x="1346" y="5782"/>
                  </a:cubicBezTo>
                  <a:cubicBezTo>
                    <a:pt x="1685" y="5782"/>
                    <a:pt x="1956" y="5377"/>
                    <a:pt x="2285" y="4142"/>
                  </a:cubicBezTo>
                  <a:cubicBezTo>
                    <a:pt x="2742" y="2428"/>
                    <a:pt x="2971" y="1741"/>
                    <a:pt x="2515" y="371"/>
                  </a:cubicBezTo>
                  <a:cubicBezTo>
                    <a:pt x="2515" y="371"/>
                    <a:pt x="2103" y="0"/>
                    <a:pt x="1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775;p33">
              <a:extLst>
                <a:ext uri="{FF2B5EF4-FFF2-40B4-BE49-F238E27FC236}">
                  <a16:creationId xmlns:a16="http://schemas.microsoft.com/office/drawing/2014/main" id="{FC57D594-7E10-401B-9110-64DDCBEC21F8}"/>
                </a:ext>
              </a:extLst>
            </p:cNvPr>
            <p:cNvSpPr/>
            <p:nvPr/>
          </p:nvSpPr>
          <p:spPr>
            <a:xfrm>
              <a:off x="1546560" y="2265120"/>
              <a:ext cx="24840" cy="45360"/>
            </a:xfrm>
            <a:custGeom>
              <a:avLst/>
              <a:gdLst/>
              <a:ahLst/>
              <a:cxnLst/>
              <a:rect l="l" t="t" r="r" b="b"/>
              <a:pathLst>
                <a:path w="3586" h="6426" extrusionOk="0">
                  <a:moveTo>
                    <a:pt x="1926" y="646"/>
                  </a:moveTo>
                  <a:cubicBezTo>
                    <a:pt x="2163" y="646"/>
                    <a:pt x="2408" y="787"/>
                    <a:pt x="2539" y="884"/>
                  </a:cubicBezTo>
                  <a:cubicBezTo>
                    <a:pt x="2905" y="2034"/>
                    <a:pt x="2736" y="2661"/>
                    <a:pt x="2345" y="4124"/>
                  </a:cubicBezTo>
                  <a:lnTo>
                    <a:pt x="2275" y="4379"/>
                  </a:lnTo>
                  <a:cubicBezTo>
                    <a:pt x="1965" y="5546"/>
                    <a:pt x="1753" y="5743"/>
                    <a:pt x="1674" y="5775"/>
                  </a:cubicBezTo>
                  <a:cubicBezTo>
                    <a:pt x="1668" y="5778"/>
                    <a:pt x="1659" y="5780"/>
                    <a:pt x="1647" y="5780"/>
                  </a:cubicBezTo>
                  <a:cubicBezTo>
                    <a:pt x="1607" y="5780"/>
                    <a:pt x="1529" y="5758"/>
                    <a:pt x="1387" y="5673"/>
                  </a:cubicBezTo>
                  <a:cubicBezTo>
                    <a:pt x="1040" y="5406"/>
                    <a:pt x="616" y="2502"/>
                    <a:pt x="1278" y="1180"/>
                  </a:cubicBezTo>
                  <a:cubicBezTo>
                    <a:pt x="1431" y="872"/>
                    <a:pt x="1615" y="696"/>
                    <a:pt x="1824" y="655"/>
                  </a:cubicBezTo>
                  <a:cubicBezTo>
                    <a:pt x="1858" y="649"/>
                    <a:pt x="1893" y="646"/>
                    <a:pt x="1926" y="646"/>
                  </a:cubicBezTo>
                  <a:close/>
                  <a:moveTo>
                    <a:pt x="1923" y="1"/>
                  </a:moveTo>
                  <a:cubicBezTo>
                    <a:pt x="1852" y="1"/>
                    <a:pt x="1780" y="7"/>
                    <a:pt x="1706" y="20"/>
                  </a:cubicBezTo>
                  <a:cubicBezTo>
                    <a:pt x="1289" y="99"/>
                    <a:pt x="949" y="392"/>
                    <a:pt x="700" y="891"/>
                  </a:cubicBezTo>
                  <a:cubicBezTo>
                    <a:pt x="0" y="2291"/>
                    <a:pt x="226" y="5729"/>
                    <a:pt x="1050" y="6224"/>
                  </a:cubicBezTo>
                  <a:cubicBezTo>
                    <a:pt x="1217" y="6324"/>
                    <a:pt x="1424" y="6426"/>
                    <a:pt x="1648" y="6426"/>
                  </a:cubicBezTo>
                  <a:cubicBezTo>
                    <a:pt x="1741" y="6426"/>
                    <a:pt x="1832" y="6407"/>
                    <a:pt x="1917" y="6373"/>
                  </a:cubicBezTo>
                  <a:cubicBezTo>
                    <a:pt x="2316" y="6212"/>
                    <a:pt x="2592" y="5699"/>
                    <a:pt x="2900" y="4546"/>
                  </a:cubicBezTo>
                  <a:lnTo>
                    <a:pt x="2967" y="4291"/>
                  </a:lnTo>
                  <a:cubicBezTo>
                    <a:pt x="3380" y="2755"/>
                    <a:pt x="3586" y="1983"/>
                    <a:pt x="3122" y="591"/>
                  </a:cubicBezTo>
                  <a:cubicBezTo>
                    <a:pt x="3105" y="538"/>
                    <a:pt x="3073" y="489"/>
                    <a:pt x="3032" y="453"/>
                  </a:cubicBezTo>
                  <a:cubicBezTo>
                    <a:pt x="3009" y="433"/>
                    <a:pt x="2520" y="1"/>
                    <a:pt x="19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776;p33">
              <a:extLst>
                <a:ext uri="{FF2B5EF4-FFF2-40B4-BE49-F238E27FC236}">
                  <a16:creationId xmlns:a16="http://schemas.microsoft.com/office/drawing/2014/main" id="{7DCE3903-8E1F-427E-929A-8E7942FBDE25}"/>
                </a:ext>
              </a:extLst>
            </p:cNvPr>
            <p:cNvSpPr/>
            <p:nvPr/>
          </p:nvSpPr>
          <p:spPr>
            <a:xfrm>
              <a:off x="1562040" y="2266560"/>
              <a:ext cx="20520" cy="40680"/>
            </a:xfrm>
            <a:custGeom>
              <a:avLst/>
              <a:gdLst/>
              <a:ahLst/>
              <a:cxnLst/>
              <a:rect l="l" t="t" r="r" b="b"/>
              <a:pathLst>
                <a:path w="2971" h="5780" extrusionOk="0">
                  <a:moveTo>
                    <a:pt x="1625" y="0"/>
                  </a:moveTo>
                  <a:cubicBezTo>
                    <a:pt x="1307" y="0"/>
                    <a:pt x="960" y="165"/>
                    <a:pt x="687" y="712"/>
                  </a:cubicBezTo>
                  <a:cubicBezTo>
                    <a:pt x="1" y="2084"/>
                    <a:pt x="344" y="5283"/>
                    <a:pt x="914" y="5624"/>
                  </a:cubicBezTo>
                  <a:cubicBezTo>
                    <a:pt x="1074" y="5720"/>
                    <a:pt x="1215" y="5780"/>
                    <a:pt x="1346" y="5780"/>
                  </a:cubicBezTo>
                  <a:cubicBezTo>
                    <a:pt x="1686" y="5780"/>
                    <a:pt x="1955" y="5376"/>
                    <a:pt x="2286" y="4140"/>
                  </a:cubicBezTo>
                  <a:cubicBezTo>
                    <a:pt x="2743" y="2427"/>
                    <a:pt x="2970" y="1741"/>
                    <a:pt x="2514" y="371"/>
                  </a:cubicBezTo>
                  <a:cubicBezTo>
                    <a:pt x="2514" y="371"/>
                    <a:pt x="2102" y="0"/>
                    <a:pt x="1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777;p33">
              <a:extLst>
                <a:ext uri="{FF2B5EF4-FFF2-40B4-BE49-F238E27FC236}">
                  <a16:creationId xmlns:a16="http://schemas.microsoft.com/office/drawing/2014/main" id="{BCFD06B0-962A-4CB9-8935-03220D39B573}"/>
                </a:ext>
              </a:extLst>
            </p:cNvPr>
            <p:cNvSpPr/>
            <p:nvPr/>
          </p:nvSpPr>
          <p:spPr>
            <a:xfrm>
              <a:off x="1559880" y="2264040"/>
              <a:ext cx="24840" cy="45360"/>
            </a:xfrm>
            <a:custGeom>
              <a:avLst/>
              <a:gdLst/>
              <a:ahLst/>
              <a:cxnLst/>
              <a:rect l="l" t="t" r="r" b="b"/>
              <a:pathLst>
                <a:path w="3586" h="6427" extrusionOk="0">
                  <a:moveTo>
                    <a:pt x="1914" y="647"/>
                  </a:moveTo>
                  <a:cubicBezTo>
                    <a:pt x="1918" y="647"/>
                    <a:pt x="1923" y="647"/>
                    <a:pt x="1927" y="647"/>
                  </a:cubicBezTo>
                  <a:cubicBezTo>
                    <a:pt x="2164" y="647"/>
                    <a:pt x="2408" y="788"/>
                    <a:pt x="2539" y="884"/>
                  </a:cubicBezTo>
                  <a:cubicBezTo>
                    <a:pt x="2905" y="2035"/>
                    <a:pt x="2736" y="2662"/>
                    <a:pt x="2345" y="4123"/>
                  </a:cubicBezTo>
                  <a:lnTo>
                    <a:pt x="2276" y="4380"/>
                  </a:lnTo>
                  <a:cubicBezTo>
                    <a:pt x="1965" y="5547"/>
                    <a:pt x="1753" y="5744"/>
                    <a:pt x="1676" y="5776"/>
                  </a:cubicBezTo>
                  <a:cubicBezTo>
                    <a:pt x="1669" y="5778"/>
                    <a:pt x="1661" y="5780"/>
                    <a:pt x="1649" y="5780"/>
                  </a:cubicBezTo>
                  <a:cubicBezTo>
                    <a:pt x="1609" y="5780"/>
                    <a:pt x="1533" y="5760"/>
                    <a:pt x="1387" y="5673"/>
                  </a:cubicBezTo>
                  <a:cubicBezTo>
                    <a:pt x="1041" y="5407"/>
                    <a:pt x="616" y="2501"/>
                    <a:pt x="1278" y="1179"/>
                  </a:cubicBezTo>
                  <a:cubicBezTo>
                    <a:pt x="1431" y="873"/>
                    <a:pt x="1615" y="697"/>
                    <a:pt x="1824" y="656"/>
                  </a:cubicBezTo>
                  <a:cubicBezTo>
                    <a:pt x="1853" y="651"/>
                    <a:pt x="1883" y="647"/>
                    <a:pt x="1914" y="647"/>
                  </a:cubicBezTo>
                  <a:close/>
                  <a:moveTo>
                    <a:pt x="1922" y="1"/>
                  </a:moveTo>
                  <a:cubicBezTo>
                    <a:pt x="1851" y="1"/>
                    <a:pt x="1779" y="7"/>
                    <a:pt x="1706" y="20"/>
                  </a:cubicBezTo>
                  <a:cubicBezTo>
                    <a:pt x="1289" y="101"/>
                    <a:pt x="949" y="393"/>
                    <a:pt x="700" y="891"/>
                  </a:cubicBezTo>
                  <a:cubicBezTo>
                    <a:pt x="0" y="2290"/>
                    <a:pt x="228" y="5730"/>
                    <a:pt x="1052" y="6225"/>
                  </a:cubicBezTo>
                  <a:cubicBezTo>
                    <a:pt x="1219" y="6325"/>
                    <a:pt x="1424" y="6427"/>
                    <a:pt x="1648" y="6427"/>
                  </a:cubicBezTo>
                  <a:cubicBezTo>
                    <a:pt x="1741" y="6427"/>
                    <a:pt x="1832" y="6409"/>
                    <a:pt x="1917" y="6374"/>
                  </a:cubicBezTo>
                  <a:cubicBezTo>
                    <a:pt x="2317" y="6213"/>
                    <a:pt x="2592" y="5700"/>
                    <a:pt x="2900" y="4547"/>
                  </a:cubicBezTo>
                  <a:lnTo>
                    <a:pt x="2968" y="4292"/>
                  </a:lnTo>
                  <a:cubicBezTo>
                    <a:pt x="3380" y="2755"/>
                    <a:pt x="3586" y="1984"/>
                    <a:pt x="3123" y="591"/>
                  </a:cubicBezTo>
                  <a:cubicBezTo>
                    <a:pt x="3105" y="538"/>
                    <a:pt x="3075" y="491"/>
                    <a:pt x="3032" y="454"/>
                  </a:cubicBezTo>
                  <a:cubicBezTo>
                    <a:pt x="3010" y="432"/>
                    <a:pt x="2519" y="1"/>
                    <a:pt x="19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778;p33">
              <a:extLst>
                <a:ext uri="{FF2B5EF4-FFF2-40B4-BE49-F238E27FC236}">
                  <a16:creationId xmlns:a16="http://schemas.microsoft.com/office/drawing/2014/main" id="{D7FF93E7-5E5F-4E8E-B714-2BDD414A2880}"/>
                </a:ext>
              </a:extLst>
            </p:cNvPr>
            <p:cNvSpPr/>
            <p:nvPr/>
          </p:nvSpPr>
          <p:spPr>
            <a:xfrm>
              <a:off x="1575000" y="2265480"/>
              <a:ext cx="20520" cy="40680"/>
            </a:xfrm>
            <a:custGeom>
              <a:avLst/>
              <a:gdLst/>
              <a:ahLst/>
              <a:cxnLst/>
              <a:rect l="l" t="t" r="r" b="b"/>
              <a:pathLst>
                <a:path w="2972" h="5782" extrusionOk="0">
                  <a:moveTo>
                    <a:pt x="1627" y="1"/>
                  </a:moveTo>
                  <a:cubicBezTo>
                    <a:pt x="1309" y="1"/>
                    <a:pt x="961" y="165"/>
                    <a:pt x="687" y="714"/>
                  </a:cubicBezTo>
                  <a:cubicBezTo>
                    <a:pt x="1" y="2085"/>
                    <a:pt x="344" y="5283"/>
                    <a:pt x="914" y="5626"/>
                  </a:cubicBezTo>
                  <a:cubicBezTo>
                    <a:pt x="1073" y="5721"/>
                    <a:pt x="1214" y="5781"/>
                    <a:pt x="1345" y="5781"/>
                  </a:cubicBezTo>
                  <a:cubicBezTo>
                    <a:pt x="1685" y="5781"/>
                    <a:pt x="1955" y="5377"/>
                    <a:pt x="2286" y="4140"/>
                  </a:cubicBezTo>
                  <a:cubicBezTo>
                    <a:pt x="2743" y="2427"/>
                    <a:pt x="2972" y="1742"/>
                    <a:pt x="2515" y="371"/>
                  </a:cubicBezTo>
                  <a:cubicBezTo>
                    <a:pt x="2515" y="371"/>
                    <a:pt x="2104" y="1"/>
                    <a:pt x="16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779;p33">
              <a:extLst>
                <a:ext uri="{FF2B5EF4-FFF2-40B4-BE49-F238E27FC236}">
                  <a16:creationId xmlns:a16="http://schemas.microsoft.com/office/drawing/2014/main" id="{C2D8786A-6B5C-41EC-9181-3E575726CF12}"/>
                </a:ext>
              </a:extLst>
            </p:cNvPr>
            <p:cNvSpPr/>
            <p:nvPr/>
          </p:nvSpPr>
          <p:spPr>
            <a:xfrm>
              <a:off x="1572840" y="2263320"/>
              <a:ext cx="24840" cy="45360"/>
            </a:xfrm>
            <a:custGeom>
              <a:avLst/>
              <a:gdLst/>
              <a:ahLst/>
              <a:cxnLst/>
              <a:rect l="l" t="t" r="r" b="b"/>
              <a:pathLst>
                <a:path w="3589" h="6426" extrusionOk="0">
                  <a:moveTo>
                    <a:pt x="1926" y="646"/>
                  </a:moveTo>
                  <a:cubicBezTo>
                    <a:pt x="2163" y="646"/>
                    <a:pt x="2409" y="787"/>
                    <a:pt x="2540" y="884"/>
                  </a:cubicBezTo>
                  <a:cubicBezTo>
                    <a:pt x="2905" y="2036"/>
                    <a:pt x="2737" y="2661"/>
                    <a:pt x="2345" y="4124"/>
                  </a:cubicBezTo>
                  <a:lnTo>
                    <a:pt x="2275" y="4380"/>
                  </a:lnTo>
                  <a:cubicBezTo>
                    <a:pt x="1966" y="5545"/>
                    <a:pt x="1752" y="5744"/>
                    <a:pt x="1675" y="5775"/>
                  </a:cubicBezTo>
                  <a:cubicBezTo>
                    <a:pt x="1669" y="5778"/>
                    <a:pt x="1660" y="5780"/>
                    <a:pt x="1647" y="5780"/>
                  </a:cubicBezTo>
                  <a:cubicBezTo>
                    <a:pt x="1608" y="5780"/>
                    <a:pt x="1529" y="5759"/>
                    <a:pt x="1386" y="5673"/>
                  </a:cubicBezTo>
                  <a:cubicBezTo>
                    <a:pt x="1040" y="5406"/>
                    <a:pt x="617" y="2501"/>
                    <a:pt x="1278" y="1180"/>
                  </a:cubicBezTo>
                  <a:cubicBezTo>
                    <a:pt x="1432" y="872"/>
                    <a:pt x="1615" y="696"/>
                    <a:pt x="1823" y="656"/>
                  </a:cubicBezTo>
                  <a:cubicBezTo>
                    <a:pt x="1858" y="649"/>
                    <a:pt x="1892" y="646"/>
                    <a:pt x="1926" y="646"/>
                  </a:cubicBezTo>
                  <a:close/>
                  <a:moveTo>
                    <a:pt x="1921" y="1"/>
                  </a:moveTo>
                  <a:cubicBezTo>
                    <a:pt x="1850" y="1"/>
                    <a:pt x="1778" y="7"/>
                    <a:pt x="1705" y="20"/>
                  </a:cubicBezTo>
                  <a:cubicBezTo>
                    <a:pt x="1288" y="99"/>
                    <a:pt x="949" y="392"/>
                    <a:pt x="700" y="891"/>
                  </a:cubicBezTo>
                  <a:cubicBezTo>
                    <a:pt x="1" y="2290"/>
                    <a:pt x="227" y="5731"/>
                    <a:pt x="1051" y="6224"/>
                  </a:cubicBezTo>
                  <a:cubicBezTo>
                    <a:pt x="1218" y="6324"/>
                    <a:pt x="1424" y="6426"/>
                    <a:pt x="1649" y="6426"/>
                  </a:cubicBezTo>
                  <a:cubicBezTo>
                    <a:pt x="1741" y="6426"/>
                    <a:pt x="1832" y="6409"/>
                    <a:pt x="1919" y="6374"/>
                  </a:cubicBezTo>
                  <a:cubicBezTo>
                    <a:pt x="2318" y="6212"/>
                    <a:pt x="2593" y="5700"/>
                    <a:pt x="2901" y="4545"/>
                  </a:cubicBezTo>
                  <a:lnTo>
                    <a:pt x="2969" y="4292"/>
                  </a:lnTo>
                  <a:cubicBezTo>
                    <a:pt x="3380" y="2755"/>
                    <a:pt x="3588" y="1984"/>
                    <a:pt x="3124" y="591"/>
                  </a:cubicBezTo>
                  <a:cubicBezTo>
                    <a:pt x="3106" y="538"/>
                    <a:pt x="3075" y="491"/>
                    <a:pt x="3033" y="453"/>
                  </a:cubicBezTo>
                  <a:cubicBezTo>
                    <a:pt x="3010" y="432"/>
                    <a:pt x="2519" y="1"/>
                    <a:pt x="19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780;p33">
              <a:extLst>
                <a:ext uri="{FF2B5EF4-FFF2-40B4-BE49-F238E27FC236}">
                  <a16:creationId xmlns:a16="http://schemas.microsoft.com/office/drawing/2014/main" id="{17C263DF-73A6-43E7-885F-2C5FBEEDA79C}"/>
                </a:ext>
              </a:extLst>
            </p:cNvPr>
            <p:cNvSpPr/>
            <p:nvPr/>
          </p:nvSpPr>
          <p:spPr>
            <a:xfrm>
              <a:off x="1620720" y="2775600"/>
              <a:ext cx="15840" cy="12240"/>
            </a:xfrm>
            <a:custGeom>
              <a:avLst/>
              <a:gdLst/>
              <a:ahLst/>
              <a:cxnLst/>
              <a:rect l="l" t="t" r="r" b="b"/>
              <a:pathLst>
                <a:path w="2347" h="1859" extrusionOk="0">
                  <a:moveTo>
                    <a:pt x="0" y="1858"/>
                  </a:moveTo>
                  <a:lnTo>
                    <a:pt x="234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6" name="Google Shape;3781;p33">
              <a:extLst>
                <a:ext uri="{FF2B5EF4-FFF2-40B4-BE49-F238E27FC236}">
                  <a16:creationId xmlns:a16="http://schemas.microsoft.com/office/drawing/2014/main" id="{5B6F90DB-1BEF-452F-8CB2-41E6EAA6F4BC}"/>
                </a:ext>
              </a:extLst>
            </p:cNvPr>
            <p:cNvSpPr/>
            <p:nvPr/>
          </p:nvSpPr>
          <p:spPr>
            <a:xfrm>
              <a:off x="1617480" y="2773440"/>
              <a:ext cx="21600" cy="16920"/>
            </a:xfrm>
            <a:custGeom>
              <a:avLst/>
              <a:gdLst/>
              <a:ahLst/>
              <a:cxnLst/>
              <a:rect l="l" t="t" r="r" b="b"/>
              <a:pathLst>
                <a:path w="3153" h="2505" extrusionOk="0">
                  <a:moveTo>
                    <a:pt x="2789" y="0"/>
                  </a:moveTo>
                  <a:cubicBezTo>
                    <a:pt x="2719" y="0"/>
                    <a:pt x="2649" y="23"/>
                    <a:pt x="2589" y="70"/>
                  </a:cubicBezTo>
                  <a:lnTo>
                    <a:pt x="242" y="1928"/>
                  </a:lnTo>
                  <a:cubicBezTo>
                    <a:pt x="0" y="2117"/>
                    <a:pt x="136" y="2504"/>
                    <a:pt x="442" y="2504"/>
                  </a:cubicBezTo>
                  <a:cubicBezTo>
                    <a:pt x="515" y="2504"/>
                    <a:pt x="586" y="2479"/>
                    <a:pt x="642" y="2435"/>
                  </a:cubicBezTo>
                  <a:lnTo>
                    <a:pt x="2990" y="576"/>
                  </a:lnTo>
                  <a:cubicBezTo>
                    <a:pt x="3129" y="465"/>
                    <a:pt x="3152" y="263"/>
                    <a:pt x="3041" y="123"/>
                  </a:cubicBezTo>
                  <a:cubicBezTo>
                    <a:pt x="2978" y="42"/>
                    <a:pt x="2884" y="0"/>
                    <a:pt x="27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782;p33">
              <a:extLst>
                <a:ext uri="{FF2B5EF4-FFF2-40B4-BE49-F238E27FC236}">
                  <a16:creationId xmlns:a16="http://schemas.microsoft.com/office/drawing/2014/main" id="{32FCB31C-2EB0-43D8-BF01-407341302B8B}"/>
                </a:ext>
              </a:extLst>
            </p:cNvPr>
            <p:cNvSpPr/>
            <p:nvPr/>
          </p:nvSpPr>
          <p:spPr>
            <a:xfrm>
              <a:off x="990720" y="2314080"/>
              <a:ext cx="99720" cy="168120"/>
            </a:xfrm>
            <a:custGeom>
              <a:avLst/>
              <a:gdLst/>
              <a:ahLst/>
              <a:cxnLst/>
              <a:rect l="l" t="t" r="r" b="b"/>
              <a:pathLst>
                <a:path w="13937" h="23410" extrusionOk="0">
                  <a:moveTo>
                    <a:pt x="10828" y="1"/>
                  </a:moveTo>
                  <a:cubicBezTo>
                    <a:pt x="10201" y="1"/>
                    <a:pt x="7626" y="88"/>
                    <a:pt x="6627" y="1486"/>
                  </a:cubicBezTo>
                  <a:cubicBezTo>
                    <a:pt x="6627" y="1486"/>
                    <a:pt x="4228" y="4342"/>
                    <a:pt x="2515" y="6057"/>
                  </a:cubicBezTo>
                  <a:cubicBezTo>
                    <a:pt x="800" y="7770"/>
                    <a:pt x="0" y="7770"/>
                    <a:pt x="0" y="11083"/>
                  </a:cubicBezTo>
                  <a:cubicBezTo>
                    <a:pt x="0" y="14395"/>
                    <a:pt x="1409" y="22940"/>
                    <a:pt x="3466" y="23397"/>
                  </a:cubicBezTo>
                  <a:cubicBezTo>
                    <a:pt x="3503" y="23405"/>
                    <a:pt x="3542" y="23409"/>
                    <a:pt x="3584" y="23409"/>
                  </a:cubicBezTo>
                  <a:cubicBezTo>
                    <a:pt x="5823" y="23409"/>
                    <a:pt x="13937" y="11426"/>
                    <a:pt x="13937" y="11426"/>
                  </a:cubicBezTo>
                  <a:lnTo>
                    <a:pt x="10967" y="2"/>
                  </a:lnTo>
                  <a:cubicBezTo>
                    <a:pt x="10967" y="2"/>
                    <a:pt x="10917" y="1"/>
                    <a:pt x="108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783;p33">
              <a:extLst>
                <a:ext uri="{FF2B5EF4-FFF2-40B4-BE49-F238E27FC236}">
                  <a16:creationId xmlns:a16="http://schemas.microsoft.com/office/drawing/2014/main" id="{D87DA068-E498-4ECD-BD87-B37470C82AB7}"/>
                </a:ext>
              </a:extLst>
            </p:cNvPr>
            <p:cNvSpPr/>
            <p:nvPr/>
          </p:nvSpPr>
          <p:spPr>
            <a:xfrm>
              <a:off x="988560" y="2311560"/>
              <a:ext cx="104400" cy="172800"/>
            </a:xfrm>
            <a:custGeom>
              <a:avLst/>
              <a:gdLst/>
              <a:ahLst/>
              <a:cxnLst/>
              <a:rect l="l" t="t" r="r" b="b"/>
              <a:pathLst>
                <a:path w="14596" h="24052" extrusionOk="0">
                  <a:moveTo>
                    <a:pt x="11040" y="648"/>
                  </a:moveTo>
                  <a:lnTo>
                    <a:pt x="13911" y="11689"/>
                  </a:lnTo>
                  <a:cubicBezTo>
                    <a:pt x="9935" y="17543"/>
                    <a:pt x="5214" y="23412"/>
                    <a:pt x="3935" y="23412"/>
                  </a:cubicBezTo>
                  <a:cubicBezTo>
                    <a:pt x="3908" y="23412"/>
                    <a:pt x="3882" y="23409"/>
                    <a:pt x="3858" y="23404"/>
                  </a:cubicBezTo>
                  <a:cubicBezTo>
                    <a:pt x="2166" y="23029"/>
                    <a:pt x="646" y="15026"/>
                    <a:pt x="646" y="11405"/>
                  </a:cubicBezTo>
                  <a:cubicBezTo>
                    <a:pt x="646" y="8832"/>
                    <a:pt x="1105" y="8414"/>
                    <a:pt x="2218" y="7405"/>
                  </a:cubicBezTo>
                  <a:cubicBezTo>
                    <a:pt x="2471" y="7176"/>
                    <a:pt x="2752" y="6921"/>
                    <a:pt x="3064" y="6609"/>
                  </a:cubicBezTo>
                  <a:cubicBezTo>
                    <a:pt x="4769" y="4904"/>
                    <a:pt x="7172" y="2047"/>
                    <a:pt x="7196" y="2018"/>
                  </a:cubicBezTo>
                  <a:cubicBezTo>
                    <a:pt x="7201" y="2012"/>
                    <a:pt x="7207" y="2006"/>
                    <a:pt x="7212" y="1999"/>
                  </a:cubicBezTo>
                  <a:cubicBezTo>
                    <a:pt x="8069" y="800"/>
                    <a:pt x="10304" y="660"/>
                    <a:pt x="11040" y="648"/>
                  </a:cubicBezTo>
                  <a:close/>
                  <a:moveTo>
                    <a:pt x="11134" y="1"/>
                  </a:moveTo>
                  <a:cubicBezTo>
                    <a:pt x="10434" y="1"/>
                    <a:pt x="7784" y="102"/>
                    <a:pt x="6693" y="1613"/>
                  </a:cubicBezTo>
                  <a:cubicBezTo>
                    <a:pt x="6541" y="1792"/>
                    <a:pt x="4243" y="4516"/>
                    <a:pt x="2608" y="6152"/>
                  </a:cubicBezTo>
                  <a:cubicBezTo>
                    <a:pt x="2304" y="6455"/>
                    <a:pt x="2029" y="6704"/>
                    <a:pt x="1784" y="6927"/>
                  </a:cubicBezTo>
                  <a:cubicBezTo>
                    <a:pt x="633" y="7971"/>
                    <a:pt x="1" y="8546"/>
                    <a:pt x="1" y="11407"/>
                  </a:cubicBezTo>
                  <a:cubicBezTo>
                    <a:pt x="1" y="12924"/>
                    <a:pt x="304" y="15856"/>
                    <a:pt x="970" y="18707"/>
                  </a:cubicBezTo>
                  <a:cubicBezTo>
                    <a:pt x="1741" y="22009"/>
                    <a:pt x="2665" y="23801"/>
                    <a:pt x="3718" y="24035"/>
                  </a:cubicBezTo>
                  <a:cubicBezTo>
                    <a:pt x="3768" y="24046"/>
                    <a:pt x="3819" y="24052"/>
                    <a:pt x="3870" y="24052"/>
                  </a:cubicBezTo>
                  <a:cubicBezTo>
                    <a:pt x="6198" y="24050"/>
                    <a:pt x="13133" y="13988"/>
                    <a:pt x="14526" y="11930"/>
                  </a:cubicBezTo>
                  <a:cubicBezTo>
                    <a:pt x="14579" y="11853"/>
                    <a:pt x="14596" y="11757"/>
                    <a:pt x="14571" y="11668"/>
                  </a:cubicBezTo>
                  <a:lnTo>
                    <a:pt x="11602" y="244"/>
                  </a:lnTo>
                  <a:cubicBezTo>
                    <a:pt x="11565" y="106"/>
                    <a:pt x="11444" y="9"/>
                    <a:pt x="11301" y="3"/>
                  </a:cubicBezTo>
                  <a:cubicBezTo>
                    <a:pt x="11285" y="3"/>
                    <a:pt x="11226" y="1"/>
                    <a:pt x="11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784;p33">
              <a:extLst>
                <a:ext uri="{FF2B5EF4-FFF2-40B4-BE49-F238E27FC236}">
                  <a16:creationId xmlns:a16="http://schemas.microsoft.com/office/drawing/2014/main" id="{36223EE9-D928-48B9-B12D-E7F900ADEA5C}"/>
                </a:ext>
              </a:extLst>
            </p:cNvPr>
            <p:cNvSpPr/>
            <p:nvPr/>
          </p:nvSpPr>
          <p:spPr>
            <a:xfrm>
              <a:off x="1008360" y="2331360"/>
              <a:ext cx="82080" cy="150840"/>
            </a:xfrm>
            <a:custGeom>
              <a:avLst/>
              <a:gdLst/>
              <a:ahLst/>
              <a:cxnLst/>
              <a:rect l="l" t="t" r="r" b="b"/>
              <a:pathLst>
                <a:path w="11524" h="21015" extrusionOk="0">
                  <a:moveTo>
                    <a:pt x="7971" y="1"/>
                  </a:moveTo>
                  <a:cubicBezTo>
                    <a:pt x="7971" y="1"/>
                    <a:pt x="6645" y="3222"/>
                    <a:pt x="5888" y="8527"/>
                  </a:cubicBezTo>
                  <a:cubicBezTo>
                    <a:pt x="5173" y="13524"/>
                    <a:pt x="2947" y="16673"/>
                    <a:pt x="0" y="20030"/>
                  </a:cubicBezTo>
                  <a:cubicBezTo>
                    <a:pt x="326" y="20567"/>
                    <a:pt x="678" y="20921"/>
                    <a:pt x="1053" y="21003"/>
                  </a:cubicBezTo>
                  <a:cubicBezTo>
                    <a:pt x="1090" y="21011"/>
                    <a:pt x="1130" y="21015"/>
                    <a:pt x="1171" y="21015"/>
                  </a:cubicBezTo>
                  <a:cubicBezTo>
                    <a:pt x="3410" y="21015"/>
                    <a:pt x="11524" y="9033"/>
                    <a:pt x="11524" y="9033"/>
                  </a:cubicBezTo>
                  <a:lnTo>
                    <a:pt x="9527" y="1353"/>
                  </a:lnTo>
                  <a:lnTo>
                    <a:pt x="7971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785;p33">
              <a:extLst>
                <a:ext uri="{FF2B5EF4-FFF2-40B4-BE49-F238E27FC236}">
                  <a16:creationId xmlns:a16="http://schemas.microsoft.com/office/drawing/2014/main" id="{644FFD25-BF6F-4848-B528-53B9543166B3}"/>
                </a:ext>
              </a:extLst>
            </p:cNvPr>
            <p:cNvSpPr/>
            <p:nvPr/>
          </p:nvSpPr>
          <p:spPr>
            <a:xfrm>
              <a:off x="1008360" y="2331360"/>
              <a:ext cx="82080" cy="150840"/>
            </a:xfrm>
            <a:custGeom>
              <a:avLst/>
              <a:gdLst/>
              <a:ahLst/>
              <a:cxnLst/>
              <a:rect l="l" t="t" r="r" b="b"/>
              <a:pathLst>
                <a:path w="11524" h="21015" extrusionOk="0">
                  <a:moveTo>
                    <a:pt x="7971" y="1"/>
                  </a:moveTo>
                  <a:cubicBezTo>
                    <a:pt x="7971" y="1"/>
                    <a:pt x="6645" y="3222"/>
                    <a:pt x="5888" y="8527"/>
                  </a:cubicBezTo>
                  <a:cubicBezTo>
                    <a:pt x="5173" y="13524"/>
                    <a:pt x="2947" y="16673"/>
                    <a:pt x="0" y="20030"/>
                  </a:cubicBezTo>
                  <a:cubicBezTo>
                    <a:pt x="326" y="20567"/>
                    <a:pt x="678" y="20921"/>
                    <a:pt x="1053" y="21003"/>
                  </a:cubicBezTo>
                  <a:cubicBezTo>
                    <a:pt x="1090" y="21011"/>
                    <a:pt x="1130" y="21015"/>
                    <a:pt x="1171" y="21015"/>
                  </a:cubicBezTo>
                  <a:cubicBezTo>
                    <a:pt x="3410" y="21015"/>
                    <a:pt x="11524" y="9033"/>
                    <a:pt x="11524" y="9033"/>
                  </a:cubicBezTo>
                  <a:lnTo>
                    <a:pt x="9527" y="1353"/>
                  </a:lnTo>
                  <a:lnTo>
                    <a:pt x="7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786;p33">
              <a:extLst>
                <a:ext uri="{FF2B5EF4-FFF2-40B4-BE49-F238E27FC236}">
                  <a16:creationId xmlns:a16="http://schemas.microsoft.com/office/drawing/2014/main" id="{DBE880EE-B187-4298-94DC-F44F5F24C69B}"/>
                </a:ext>
              </a:extLst>
            </p:cNvPr>
            <p:cNvSpPr/>
            <p:nvPr/>
          </p:nvSpPr>
          <p:spPr>
            <a:xfrm>
              <a:off x="1053720" y="2224800"/>
              <a:ext cx="142560" cy="203760"/>
            </a:xfrm>
            <a:custGeom>
              <a:avLst/>
              <a:gdLst/>
              <a:ahLst/>
              <a:cxnLst/>
              <a:rect l="l" t="t" r="r" b="b"/>
              <a:pathLst>
                <a:path w="19878" h="28333" extrusionOk="0">
                  <a:moveTo>
                    <a:pt x="8337" y="0"/>
                  </a:moveTo>
                  <a:cubicBezTo>
                    <a:pt x="6927" y="0"/>
                    <a:pt x="5522" y="277"/>
                    <a:pt x="4231" y="862"/>
                  </a:cubicBezTo>
                  <a:cubicBezTo>
                    <a:pt x="1684" y="2019"/>
                    <a:pt x="1151" y="3882"/>
                    <a:pt x="1030" y="6491"/>
                  </a:cubicBezTo>
                  <a:cubicBezTo>
                    <a:pt x="802" y="11406"/>
                    <a:pt x="1" y="18259"/>
                    <a:pt x="459" y="20201"/>
                  </a:cubicBezTo>
                  <a:cubicBezTo>
                    <a:pt x="916" y="22143"/>
                    <a:pt x="1486" y="25113"/>
                    <a:pt x="5485" y="26712"/>
                  </a:cubicBezTo>
                  <a:cubicBezTo>
                    <a:pt x="7864" y="27664"/>
                    <a:pt x="9799" y="28333"/>
                    <a:pt x="11216" y="28333"/>
                  </a:cubicBezTo>
                  <a:cubicBezTo>
                    <a:pt x="12180" y="28333"/>
                    <a:pt x="12904" y="28023"/>
                    <a:pt x="13367" y="27283"/>
                  </a:cubicBezTo>
                  <a:cubicBezTo>
                    <a:pt x="14509" y="25456"/>
                    <a:pt x="16338" y="21230"/>
                    <a:pt x="16338" y="20887"/>
                  </a:cubicBezTo>
                  <a:cubicBezTo>
                    <a:pt x="16338" y="20544"/>
                    <a:pt x="18964" y="19972"/>
                    <a:pt x="19421" y="18945"/>
                  </a:cubicBezTo>
                  <a:cubicBezTo>
                    <a:pt x="19878" y="17916"/>
                    <a:pt x="18165" y="16544"/>
                    <a:pt x="17822" y="15517"/>
                  </a:cubicBezTo>
                  <a:cubicBezTo>
                    <a:pt x="17479" y="14489"/>
                    <a:pt x="18165" y="12547"/>
                    <a:pt x="18165" y="10263"/>
                  </a:cubicBezTo>
                  <a:cubicBezTo>
                    <a:pt x="18165" y="8284"/>
                    <a:pt x="18084" y="6715"/>
                    <a:pt x="17543" y="5347"/>
                  </a:cubicBezTo>
                  <a:cubicBezTo>
                    <a:pt x="17040" y="4078"/>
                    <a:pt x="16140" y="2984"/>
                    <a:pt x="14541" y="1897"/>
                  </a:cubicBezTo>
                  <a:cubicBezTo>
                    <a:pt x="12734" y="671"/>
                    <a:pt x="10530" y="0"/>
                    <a:pt x="8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787;p33">
              <a:extLst>
                <a:ext uri="{FF2B5EF4-FFF2-40B4-BE49-F238E27FC236}">
                  <a16:creationId xmlns:a16="http://schemas.microsoft.com/office/drawing/2014/main" id="{52B28A12-53E8-4CFD-95A1-8C06C8151D83}"/>
                </a:ext>
              </a:extLst>
            </p:cNvPr>
            <p:cNvSpPr/>
            <p:nvPr/>
          </p:nvSpPr>
          <p:spPr>
            <a:xfrm>
              <a:off x="1052280" y="2222640"/>
              <a:ext cx="145440" cy="208440"/>
            </a:xfrm>
            <a:custGeom>
              <a:avLst/>
              <a:gdLst/>
              <a:ahLst/>
              <a:cxnLst/>
              <a:rect l="l" t="t" r="r" b="b"/>
              <a:pathLst>
                <a:path w="20259" h="28970" extrusionOk="0">
                  <a:moveTo>
                    <a:pt x="8524" y="644"/>
                  </a:moveTo>
                  <a:cubicBezTo>
                    <a:pt x="10615" y="644"/>
                    <a:pt x="12747" y="1272"/>
                    <a:pt x="14537" y="2486"/>
                  </a:cubicBezTo>
                  <a:cubicBezTo>
                    <a:pt x="16028" y="3499"/>
                    <a:pt x="16917" y="4517"/>
                    <a:pt x="17421" y="5787"/>
                  </a:cubicBezTo>
                  <a:cubicBezTo>
                    <a:pt x="17921" y="7052"/>
                    <a:pt x="18019" y="8505"/>
                    <a:pt x="18019" y="10585"/>
                  </a:cubicBezTo>
                  <a:cubicBezTo>
                    <a:pt x="18019" y="11591"/>
                    <a:pt x="17882" y="12535"/>
                    <a:pt x="17762" y="13367"/>
                  </a:cubicBezTo>
                  <a:cubicBezTo>
                    <a:pt x="17604" y="14450"/>
                    <a:pt x="17481" y="15304"/>
                    <a:pt x="17694" y="15942"/>
                  </a:cubicBezTo>
                  <a:cubicBezTo>
                    <a:pt x="17835" y="16368"/>
                    <a:pt x="18158" y="16808"/>
                    <a:pt x="18500" y="17273"/>
                  </a:cubicBezTo>
                  <a:cubicBezTo>
                    <a:pt x="18999" y="17954"/>
                    <a:pt x="19516" y="18658"/>
                    <a:pt x="19304" y="19136"/>
                  </a:cubicBezTo>
                  <a:cubicBezTo>
                    <a:pt x="19076" y="19646"/>
                    <a:pt x="18011" y="20095"/>
                    <a:pt x="17305" y="20391"/>
                  </a:cubicBezTo>
                  <a:cubicBezTo>
                    <a:pt x="16563" y="20704"/>
                    <a:pt x="16192" y="20860"/>
                    <a:pt x="16193" y="21188"/>
                  </a:cubicBezTo>
                  <a:cubicBezTo>
                    <a:pt x="16128" y="21617"/>
                    <a:pt x="14389" y="25646"/>
                    <a:pt x="13270" y="27435"/>
                  </a:cubicBezTo>
                  <a:cubicBezTo>
                    <a:pt x="12883" y="28055"/>
                    <a:pt x="12262" y="28329"/>
                    <a:pt x="11391" y="28329"/>
                  </a:cubicBezTo>
                  <a:cubicBezTo>
                    <a:pt x="10094" y="28329"/>
                    <a:pt x="8242" y="27720"/>
                    <a:pt x="5780" y="26736"/>
                  </a:cubicBezTo>
                  <a:cubicBezTo>
                    <a:pt x="2068" y="25250"/>
                    <a:pt x="1448" y="22587"/>
                    <a:pt x="994" y="20641"/>
                  </a:cubicBezTo>
                  <a:lnTo>
                    <a:pt x="949" y="20450"/>
                  </a:lnTo>
                  <a:cubicBezTo>
                    <a:pt x="651" y="19185"/>
                    <a:pt x="924" y="15528"/>
                    <a:pt x="1188" y="11990"/>
                  </a:cubicBezTo>
                  <a:cubicBezTo>
                    <a:pt x="1320" y="10238"/>
                    <a:pt x="1454" y="8424"/>
                    <a:pt x="1528" y="6828"/>
                  </a:cubicBezTo>
                  <a:cubicBezTo>
                    <a:pt x="1648" y="4251"/>
                    <a:pt x="2179" y="2550"/>
                    <a:pt x="4540" y="1479"/>
                  </a:cubicBezTo>
                  <a:cubicBezTo>
                    <a:pt x="5776" y="919"/>
                    <a:pt x="7140" y="644"/>
                    <a:pt x="8522" y="644"/>
                  </a:cubicBezTo>
                  <a:close/>
                  <a:moveTo>
                    <a:pt x="8519" y="1"/>
                  </a:moveTo>
                  <a:cubicBezTo>
                    <a:pt x="7046" y="1"/>
                    <a:pt x="5591" y="293"/>
                    <a:pt x="4275" y="890"/>
                  </a:cubicBezTo>
                  <a:cubicBezTo>
                    <a:pt x="1624" y="2092"/>
                    <a:pt x="1012" y="4042"/>
                    <a:pt x="883" y="6798"/>
                  </a:cubicBezTo>
                  <a:cubicBezTo>
                    <a:pt x="811" y="8385"/>
                    <a:pt x="675" y="10192"/>
                    <a:pt x="545" y="11942"/>
                  </a:cubicBezTo>
                  <a:cubicBezTo>
                    <a:pt x="264" y="15693"/>
                    <a:pt x="0" y="19236"/>
                    <a:pt x="320" y="20597"/>
                  </a:cubicBezTo>
                  <a:lnTo>
                    <a:pt x="366" y="20789"/>
                  </a:lnTo>
                  <a:cubicBezTo>
                    <a:pt x="824" y="22754"/>
                    <a:pt x="1516" y="25725"/>
                    <a:pt x="5542" y="27333"/>
                  </a:cubicBezTo>
                  <a:cubicBezTo>
                    <a:pt x="7777" y="28229"/>
                    <a:pt x="9820" y="28969"/>
                    <a:pt x="11387" y="28969"/>
                  </a:cubicBezTo>
                  <a:cubicBezTo>
                    <a:pt x="12443" y="28969"/>
                    <a:pt x="13283" y="28631"/>
                    <a:pt x="13818" y="27778"/>
                  </a:cubicBezTo>
                  <a:cubicBezTo>
                    <a:pt x="14798" y="26207"/>
                    <a:pt x="16619" y="22195"/>
                    <a:pt x="16820" y="21329"/>
                  </a:cubicBezTo>
                  <a:cubicBezTo>
                    <a:pt x="16940" y="21245"/>
                    <a:pt x="17278" y="21103"/>
                    <a:pt x="17556" y="20987"/>
                  </a:cubicBezTo>
                  <a:cubicBezTo>
                    <a:pt x="18449" y="20610"/>
                    <a:pt x="19563" y="20141"/>
                    <a:pt x="19894" y="19397"/>
                  </a:cubicBezTo>
                  <a:cubicBezTo>
                    <a:pt x="20258" y="18578"/>
                    <a:pt x="19600" y="17681"/>
                    <a:pt x="19020" y="16890"/>
                  </a:cubicBezTo>
                  <a:cubicBezTo>
                    <a:pt x="18709" y="16467"/>
                    <a:pt x="18416" y="16068"/>
                    <a:pt x="18305" y="15737"/>
                  </a:cubicBezTo>
                  <a:cubicBezTo>
                    <a:pt x="18141" y="15245"/>
                    <a:pt x="18261" y="14418"/>
                    <a:pt x="18401" y="13459"/>
                  </a:cubicBezTo>
                  <a:cubicBezTo>
                    <a:pt x="18524" y="12606"/>
                    <a:pt x="18665" y="11638"/>
                    <a:pt x="18665" y="10585"/>
                  </a:cubicBezTo>
                  <a:cubicBezTo>
                    <a:pt x="18665" y="8426"/>
                    <a:pt x="18559" y="6910"/>
                    <a:pt x="18020" y="5550"/>
                  </a:cubicBezTo>
                  <a:cubicBezTo>
                    <a:pt x="17472" y="4169"/>
                    <a:pt x="16481" y="3027"/>
                    <a:pt x="14899" y="1952"/>
                  </a:cubicBezTo>
                  <a:cubicBezTo>
                    <a:pt x="13003" y="665"/>
                    <a:pt x="10740" y="1"/>
                    <a:pt x="8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788;p33">
              <a:extLst>
                <a:ext uri="{FF2B5EF4-FFF2-40B4-BE49-F238E27FC236}">
                  <a16:creationId xmlns:a16="http://schemas.microsoft.com/office/drawing/2014/main" id="{EE4C68AD-E82D-42E7-B1A9-23FC73A6EC95}"/>
                </a:ext>
              </a:extLst>
            </p:cNvPr>
            <p:cNvSpPr/>
            <p:nvPr/>
          </p:nvSpPr>
          <p:spPr>
            <a:xfrm>
              <a:off x="1057320" y="2224800"/>
              <a:ext cx="138960" cy="203760"/>
            </a:xfrm>
            <a:custGeom>
              <a:avLst/>
              <a:gdLst/>
              <a:ahLst/>
              <a:cxnLst/>
              <a:rect l="l" t="t" r="r" b="b"/>
              <a:pathLst>
                <a:path w="19383" h="28330" extrusionOk="0">
                  <a:moveTo>
                    <a:pt x="7851" y="1"/>
                  </a:moveTo>
                  <a:cubicBezTo>
                    <a:pt x="7178" y="1"/>
                    <a:pt x="6506" y="64"/>
                    <a:pt x="5847" y="193"/>
                  </a:cubicBezTo>
                  <a:lnTo>
                    <a:pt x="6327" y="4664"/>
                  </a:lnTo>
                  <a:cubicBezTo>
                    <a:pt x="6327" y="4664"/>
                    <a:pt x="9359" y="5233"/>
                    <a:pt x="12011" y="7127"/>
                  </a:cubicBezTo>
                  <a:cubicBezTo>
                    <a:pt x="14665" y="9022"/>
                    <a:pt x="14882" y="11158"/>
                    <a:pt x="14299" y="14544"/>
                  </a:cubicBezTo>
                  <a:cubicBezTo>
                    <a:pt x="13717" y="17928"/>
                    <a:pt x="15233" y="19066"/>
                    <a:pt x="13718" y="22479"/>
                  </a:cubicBezTo>
                  <a:cubicBezTo>
                    <a:pt x="12202" y="25890"/>
                    <a:pt x="12390" y="26837"/>
                    <a:pt x="9169" y="26837"/>
                  </a:cubicBezTo>
                  <a:cubicBezTo>
                    <a:pt x="5947" y="26837"/>
                    <a:pt x="2536" y="23804"/>
                    <a:pt x="1020" y="21720"/>
                  </a:cubicBezTo>
                  <a:cubicBezTo>
                    <a:pt x="612" y="21159"/>
                    <a:pt x="278" y="20715"/>
                    <a:pt x="0" y="20356"/>
                  </a:cubicBezTo>
                  <a:lnTo>
                    <a:pt x="0" y="20356"/>
                  </a:lnTo>
                  <a:cubicBezTo>
                    <a:pt x="155" y="21022"/>
                    <a:pt x="336" y="21793"/>
                    <a:pt x="659" y="22585"/>
                  </a:cubicBezTo>
                  <a:cubicBezTo>
                    <a:pt x="864" y="22983"/>
                    <a:pt x="1081" y="23400"/>
                    <a:pt x="1310" y="23834"/>
                  </a:cubicBezTo>
                  <a:cubicBezTo>
                    <a:pt x="2020" y="24928"/>
                    <a:pt x="3132" y="25967"/>
                    <a:pt x="4990" y="26709"/>
                  </a:cubicBezTo>
                  <a:cubicBezTo>
                    <a:pt x="7369" y="27661"/>
                    <a:pt x="9304" y="28330"/>
                    <a:pt x="10721" y="28330"/>
                  </a:cubicBezTo>
                  <a:cubicBezTo>
                    <a:pt x="11686" y="28330"/>
                    <a:pt x="12410" y="28020"/>
                    <a:pt x="12873" y="27280"/>
                  </a:cubicBezTo>
                  <a:cubicBezTo>
                    <a:pt x="14014" y="25453"/>
                    <a:pt x="15843" y="21227"/>
                    <a:pt x="15843" y="20884"/>
                  </a:cubicBezTo>
                  <a:cubicBezTo>
                    <a:pt x="15843" y="20541"/>
                    <a:pt x="18469" y="19970"/>
                    <a:pt x="18926" y="18942"/>
                  </a:cubicBezTo>
                  <a:cubicBezTo>
                    <a:pt x="19383" y="17914"/>
                    <a:pt x="17670" y="16542"/>
                    <a:pt x="17327" y="15515"/>
                  </a:cubicBezTo>
                  <a:cubicBezTo>
                    <a:pt x="16984" y="14486"/>
                    <a:pt x="17670" y="12544"/>
                    <a:pt x="17670" y="10260"/>
                  </a:cubicBezTo>
                  <a:cubicBezTo>
                    <a:pt x="17670" y="8281"/>
                    <a:pt x="17589" y="6712"/>
                    <a:pt x="17048" y="5344"/>
                  </a:cubicBezTo>
                  <a:cubicBezTo>
                    <a:pt x="16545" y="4075"/>
                    <a:pt x="15645" y="2981"/>
                    <a:pt x="14046" y="1894"/>
                  </a:cubicBezTo>
                  <a:cubicBezTo>
                    <a:pt x="12241" y="669"/>
                    <a:pt x="10041" y="1"/>
                    <a:pt x="7851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789;p33">
              <a:extLst>
                <a:ext uri="{FF2B5EF4-FFF2-40B4-BE49-F238E27FC236}">
                  <a16:creationId xmlns:a16="http://schemas.microsoft.com/office/drawing/2014/main" id="{39314C9A-92BE-4B45-AF00-0EDD337CE298}"/>
                </a:ext>
              </a:extLst>
            </p:cNvPr>
            <p:cNvSpPr/>
            <p:nvPr/>
          </p:nvSpPr>
          <p:spPr>
            <a:xfrm>
              <a:off x="1057320" y="2224800"/>
              <a:ext cx="138960" cy="203760"/>
            </a:xfrm>
            <a:custGeom>
              <a:avLst/>
              <a:gdLst/>
              <a:ahLst/>
              <a:cxnLst/>
              <a:rect l="l" t="t" r="r" b="b"/>
              <a:pathLst>
                <a:path w="19383" h="28330" extrusionOk="0">
                  <a:moveTo>
                    <a:pt x="7851" y="1"/>
                  </a:moveTo>
                  <a:cubicBezTo>
                    <a:pt x="7178" y="1"/>
                    <a:pt x="6506" y="64"/>
                    <a:pt x="5847" y="193"/>
                  </a:cubicBezTo>
                  <a:lnTo>
                    <a:pt x="6327" y="4664"/>
                  </a:lnTo>
                  <a:cubicBezTo>
                    <a:pt x="6327" y="4664"/>
                    <a:pt x="9359" y="5233"/>
                    <a:pt x="12011" y="7127"/>
                  </a:cubicBezTo>
                  <a:cubicBezTo>
                    <a:pt x="14665" y="9022"/>
                    <a:pt x="14882" y="11158"/>
                    <a:pt x="14299" y="14544"/>
                  </a:cubicBezTo>
                  <a:cubicBezTo>
                    <a:pt x="13717" y="17928"/>
                    <a:pt x="15233" y="19066"/>
                    <a:pt x="13718" y="22479"/>
                  </a:cubicBezTo>
                  <a:cubicBezTo>
                    <a:pt x="12202" y="25890"/>
                    <a:pt x="12390" y="26837"/>
                    <a:pt x="9169" y="26837"/>
                  </a:cubicBezTo>
                  <a:cubicBezTo>
                    <a:pt x="5947" y="26837"/>
                    <a:pt x="2536" y="23804"/>
                    <a:pt x="1020" y="21720"/>
                  </a:cubicBezTo>
                  <a:cubicBezTo>
                    <a:pt x="612" y="21159"/>
                    <a:pt x="278" y="20715"/>
                    <a:pt x="0" y="20356"/>
                  </a:cubicBezTo>
                  <a:lnTo>
                    <a:pt x="0" y="20356"/>
                  </a:lnTo>
                  <a:cubicBezTo>
                    <a:pt x="155" y="21022"/>
                    <a:pt x="336" y="21793"/>
                    <a:pt x="659" y="22585"/>
                  </a:cubicBezTo>
                  <a:cubicBezTo>
                    <a:pt x="864" y="22983"/>
                    <a:pt x="1081" y="23400"/>
                    <a:pt x="1310" y="23834"/>
                  </a:cubicBezTo>
                  <a:cubicBezTo>
                    <a:pt x="2020" y="24928"/>
                    <a:pt x="3132" y="25967"/>
                    <a:pt x="4990" y="26709"/>
                  </a:cubicBezTo>
                  <a:cubicBezTo>
                    <a:pt x="7369" y="27661"/>
                    <a:pt x="9304" y="28330"/>
                    <a:pt x="10721" y="28330"/>
                  </a:cubicBezTo>
                  <a:cubicBezTo>
                    <a:pt x="11686" y="28330"/>
                    <a:pt x="12410" y="28020"/>
                    <a:pt x="12873" y="27280"/>
                  </a:cubicBezTo>
                  <a:cubicBezTo>
                    <a:pt x="14014" y="25453"/>
                    <a:pt x="15843" y="21227"/>
                    <a:pt x="15843" y="20884"/>
                  </a:cubicBezTo>
                  <a:cubicBezTo>
                    <a:pt x="15843" y="20541"/>
                    <a:pt x="18469" y="19970"/>
                    <a:pt x="18926" y="18942"/>
                  </a:cubicBezTo>
                  <a:cubicBezTo>
                    <a:pt x="19383" y="17914"/>
                    <a:pt x="17670" y="16542"/>
                    <a:pt x="17327" y="15515"/>
                  </a:cubicBezTo>
                  <a:cubicBezTo>
                    <a:pt x="16984" y="14486"/>
                    <a:pt x="17670" y="12544"/>
                    <a:pt x="17670" y="10260"/>
                  </a:cubicBezTo>
                  <a:cubicBezTo>
                    <a:pt x="17670" y="8281"/>
                    <a:pt x="17589" y="6712"/>
                    <a:pt x="17048" y="5344"/>
                  </a:cubicBezTo>
                  <a:cubicBezTo>
                    <a:pt x="16545" y="4075"/>
                    <a:pt x="15645" y="2981"/>
                    <a:pt x="14046" y="1894"/>
                  </a:cubicBezTo>
                  <a:cubicBezTo>
                    <a:pt x="12241" y="669"/>
                    <a:pt x="10041" y="1"/>
                    <a:pt x="7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790;p33">
              <a:extLst>
                <a:ext uri="{FF2B5EF4-FFF2-40B4-BE49-F238E27FC236}">
                  <a16:creationId xmlns:a16="http://schemas.microsoft.com/office/drawing/2014/main" id="{41C4573C-ECE6-4743-B6C2-0036A0D5EA64}"/>
                </a:ext>
              </a:extLst>
            </p:cNvPr>
            <p:cNvSpPr/>
            <p:nvPr/>
          </p:nvSpPr>
          <p:spPr>
            <a:xfrm>
              <a:off x="1156320" y="2319840"/>
              <a:ext cx="7560" cy="19440"/>
            </a:xfrm>
            <a:custGeom>
              <a:avLst/>
              <a:gdLst/>
              <a:ahLst/>
              <a:cxnLst/>
              <a:rect l="l" t="t" r="r" b="b"/>
              <a:pathLst>
                <a:path w="1218" h="2852" extrusionOk="0">
                  <a:moveTo>
                    <a:pt x="682" y="1"/>
                  </a:moveTo>
                  <a:cubicBezTo>
                    <a:pt x="376" y="1"/>
                    <a:pt x="96" y="617"/>
                    <a:pt x="48" y="1393"/>
                  </a:cubicBezTo>
                  <a:cubicBezTo>
                    <a:pt x="1" y="2179"/>
                    <a:pt x="213" y="2833"/>
                    <a:pt x="524" y="2851"/>
                  </a:cubicBezTo>
                  <a:cubicBezTo>
                    <a:pt x="529" y="2851"/>
                    <a:pt x="533" y="2851"/>
                    <a:pt x="538" y="2851"/>
                  </a:cubicBezTo>
                  <a:cubicBezTo>
                    <a:pt x="842" y="2851"/>
                    <a:pt x="1125" y="2236"/>
                    <a:pt x="1171" y="1459"/>
                  </a:cubicBezTo>
                  <a:cubicBezTo>
                    <a:pt x="1218" y="673"/>
                    <a:pt x="1006" y="19"/>
                    <a:pt x="696" y="1"/>
                  </a:cubicBezTo>
                  <a:cubicBezTo>
                    <a:pt x="691" y="1"/>
                    <a:pt x="686" y="1"/>
                    <a:pt x="682" y="1"/>
                  </a:cubicBezTo>
                  <a:close/>
                </a:path>
              </a:pathLst>
            </a:custGeom>
            <a:solidFill>
              <a:srgbClr val="222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791;p33">
              <a:extLst>
                <a:ext uri="{FF2B5EF4-FFF2-40B4-BE49-F238E27FC236}">
                  <a16:creationId xmlns:a16="http://schemas.microsoft.com/office/drawing/2014/main" id="{945FE9B3-1664-4433-81AD-1FABBA17ECD0}"/>
                </a:ext>
              </a:extLst>
            </p:cNvPr>
            <p:cNvSpPr/>
            <p:nvPr/>
          </p:nvSpPr>
          <p:spPr>
            <a:xfrm>
              <a:off x="1118160" y="2363760"/>
              <a:ext cx="26280" cy="20160"/>
            </a:xfrm>
            <a:custGeom>
              <a:avLst/>
              <a:gdLst/>
              <a:ahLst/>
              <a:cxnLst/>
              <a:rect l="l" t="t" r="r" b="b"/>
              <a:pathLst>
                <a:path w="3776" h="2933" extrusionOk="0">
                  <a:moveTo>
                    <a:pt x="350" y="1"/>
                  </a:moveTo>
                  <a:cubicBezTo>
                    <a:pt x="332" y="1"/>
                    <a:pt x="313" y="2"/>
                    <a:pt x="295" y="5"/>
                  </a:cubicBezTo>
                  <a:cubicBezTo>
                    <a:pt x="119" y="36"/>
                    <a:pt x="0" y="201"/>
                    <a:pt x="31" y="377"/>
                  </a:cubicBezTo>
                  <a:cubicBezTo>
                    <a:pt x="35" y="400"/>
                    <a:pt x="449" y="2684"/>
                    <a:pt x="3407" y="2931"/>
                  </a:cubicBezTo>
                  <a:cubicBezTo>
                    <a:pt x="3416" y="2931"/>
                    <a:pt x="3425" y="2933"/>
                    <a:pt x="3434" y="2933"/>
                  </a:cubicBezTo>
                  <a:lnTo>
                    <a:pt x="3433" y="2933"/>
                  </a:lnTo>
                  <a:cubicBezTo>
                    <a:pt x="3437" y="2933"/>
                    <a:pt x="3442" y="2933"/>
                    <a:pt x="3447" y="2933"/>
                  </a:cubicBezTo>
                  <a:cubicBezTo>
                    <a:pt x="3620" y="2933"/>
                    <a:pt x="3762" y="2797"/>
                    <a:pt x="3770" y="2623"/>
                  </a:cubicBezTo>
                  <a:cubicBezTo>
                    <a:pt x="3776" y="2446"/>
                    <a:pt x="3638" y="2295"/>
                    <a:pt x="3460" y="2288"/>
                  </a:cubicBezTo>
                  <a:cubicBezTo>
                    <a:pt x="1018" y="2084"/>
                    <a:pt x="680" y="344"/>
                    <a:pt x="666" y="269"/>
                  </a:cubicBezTo>
                  <a:cubicBezTo>
                    <a:pt x="641" y="112"/>
                    <a:pt x="504" y="1"/>
                    <a:pt x="3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792;p33">
              <a:extLst>
                <a:ext uri="{FF2B5EF4-FFF2-40B4-BE49-F238E27FC236}">
                  <a16:creationId xmlns:a16="http://schemas.microsoft.com/office/drawing/2014/main" id="{DF6FCA9D-E03B-4D4D-8F7D-67F1C0569AE7}"/>
                </a:ext>
              </a:extLst>
            </p:cNvPr>
            <p:cNvSpPr/>
            <p:nvPr/>
          </p:nvSpPr>
          <p:spPr>
            <a:xfrm>
              <a:off x="1144800" y="2298600"/>
              <a:ext cx="29520" cy="10800"/>
            </a:xfrm>
            <a:custGeom>
              <a:avLst/>
              <a:gdLst/>
              <a:ahLst/>
              <a:cxnLst/>
              <a:rect l="l" t="t" r="r" b="b"/>
              <a:pathLst>
                <a:path w="4221" h="1656" extrusionOk="0">
                  <a:moveTo>
                    <a:pt x="2599" y="1"/>
                  </a:moveTo>
                  <a:cubicBezTo>
                    <a:pt x="1491" y="1"/>
                    <a:pt x="590" y="650"/>
                    <a:pt x="181" y="1121"/>
                  </a:cubicBezTo>
                  <a:cubicBezTo>
                    <a:pt x="1" y="1331"/>
                    <a:pt x="149" y="1655"/>
                    <a:pt x="426" y="1655"/>
                  </a:cubicBezTo>
                  <a:cubicBezTo>
                    <a:pt x="518" y="1655"/>
                    <a:pt x="608" y="1616"/>
                    <a:pt x="668" y="1546"/>
                  </a:cubicBezTo>
                  <a:cubicBezTo>
                    <a:pt x="710" y="1498"/>
                    <a:pt x="1477" y="643"/>
                    <a:pt x="2590" y="643"/>
                  </a:cubicBezTo>
                  <a:cubicBezTo>
                    <a:pt x="2932" y="643"/>
                    <a:pt x="3306" y="724"/>
                    <a:pt x="3702" y="933"/>
                  </a:cubicBezTo>
                  <a:cubicBezTo>
                    <a:pt x="3750" y="959"/>
                    <a:pt x="3802" y="971"/>
                    <a:pt x="3853" y="971"/>
                  </a:cubicBezTo>
                  <a:cubicBezTo>
                    <a:pt x="3968" y="971"/>
                    <a:pt x="4079" y="909"/>
                    <a:pt x="4137" y="799"/>
                  </a:cubicBezTo>
                  <a:cubicBezTo>
                    <a:pt x="4221" y="642"/>
                    <a:pt x="4162" y="446"/>
                    <a:pt x="4004" y="362"/>
                  </a:cubicBezTo>
                  <a:cubicBezTo>
                    <a:pt x="3515" y="104"/>
                    <a:pt x="3041" y="1"/>
                    <a:pt x="25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793;p33">
              <a:extLst>
                <a:ext uri="{FF2B5EF4-FFF2-40B4-BE49-F238E27FC236}">
                  <a16:creationId xmlns:a16="http://schemas.microsoft.com/office/drawing/2014/main" id="{30A499AB-FB03-4329-B0DB-122965776CA9}"/>
                </a:ext>
              </a:extLst>
            </p:cNvPr>
            <p:cNvSpPr/>
            <p:nvPr/>
          </p:nvSpPr>
          <p:spPr>
            <a:xfrm>
              <a:off x="1009080" y="2178000"/>
              <a:ext cx="234360" cy="142200"/>
            </a:xfrm>
            <a:custGeom>
              <a:avLst/>
              <a:gdLst/>
              <a:ahLst/>
              <a:cxnLst/>
              <a:rect l="l" t="t" r="r" b="b"/>
              <a:pathLst>
                <a:path w="32558" h="19797" extrusionOk="0">
                  <a:moveTo>
                    <a:pt x="11174" y="0"/>
                  </a:moveTo>
                  <a:cubicBezTo>
                    <a:pt x="10139" y="0"/>
                    <a:pt x="9071" y="94"/>
                    <a:pt x="7991" y="321"/>
                  </a:cubicBezTo>
                  <a:cubicBezTo>
                    <a:pt x="1480" y="1692"/>
                    <a:pt x="0" y="10938"/>
                    <a:pt x="915" y="13792"/>
                  </a:cubicBezTo>
                  <a:cubicBezTo>
                    <a:pt x="1624" y="16005"/>
                    <a:pt x="2195" y="19796"/>
                    <a:pt x="4383" y="19796"/>
                  </a:cubicBezTo>
                  <a:cubicBezTo>
                    <a:pt x="5018" y="19796"/>
                    <a:pt x="5790" y="19477"/>
                    <a:pt x="6741" y="18705"/>
                  </a:cubicBezTo>
                  <a:cubicBezTo>
                    <a:pt x="6741" y="18705"/>
                    <a:pt x="7337" y="19003"/>
                    <a:pt x="7912" y="19003"/>
                  </a:cubicBezTo>
                  <a:cubicBezTo>
                    <a:pt x="8344" y="19003"/>
                    <a:pt x="8764" y="18835"/>
                    <a:pt x="8911" y="18247"/>
                  </a:cubicBezTo>
                  <a:cubicBezTo>
                    <a:pt x="9254" y="16877"/>
                    <a:pt x="9079" y="16082"/>
                    <a:pt x="9993" y="15739"/>
                  </a:cubicBezTo>
                  <a:cubicBezTo>
                    <a:pt x="10906" y="15396"/>
                    <a:pt x="14166" y="15050"/>
                    <a:pt x="13709" y="12994"/>
                  </a:cubicBezTo>
                  <a:cubicBezTo>
                    <a:pt x="13252" y="10938"/>
                    <a:pt x="12381" y="10613"/>
                    <a:pt x="13867" y="9927"/>
                  </a:cubicBezTo>
                  <a:cubicBezTo>
                    <a:pt x="14124" y="9808"/>
                    <a:pt x="14415" y="9754"/>
                    <a:pt x="14740" y="9754"/>
                  </a:cubicBezTo>
                  <a:cubicBezTo>
                    <a:pt x="16292" y="9754"/>
                    <a:pt x="18633" y="11000"/>
                    <a:pt x="21938" y="12511"/>
                  </a:cubicBezTo>
                  <a:cubicBezTo>
                    <a:pt x="23081" y="13033"/>
                    <a:pt x="24214" y="13259"/>
                    <a:pt x="25282" y="13259"/>
                  </a:cubicBezTo>
                  <a:cubicBezTo>
                    <a:pt x="27949" y="13259"/>
                    <a:pt x="30207" y="11850"/>
                    <a:pt x="31186" y="10138"/>
                  </a:cubicBezTo>
                  <a:cubicBezTo>
                    <a:pt x="32557" y="7739"/>
                    <a:pt x="31759" y="443"/>
                    <a:pt x="26503" y="443"/>
                  </a:cubicBezTo>
                  <a:cubicBezTo>
                    <a:pt x="23028" y="443"/>
                    <a:pt x="22184" y="1745"/>
                    <a:pt x="21384" y="2088"/>
                  </a:cubicBezTo>
                  <a:cubicBezTo>
                    <a:pt x="21346" y="2104"/>
                    <a:pt x="21297" y="2112"/>
                    <a:pt x="21235" y="2112"/>
                  </a:cubicBezTo>
                  <a:cubicBezTo>
                    <a:pt x="20221" y="2112"/>
                    <a:pt x="16079" y="0"/>
                    <a:pt x="111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794;p33">
              <a:extLst>
                <a:ext uri="{FF2B5EF4-FFF2-40B4-BE49-F238E27FC236}">
                  <a16:creationId xmlns:a16="http://schemas.microsoft.com/office/drawing/2014/main" id="{EABBE8D8-A0CC-4B59-958C-9CF78DB5540B}"/>
                </a:ext>
              </a:extLst>
            </p:cNvPr>
            <p:cNvSpPr/>
            <p:nvPr/>
          </p:nvSpPr>
          <p:spPr>
            <a:xfrm>
              <a:off x="1009440" y="2175480"/>
              <a:ext cx="232920" cy="146880"/>
            </a:xfrm>
            <a:custGeom>
              <a:avLst/>
              <a:gdLst/>
              <a:ahLst/>
              <a:cxnLst/>
              <a:rect l="l" t="t" r="r" b="b"/>
              <a:pathLst>
                <a:path w="32358" h="20444" extrusionOk="0">
                  <a:moveTo>
                    <a:pt x="11118" y="648"/>
                  </a:moveTo>
                  <a:cubicBezTo>
                    <a:pt x="14467" y="648"/>
                    <a:pt x="17486" y="1648"/>
                    <a:pt x="19301" y="2252"/>
                  </a:cubicBezTo>
                  <a:cubicBezTo>
                    <a:pt x="20297" y="2581"/>
                    <a:pt x="20847" y="2757"/>
                    <a:pt x="21199" y="2757"/>
                  </a:cubicBezTo>
                  <a:cubicBezTo>
                    <a:pt x="21307" y="2757"/>
                    <a:pt x="21396" y="2740"/>
                    <a:pt x="21474" y="2707"/>
                  </a:cubicBezTo>
                  <a:cubicBezTo>
                    <a:pt x="21688" y="2616"/>
                    <a:pt x="21889" y="2478"/>
                    <a:pt x="22119" y="2317"/>
                  </a:cubicBezTo>
                  <a:cubicBezTo>
                    <a:pt x="22825" y="1829"/>
                    <a:pt x="23889" y="1090"/>
                    <a:pt x="26467" y="1090"/>
                  </a:cubicBezTo>
                  <a:cubicBezTo>
                    <a:pt x="28578" y="1090"/>
                    <a:pt x="29757" y="2357"/>
                    <a:pt x="30376" y="3422"/>
                  </a:cubicBezTo>
                  <a:cubicBezTo>
                    <a:pt x="31652" y="5621"/>
                    <a:pt x="31688" y="8867"/>
                    <a:pt x="30869" y="10299"/>
                  </a:cubicBezTo>
                  <a:cubicBezTo>
                    <a:pt x="29903" y="11990"/>
                    <a:pt x="27740" y="13254"/>
                    <a:pt x="25250" y="13254"/>
                  </a:cubicBezTo>
                  <a:cubicBezTo>
                    <a:pt x="24214" y="13254"/>
                    <a:pt x="23122" y="13036"/>
                    <a:pt x="22036" y="12539"/>
                  </a:cubicBezTo>
                  <a:cubicBezTo>
                    <a:pt x="21461" y="12278"/>
                    <a:pt x="20914" y="12023"/>
                    <a:pt x="20397" y="11780"/>
                  </a:cubicBezTo>
                  <a:cubicBezTo>
                    <a:pt x="17894" y="10611"/>
                    <a:pt x="16057" y="9754"/>
                    <a:pt x="14702" y="9754"/>
                  </a:cubicBezTo>
                  <a:cubicBezTo>
                    <a:pt x="14331" y="9754"/>
                    <a:pt x="13997" y="9818"/>
                    <a:pt x="13694" y="9958"/>
                  </a:cubicBezTo>
                  <a:cubicBezTo>
                    <a:pt x="12441" y="10537"/>
                    <a:pt x="12568" y="11053"/>
                    <a:pt x="12922" y="11991"/>
                  </a:cubicBezTo>
                  <a:cubicBezTo>
                    <a:pt x="13057" y="12348"/>
                    <a:pt x="13224" y="12792"/>
                    <a:pt x="13357" y="13386"/>
                  </a:cubicBezTo>
                  <a:cubicBezTo>
                    <a:pt x="13640" y="14656"/>
                    <a:pt x="12137" y="15152"/>
                    <a:pt x="10576" y="15551"/>
                  </a:cubicBezTo>
                  <a:cubicBezTo>
                    <a:pt x="10275" y="15627"/>
                    <a:pt x="10017" y="15694"/>
                    <a:pt x="9843" y="15759"/>
                  </a:cubicBezTo>
                  <a:cubicBezTo>
                    <a:pt x="8998" y="16076"/>
                    <a:pt x="8888" y="16724"/>
                    <a:pt x="8750" y="17545"/>
                  </a:cubicBezTo>
                  <a:cubicBezTo>
                    <a:pt x="8703" y="17823"/>
                    <a:pt x="8650" y="18138"/>
                    <a:pt x="8562" y="18492"/>
                  </a:cubicBezTo>
                  <a:cubicBezTo>
                    <a:pt x="8488" y="18789"/>
                    <a:pt x="8342" y="18888"/>
                    <a:pt x="8239" y="18935"/>
                  </a:cubicBezTo>
                  <a:cubicBezTo>
                    <a:pt x="8133" y="18984"/>
                    <a:pt x="8008" y="19004"/>
                    <a:pt x="7876" y="19004"/>
                  </a:cubicBezTo>
                  <a:cubicBezTo>
                    <a:pt x="7483" y="19004"/>
                    <a:pt x="7031" y="18829"/>
                    <a:pt x="6849" y="18738"/>
                  </a:cubicBezTo>
                  <a:cubicBezTo>
                    <a:pt x="6803" y="18715"/>
                    <a:pt x="6754" y="18704"/>
                    <a:pt x="6705" y="18704"/>
                  </a:cubicBezTo>
                  <a:cubicBezTo>
                    <a:pt x="6632" y="18704"/>
                    <a:pt x="6560" y="18728"/>
                    <a:pt x="6501" y="18776"/>
                  </a:cubicBezTo>
                  <a:cubicBezTo>
                    <a:pt x="5666" y="19453"/>
                    <a:pt x="4942" y="19794"/>
                    <a:pt x="4342" y="19794"/>
                  </a:cubicBezTo>
                  <a:cubicBezTo>
                    <a:pt x="4191" y="19794"/>
                    <a:pt x="4047" y="19772"/>
                    <a:pt x="3911" y="19729"/>
                  </a:cubicBezTo>
                  <a:cubicBezTo>
                    <a:pt x="2662" y="19328"/>
                    <a:pt x="2052" y="17106"/>
                    <a:pt x="1562" y="15320"/>
                  </a:cubicBezTo>
                  <a:cubicBezTo>
                    <a:pt x="1435" y="14856"/>
                    <a:pt x="1313" y="14411"/>
                    <a:pt x="1186" y="14017"/>
                  </a:cubicBezTo>
                  <a:cubicBezTo>
                    <a:pt x="667" y="12390"/>
                    <a:pt x="961" y="8237"/>
                    <a:pt x="2857" y="4979"/>
                  </a:cubicBezTo>
                  <a:cubicBezTo>
                    <a:pt x="4146" y="2762"/>
                    <a:pt x="5884" y="1410"/>
                    <a:pt x="8022" y="959"/>
                  </a:cubicBezTo>
                  <a:cubicBezTo>
                    <a:pt x="9068" y="739"/>
                    <a:pt x="10107" y="648"/>
                    <a:pt x="11118" y="648"/>
                  </a:cubicBezTo>
                  <a:close/>
                  <a:moveTo>
                    <a:pt x="11123" y="0"/>
                  </a:moveTo>
                  <a:cubicBezTo>
                    <a:pt x="10071" y="0"/>
                    <a:pt x="8985" y="96"/>
                    <a:pt x="7888" y="326"/>
                  </a:cubicBezTo>
                  <a:cubicBezTo>
                    <a:pt x="5597" y="809"/>
                    <a:pt x="3664" y="2305"/>
                    <a:pt x="2298" y="4653"/>
                  </a:cubicBezTo>
                  <a:cubicBezTo>
                    <a:pt x="284" y="8117"/>
                    <a:pt x="1" y="12431"/>
                    <a:pt x="571" y="14213"/>
                  </a:cubicBezTo>
                  <a:cubicBezTo>
                    <a:pt x="696" y="14600"/>
                    <a:pt x="814" y="15037"/>
                    <a:pt x="940" y="15492"/>
                  </a:cubicBezTo>
                  <a:cubicBezTo>
                    <a:pt x="1498" y="17528"/>
                    <a:pt x="2133" y="19836"/>
                    <a:pt x="3714" y="20343"/>
                  </a:cubicBezTo>
                  <a:cubicBezTo>
                    <a:pt x="3919" y="20410"/>
                    <a:pt x="4134" y="20443"/>
                    <a:pt x="4351" y="20443"/>
                  </a:cubicBezTo>
                  <a:cubicBezTo>
                    <a:pt x="5063" y="20443"/>
                    <a:pt x="5855" y="20099"/>
                    <a:pt x="6752" y="19402"/>
                  </a:cubicBezTo>
                  <a:cubicBezTo>
                    <a:pt x="6995" y="19502"/>
                    <a:pt x="7428" y="19648"/>
                    <a:pt x="7871" y="19648"/>
                  </a:cubicBezTo>
                  <a:cubicBezTo>
                    <a:pt x="8088" y="19648"/>
                    <a:pt x="8308" y="19613"/>
                    <a:pt x="8509" y="19521"/>
                  </a:cubicBezTo>
                  <a:cubicBezTo>
                    <a:pt x="8746" y="19413"/>
                    <a:pt x="9058" y="19172"/>
                    <a:pt x="9189" y="18648"/>
                  </a:cubicBezTo>
                  <a:cubicBezTo>
                    <a:pt x="9281" y="18276"/>
                    <a:pt x="9338" y="17944"/>
                    <a:pt x="9388" y="17653"/>
                  </a:cubicBezTo>
                  <a:cubicBezTo>
                    <a:pt x="9524" y="16833"/>
                    <a:pt x="9596" y="16542"/>
                    <a:pt x="10071" y="16364"/>
                  </a:cubicBezTo>
                  <a:cubicBezTo>
                    <a:pt x="10228" y="16304"/>
                    <a:pt x="10464" y="16246"/>
                    <a:pt x="10737" y="16176"/>
                  </a:cubicBezTo>
                  <a:cubicBezTo>
                    <a:pt x="12027" y="15845"/>
                    <a:pt x="14429" y="15231"/>
                    <a:pt x="13989" y="13246"/>
                  </a:cubicBezTo>
                  <a:cubicBezTo>
                    <a:pt x="13846" y="12606"/>
                    <a:pt x="13668" y="12138"/>
                    <a:pt x="13527" y="11762"/>
                  </a:cubicBezTo>
                  <a:cubicBezTo>
                    <a:pt x="13212" y="10930"/>
                    <a:pt x="13200" y="10897"/>
                    <a:pt x="13966" y="10543"/>
                  </a:cubicBezTo>
                  <a:cubicBezTo>
                    <a:pt x="14178" y="10445"/>
                    <a:pt x="14425" y="10400"/>
                    <a:pt x="14704" y="10400"/>
                  </a:cubicBezTo>
                  <a:cubicBezTo>
                    <a:pt x="15918" y="10400"/>
                    <a:pt x="17754" y="11258"/>
                    <a:pt x="20124" y="12364"/>
                  </a:cubicBezTo>
                  <a:cubicBezTo>
                    <a:pt x="20644" y="12607"/>
                    <a:pt x="21191" y="12862"/>
                    <a:pt x="21767" y="13126"/>
                  </a:cubicBezTo>
                  <a:cubicBezTo>
                    <a:pt x="22938" y="13662"/>
                    <a:pt x="24117" y="13897"/>
                    <a:pt x="25238" y="13897"/>
                  </a:cubicBezTo>
                  <a:cubicBezTo>
                    <a:pt x="27973" y="13897"/>
                    <a:pt x="30360" y="12492"/>
                    <a:pt x="31430" y="10619"/>
                  </a:cubicBezTo>
                  <a:cubicBezTo>
                    <a:pt x="32339" y="9030"/>
                    <a:pt x="32357" y="5551"/>
                    <a:pt x="30934" y="3097"/>
                  </a:cubicBezTo>
                  <a:cubicBezTo>
                    <a:pt x="29927" y="1360"/>
                    <a:pt x="28382" y="442"/>
                    <a:pt x="26467" y="442"/>
                  </a:cubicBezTo>
                  <a:cubicBezTo>
                    <a:pt x="23687" y="442"/>
                    <a:pt x="22523" y="1250"/>
                    <a:pt x="21752" y="1786"/>
                  </a:cubicBezTo>
                  <a:cubicBezTo>
                    <a:pt x="21550" y="1926"/>
                    <a:pt x="21374" y="2047"/>
                    <a:pt x="21235" y="2108"/>
                  </a:cubicBezTo>
                  <a:cubicBezTo>
                    <a:pt x="21221" y="2111"/>
                    <a:pt x="21204" y="2113"/>
                    <a:pt x="21184" y="2113"/>
                  </a:cubicBezTo>
                  <a:cubicBezTo>
                    <a:pt x="20934" y="2113"/>
                    <a:pt x="20208" y="1869"/>
                    <a:pt x="19506" y="1636"/>
                  </a:cubicBezTo>
                  <a:cubicBezTo>
                    <a:pt x="17651" y="1021"/>
                    <a:pt x="14570" y="0"/>
                    <a:pt x="111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795;p33">
              <a:extLst>
                <a:ext uri="{FF2B5EF4-FFF2-40B4-BE49-F238E27FC236}">
                  <a16:creationId xmlns:a16="http://schemas.microsoft.com/office/drawing/2014/main" id="{F1399AA2-265E-47C4-BAD1-B07412E0D716}"/>
                </a:ext>
              </a:extLst>
            </p:cNvPr>
            <p:cNvSpPr/>
            <p:nvPr/>
          </p:nvSpPr>
          <p:spPr>
            <a:xfrm>
              <a:off x="1014840" y="2221920"/>
              <a:ext cx="195120" cy="37080"/>
            </a:xfrm>
            <a:custGeom>
              <a:avLst/>
              <a:gdLst/>
              <a:ahLst/>
              <a:cxnLst/>
              <a:rect l="l" t="t" r="r" b="b"/>
              <a:pathLst>
                <a:path w="27134" h="5293" extrusionOk="0">
                  <a:moveTo>
                    <a:pt x="9540" y="0"/>
                  </a:moveTo>
                  <a:cubicBezTo>
                    <a:pt x="5869" y="0"/>
                    <a:pt x="1639" y="1732"/>
                    <a:pt x="52" y="4906"/>
                  </a:cubicBezTo>
                  <a:cubicBezTo>
                    <a:pt x="0" y="5010"/>
                    <a:pt x="31" y="5138"/>
                    <a:pt x="125" y="5207"/>
                  </a:cubicBezTo>
                  <a:cubicBezTo>
                    <a:pt x="168" y="5240"/>
                    <a:pt x="218" y="5255"/>
                    <a:pt x="269" y="5255"/>
                  </a:cubicBezTo>
                  <a:cubicBezTo>
                    <a:pt x="328" y="5255"/>
                    <a:pt x="387" y="5233"/>
                    <a:pt x="434" y="5191"/>
                  </a:cubicBezTo>
                  <a:cubicBezTo>
                    <a:pt x="534" y="5097"/>
                    <a:pt x="2289" y="3504"/>
                    <a:pt x="5229" y="3504"/>
                  </a:cubicBezTo>
                  <a:cubicBezTo>
                    <a:pt x="6348" y="3504"/>
                    <a:pt x="7638" y="3735"/>
                    <a:pt x="9075" y="4367"/>
                  </a:cubicBezTo>
                  <a:cubicBezTo>
                    <a:pt x="9106" y="4381"/>
                    <a:pt x="9140" y="4387"/>
                    <a:pt x="9172" y="4387"/>
                  </a:cubicBezTo>
                  <a:cubicBezTo>
                    <a:pt x="9265" y="4387"/>
                    <a:pt x="9354" y="4333"/>
                    <a:pt x="9393" y="4242"/>
                  </a:cubicBezTo>
                  <a:cubicBezTo>
                    <a:pt x="9448" y="4119"/>
                    <a:pt x="9392" y="3977"/>
                    <a:pt x="9269" y="3924"/>
                  </a:cubicBezTo>
                  <a:cubicBezTo>
                    <a:pt x="7792" y="3273"/>
                    <a:pt x="6451" y="3035"/>
                    <a:pt x="5278" y="3035"/>
                  </a:cubicBezTo>
                  <a:cubicBezTo>
                    <a:pt x="3424" y="3035"/>
                    <a:pt x="1991" y="3631"/>
                    <a:pt x="1108" y="4138"/>
                  </a:cubicBezTo>
                  <a:cubicBezTo>
                    <a:pt x="2915" y="1803"/>
                    <a:pt x="6484" y="491"/>
                    <a:pt x="9594" y="491"/>
                  </a:cubicBezTo>
                  <a:cubicBezTo>
                    <a:pt x="10584" y="491"/>
                    <a:pt x="11527" y="624"/>
                    <a:pt x="12352" y="899"/>
                  </a:cubicBezTo>
                  <a:cubicBezTo>
                    <a:pt x="13683" y="1344"/>
                    <a:pt x="15020" y="2031"/>
                    <a:pt x="16434" y="2761"/>
                  </a:cubicBezTo>
                  <a:cubicBezTo>
                    <a:pt x="18855" y="4007"/>
                    <a:pt x="21349" y="5292"/>
                    <a:pt x="23871" y="5292"/>
                  </a:cubicBezTo>
                  <a:cubicBezTo>
                    <a:pt x="24120" y="5292"/>
                    <a:pt x="24369" y="5280"/>
                    <a:pt x="24617" y="5255"/>
                  </a:cubicBezTo>
                  <a:cubicBezTo>
                    <a:pt x="25683" y="5142"/>
                    <a:pt x="26503" y="4714"/>
                    <a:pt x="27054" y="3983"/>
                  </a:cubicBezTo>
                  <a:cubicBezTo>
                    <a:pt x="27134" y="3877"/>
                    <a:pt x="27113" y="3725"/>
                    <a:pt x="27005" y="3644"/>
                  </a:cubicBezTo>
                  <a:cubicBezTo>
                    <a:pt x="26962" y="3612"/>
                    <a:pt x="26910" y="3596"/>
                    <a:pt x="26860" y="3596"/>
                  </a:cubicBezTo>
                  <a:cubicBezTo>
                    <a:pt x="26787" y="3596"/>
                    <a:pt x="26714" y="3629"/>
                    <a:pt x="26667" y="3692"/>
                  </a:cubicBezTo>
                  <a:cubicBezTo>
                    <a:pt x="26199" y="4312"/>
                    <a:pt x="25494" y="4675"/>
                    <a:pt x="24565" y="4773"/>
                  </a:cubicBezTo>
                  <a:cubicBezTo>
                    <a:pt x="24335" y="4798"/>
                    <a:pt x="24105" y="4809"/>
                    <a:pt x="23875" y="4809"/>
                  </a:cubicBezTo>
                  <a:cubicBezTo>
                    <a:pt x="21464" y="4809"/>
                    <a:pt x="19025" y="3551"/>
                    <a:pt x="16656" y="2330"/>
                  </a:cubicBezTo>
                  <a:cubicBezTo>
                    <a:pt x="15287" y="1625"/>
                    <a:pt x="13873" y="896"/>
                    <a:pt x="12506" y="441"/>
                  </a:cubicBezTo>
                  <a:cubicBezTo>
                    <a:pt x="11616" y="145"/>
                    <a:pt x="10601" y="0"/>
                    <a:pt x="9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796;p33">
              <a:extLst>
                <a:ext uri="{FF2B5EF4-FFF2-40B4-BE49-F238E27FC236}">
                  <a16:creationId xmlns:a16="http://schemas.microsoft.com/office/drawing/2014/main" id="{E1547F0E-F487-432E-831F-9094A97E6667}"/>
                </a:ext>
              </a:extLst>
            </p:cNvPr>
            <p:cNvSpPr/>
            <p:nvPr/>
          </p:nvSpPr>
          <p:spPr>
            <a:xfrm>
              <a:off x="1211400" y="2215440"/>
              <a:ext cx="5040" cy="21600"/>
            </a:xfrm>
            <a:custGeom>
              <a:avLst/>
              <a:gdLst/>
              <a:ahLst/>
              <a:cxnLst/>
              <a:rect l="l" t="t" r="r" b="b"/>
              <a:pathLst>
                <a:path w="834" h="3139" extrusionOk="0">
                  <a:moveTo>
                    <a:pt x="266" y="1"/>
                  </a:moveTo>
                  <a:cubicBezTo>
                    <a:pt x="246" y="1"/>
                    <a:pt x="226" y="3"/>
                    <a:pt x="207" y="8"/>
                  </a:cubicBezTo>
                  <a:cubicBezTo>
                    <a:pt x="79" y="40"/>
                    <a:pt x="0" y="167"/>
                    <a:pt x="29" y="295"/>
                  </a:cubicBezTo>
                  <a:cubicBezTo>
                    <a:pt x="32" y="307"/>
                    <a:pt x="342" y="1568"/>
                    <a:pt x="160" y="2862"/>
                  </a:cubicBezTo>
                  <a:cubicBezTo>
                    <a:pt x="141" y="2996"/>
                    <a:pt x="234" y="3117"/>
                    <a:pt x="366" y="3137"/>
                  </a:cubicBezTo>
                  <a:cubicBezTo>
                    <a:pt x="376" y="3139"/>
                    <a:pt x="389" y="3139"/>
                    <a:pt x="399" y="3139"/>
                  </a:cubicBezTo>
                  <a:cubicBezTo>
                    <a:pt x="521" y="3139"/>
                    <a:pt x="622" y="3049"/>
                    <a:pt x="639" y="2931"/>
                  </a:cubicBezTo>
                  <a:cubicBezTo>
                    <a:pt x="833" y="1542"/>
                    <a:pt x="513" y="233"/>
                    <a:pt x="499" y="178"/>
                  </a:cubicBezTo>
                  <a:cubicBezTo>
                    <a:pt x="470" y="71"/>
                    <a:pt x="372" y="1"/>
                    <a:pt x="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797;p33">
              <a:extLst>
                <a:ext uri="{FF2B5EF4-FFF2-40B4-BE49-F238E27FC236}">
                  <a16:creationId xmlns:a16="http://schemas.microsoft.com/office/drawing/2014/main" id="{5F08C2F6-539D-4AAC-BD9D-43E553C79C60}"/>
                </a:ext>
              </a:extLst>
            </p:cNvPr>
            <p:cNvSpPr/>
            <p:nvPr/>
          </p:nvSpPr>
          <p:spPr>
            <a:xfrm>
              <a:off x="1019880" y="2281680"/>
              <a:ext cx="43560" cy="62640"/>
            </a:xfrm>
            <a:custGeom>
              <a:avLst/>
              <a:gdLst/>
              <a:ahLst/>
              <a:cxnLst/>
              <a:rect l="l" t="t" r="r" b="b"/>
              <a:pathLst>
                <a:path w="6170" h="8821" extrusionOk="0">
                  <a:moveTo>
                    <a:pt x="2488" y="0"/>
                  </a:moveTo>
                  <a:cubicBezTo>
                    <a:pt x="1417" y="0"/>
                    <a:pt x="393" y="787"/>
                    <a:pt x="230" y="3301"/>
                  </a:cubicBezTo>
                  <a:cubicBezTo>
                    <a:pt x="1" y="6841"/>
                    <a:pt x="1943" y="8554"/>
                    <a:pt x="2971" y="8783"/>
                  </a:cubicBezTo>
                  <a:cubicBezTo>
                    <a:pt x="3085" y="8809"/>
                    <a:pt x="3207" y="8820"/>
                    <a:pt x="3333" y="8820"/>
                  </a:cubicBezTo>
                  <a:cubicBezTo>
                    <a:pt x="4336" y="8820"/>
                    <a:pt x="5599" y="8099"/>
                    <a:pt x="5599" y="8099"/>
                  </a:cubicBezTo>
                  <a:lnTo>
                    <a:pt x="6169" y="5814"/>
                  </a:lnTo>
                  <a:cubicBezTo>
                    <a:pt x="6169" y="5814"/>
                    <a:pt x="5142" y="1015"/>
                    <a:pt x="3770" y="331"/>
                  </a:cubicBezTo>
                  <a:cubicBezTo>
                    <a:pt x="3372" y="132"/>
                    <a:pt x="2926" y="0"/>
                    <a:pt x="24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798;p33">
              <a:extLst>
                <a:ext uri="{FF2B5EF4-FFF2-40B4-BE49-F238E27FC236}">
                  <a16:creationId xmlns:a16="http://schemas.microsoft.com/office/drawing/2014/main" id="{95742F2C-18D5-42CA-B9DB-9C945B596CF3}"/>
                </a:ext>
              </a:extLst>
            </p:cNvPr>
            <p:cNvSpPr/>
            <p:nvPr/>
          </p:nvSpPr>
          <p:spPr>
            <a:xfrm>
              <a:off x="1017360" y="2279520"/>
              <a:ext cx="48600" cy="67320"/>
            </a:xfrm>
            <a:custGeom>
              <a:avLst/>
              <a:gdLst/>
              <a:ahLst/>
              <a:cxnLst/>
              <a:rect l="l" t="t" r="r" b="b"/>
              <a:pathLst>
                <a:path w="6864" h="9464" extrusionOk="0">
                  <a:moveTo>
                    <a:pt x="2833" y="1"/>
                  </a:moveTo>
                  <a:cubicBezTo>
                    <a:pt x="2436" y="1"/>
                    <a:pt x="2063" y="93"/>
                    <a:pt x="1738" y="279"/>
                  </a:cubicBezTo>
                  <a:cubicBezTo>
                    <a:pt x="859" y="784"/>
                    <a:pt x="359" y="1902"/>
                    <a:pt x="248" y="3600"/>
                  </a:cubicBezTo>
                  <a:cubicBezTo>
                    <a:pt x="0" y="7440"/>
                    <a:pt x="2158" y="9179"/>
                    <a:pt x="3242" y="9420"/>
                  </a:cubicBezTo>
                  <a:cubicBezTo>
                    <a:pt x="3381" y="9450"/>
                    <a:pt x="3524" y="9464"/>
                    <a:pt x="3667" y="9464"/>
                  </a:cubicBezTo>
                  <a:cubicBezTo>
                    <a:pt x="4750" y="9464"/>
                    <a:pt x="6038" y="8735"/>
                    <a:pt x="6099" y="8699"/>
                  </a:cubicBezTo>
                  <a:cubicBezTo>
                    <a:pt x="6254" y="8611"/>
                    <a:pt x="6309" y="8414"/>
                    <a:pt x="6219" y="8259"/>
                  </a:cubicBezTo>
                  <a:cubicBezTo>
                    <a:pt x="6160" y="8155"/>
                    <a:pt x="6051" y="8097"/>
                    <a:pt x="5939" y="8097"/>
                  </a:cubicBezTo>
                  <a:cubicBezTo>
                    <a:pt x="5885" y="8097"/>
                    <a:pt x="5829" y="8110"/>
                    <a:pt x="5779" y="8139"/>
                  </a:cubicBezTo>
                  <a:cubicBezTo>
                    <a:pt x="5416" y="8347"/>
                    <a:pt x="4419" y="8818"/>
                    <a:pt x="3676" y="8818"/>
                  </a:cubicBezTo>
                  <a:cubicBezTo>
                    <a:pt x="3572" y="8818"/>
                    <a:pt x="3473" y="8809"/>
                    <a:pt x="3381" y="8789"/>
                  </a:cubicBezTo>
                  <a:cubicBezTo>
                    <a:pt x="2510" y="8596"/>
                    <a:pt x="674" y="7031"/>
                    <a:pt x="893" y="3643"/>
                  </a:cubicBezTo>
                  <a:cubicBezTo>
                    <a:pt x="985" y="2194"/>
                    <a:pt x="1389" y="1224"/>
                    <a:pt x="2060" y="839"/>
                  </a:cubicBezTo>
                  <a:cubicBezTo>
                    <a:pt x="2307" y="697"/>
                    <a:pt x="2571" y="646"/>
                    <a:pt x="2824" y="646"/>
                  </a:cubicBezTo>
                  <a:cubicBezTo>
                    <a:pt x="3305" y="646"/>
                    <a:pt x="3747" y="831"/>
                    <a:pt x="3967" y="940"/>
                  </a:cubicBezTo>
                  <a:cubicBezTo>
                    <a:pt x="4864" y="1388"/>
                    <a:pt x="5809" y="4406"/>
                    <a:pt x="6195" y="6203"/>
                  </a:cubicBezTo>
                  <a:cubicBezTo>
                    <a:pt x="6228" y="6354"/>
                    <a:pt x="6361" y="6458"/>
                    <a:pt x="6510" y="6458"/>
                  </a:cubicBezTo>
                  <a:cubicBezTo>
                    <a:pt x="6532" y="6458"/>
                    <a:pt x="6555" y="6455"/>
                    <a:pt x="6579" y="6450"/>
                  </a:cubicBezTo>
                  <a:cubicBezTo>
                    <a:pt x="6753" y="6412"/>
                    <a:pt x="6864" y="6241"/>
                    <a:pt x="6826" y="6066"/>
                  </a:cubicBezTo>
                  <a:cubicBezTo>
                    <a:pt x="6718" y="5559"/>
                    <a:pt x="5723" y="1097"/>
                    <a:pt x="4255" y="362"/>
                  </a:cubicBezTo>
                  <a:cubicBezTo>
                    <a:pt x="3773" y="122"/>
                    <a:pt x="3287" y="1"/>
                    <a:pt x="28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799;p33">
              <a:extLst>
                <a:ext uri="{FF2B5EF4-FFF2-40B4-BE49-F238E27FC236}">
                  <a16:creationId xmlns:a16="http://schemas.microsoft.com/office/drawing/2014/main" id="{92E0A998-858C-42B4-B149-2EC74DDAC846}"/>
                </a:ext>
              </a:extLst>
            </p:cNvPr>
            <p:cNvSpPr/>
            <p:nvPr/>
          </p:nvSpPr>
          <p:spPr>
            <a:xfrm>
              <a:off x="1313640" y="2727000"/>
              <a:ext cx="136080" cy="69840"/>
            </a:xfrm>
            <a:custGeom>
              <a:avLst/>
              <a:gdLst/>
              <a:ahLst/>
              <a:cxnLst/>
              <a:rect l="l" t="t" r="r" b="b"/>
              <a:pathLst>
                <a:path w="18964" h="9812" extrusionOk="0">
                  <a:moveTo>
                    <a:pt x="8601" y="1"/>
                  </a:moveTo>
                  <a:cubicBezTo>
                    <a:pt x="7739" y="1"/>
                    <a:pt x="6771" y="251"/>
                    <a:pt x="5712" y="1016"/>
                  </a:cubicBezTo>
                  <a:cubicBezTo>
                    <a:pt x="3656" y="2500"/>
                    <a:pt x="0" y="5128"/>
                    <a:pt x="0" y="5128"/>
                  </a:cubicBezTo>
                  <a:lnTo>
                    <a:pt x="0" y="7984"/>
                  </a:lnTo>
                  <a:cubicBezTo>
                    <a:pt x="0" y="7984"/>
                    <a:pt x="6398" y="9811"/>
                    <a:pt x="7884" y="9811"/>
                  </a:cubicBezTo>
                  <a:cubicBezTo>
                    <a:pt x="9368" y="9811"/>
                    <a:pt x="12453" y="8898"/>
                    <a:pt x="13937" y="8212"/>
                  </a:cubicBezTo>
                  <a:cubicBezTo>
                    <a:pt x="14517" y="7944"/>
                    <a:pt x="14992" y="7868"/>
                    <a:pt x="15383" y="7868"/>
                  </a:cubicBezTo>
                  <a:cubicBezTo>
                    <a:pt x="15898" y="7868"/>
                    <a:pt x="16267" y="8000"/>
                    <a:pt x="16537" y="8000"/>
                  </a:cubicBezTo>
                  <a:cubicBezTo>
                    <a:pt x="16588" y="8000"/>
                    <a:pt x="16635" y="7995"/>
                    <a:pt x="16679" y="7984"/>
                  </a:cubicBezTo>
                  <a:cubicBezTo>
                    <a:pt x="17135" y="7869"/>
                    <a:pt x="17821" y="7298"/>
                    <a:pt x="18392" y="6728"/>
                  </a:cubicBezTo>
                  <a:cubicBezTo>
                    <a:pt x="18964" y="6156"/>
                    <a:pt x="17022" y="5356"/>
                    <a:pt x="15651" y="4899"/>
                  </a:cubicBezTo>
                  <a:cubicBezTo>
                    <a:pt x="14280" y="4442"/>
                    <a:pt x="9026" y="3529"/>
                    <a:pt x="9026" y="3529"/>
                  </a:cubicBezTo>
                  <a:cubicBezTo>
                    <a:pt x="9026" y="3529"/>
                    <a:pt x="9876" y="3057"/>
                    <a:pt x="10889" y="3057"/>
                  </a:cubicBezTo>
                  <a:cubicBezTo>
                    <a:pt x="10990" y="3057"/>
                    <a:pt x="11092" y="3062"/>
                    <a:pt x="11196" y="3072"/>
                  </a:cubicBezTo>
                  <a:cubicBezTo>
                    <a:pt x="11889" y="3141"/>
                    <a:pt x="12753" y="3253"/>
                    <a:pt x="13554" y="3253"/>
                  </a:cubicBezTo>
                  <a:cubicBezTo>
                    <a:pt x="14071" y="3253"/>
                    <a:pt x="14562" y="3206"/>
                    <a:pt x="14965" y="3072"/>
                  </a:cubicBezTo>
                  <a:cubicBezTo>
                    <a:pt x="15993" y="2729"/>
                    <a:pt x="16222" y="1930"/>
                    <a:pt x="15879" y="1930"/>
                  </a:cubicBezTo>
                  <a:cubicBezTo>
                    <a:pt x="15536" y="1930"/>
                    <a:pt x="11996" y="901"/>
                    <a:pt x="10739" y="444"/>
                  </a:cubicBezTo>
                  <a:cubicBezTo>
                    <a:pt x="10129" y="222"/>
                    <a:pt x="9412" y="1"/>
                    <a:pt x="8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800;p33">
              <a:extLst>
                <a:ext uri="{FF2B5EF4-FFF2-40B4-BE49-F238E27FC236}">
                  <a16:creationId xmlns:a16="http://schemas.microsoft.com/office/drawing/2014/main" id="{F1921ABC-A77E-482F-B635-CF63EF36BBE1}"/>
                </a:ext>
              </a:extLst>
            </p:cNvPr>
            <p:cNvSpPr/>
            <p:nvPr/>
          </p:nvSpPr>
          <p:spPr>
            <a:xfrm>
              <a:off x="1311480" y="2724840"/>
              <a:ext cx="137520" cy="74520"/>
            </a:xfrm>
            <a:custGeom>
              <a:avLst/>
              <a:gdLst/>
              <a:ahLst/>
              <a:cxnLst/>
              <a:rect l="l" t="t" r="r" b="b"/>
              <a:pathLst>
                <a:path w="19174" h="10453" extrusionOk="0">
                  <a:moveTo>
                    <a:pt x="8916" y="645"/>
                  </a:moveTo>
                  <a:cubicBezTo>
                    <a:pt x="9636" y="645"/>
                    <a:pt x="10310" y="832"/>
                    <a:pt x="10952" y="1065"/>
                  </a:cubicBezTo>
                  <a:cubicBezTo>
                    <a:pt x="11999" y="1446"/>
                    <a:pt x="15047" y="2355"/>
                    <a:pt x="15974" y="2537"/>
                  </a:cubicBezTo>
                  <a:cubicBezTo>
                    <a:pt x="15877" y="2691"/>
                    <a:pt x="15642" y="2930"/>
                    <a:pt x="15187" y="3082"/>
                  </a:cubicBezTo>
                  <a:cubicBezTo>
                    <a:pt x="14819" y="3205"/>
                    <a:pt x="14362" y="3248"/>
                    <a:pt x="13874" y="3248"/>
                  </a:cubicBezTo>
                  <a:cubicBezTo>
                    <a:pt x="13241" y="3248"/>
                    <a:pt x="12559" y="3175"/>
                    <a:pt x="11959" y="3111"/>
                  </a:cubicBezTo>
                  <a:lnTo>
                    <a:pt x="11551" y="3069"/>
                  </a:lnTo>
                  <a:cubicBezTo>
                    <a:pt x="11434" y="3056"/>
                    <a:pt x="11318" y="3051"/>
                    <a:pt x="11204" y="3051"/>
                  </a:cubicBezTo>
                  <a:cubicBezTo>
                    <a:pt x="10127" y="3051"/>
                    <a:pt x="9233" y="3540"/>
                    <a:pt x="9191" y="3563"/>
                  </a:cubicBezTo>
                  <a:cubicBezTo>
                    <a:pt x="8924" y="3710"/>
                    <a:pt x="8991" y="4113"/>
                    <a:pt x="9293" y="4164"/>
                  </a:cubicBezTo>
                  <a:cubicBezTo>
                    <a:pt x="9345" y="4173"/>
                    <a:pt x="14539" y="5079"/>
                    <a:pt x="15871" y="5524"/>
                  </a:cubicBezTo>
                  <a:cubicBezTo>
                    <a:pt x="17933" y="6211"/>
                    <a:pt x="18465" y="6701"/>
                    <a:pt x="18487" y="6817"/>
                  </a:cubicBezTo>
                  <a:cubicBezTo>
                    <a:pt x="17833" y="7468"/>
                    <a:pt x="17251" y="7906"/>
                    <a:pt x="16923" y="7988"/>
                  </a:cubicBezTo>
                  <a:cubicBezTo>
                    <a:pt x="16906" y="7992"/>
                    <a:pt x="16885" y="7994"/>
                    <a:pt x="16860" y="7994"/>
                  </a:cubicBezTo>
                  <a:cubicBezTo>
                    <a:pt x="16775" y="7994"/>
                    <a:pt x="16650" y="7973"/>
                    <a:pt x="16519" y="7950"/>
                  </a:cubicBezTo>
                  <a:cubicBezTo>
                    <a:pt x="16299" y="7911"/>
                    <a:pt x="16030" y="7863"/>
                    <a:pt x="15706" y="7863"/>
                  </a:cubicBezTo>
                  <a:cubicBezTo>
                    <a:pt x="15279" y="7863"/>
                    <a:pt x="14757" y="7946"/>
                    <a:pt x="14125" y="8237"/>
                  </a:cubicBezTo>
                  <a:cubicBezTo>
                    <a:pt x="12593" y="8943"/>
                    <a:pt x="9562" y="9806"/>
                    <a:pt x="8205" y="9806"/>
                  </a:cubicBezTo>
                  <a:cubicBezTo>
                    <a:pt x="6939" y="9806"/>
                    <a:pt x="1809" y="8384"/>
                    <a:pt x="647" y="8058"/>
                  </a:cubicBezTo>
                  <a:lnTo>
                    <a:pt x="647" y="5610"/>
                  </a:lnTo>
                  <a:cubicBezTo>
                    <a:pt x="1325" y="5123"/>
                    <a:pt x="4404" y="2909"/>
                    <a:pt x="6225" y="1595"/>
                  </a:cubicBezTo>
                  <a:cubicBezTo>
                    <a:pt x="7198" y="892"/>
                    <a:pt x="8088" y="645"/>
                    <a:pt x="8916" y="645"/>
                  </a:cubicBezTo>
                  <a:close/>
                  <a:moveTo>
                    <a:pt x="8912" y="1"/>
                  </a:moveTo>
                  <a:cubicBezTo>
                    <a:pt x="7974" y="1"/>
                    <a:pt x="6951" y="274"/>
                    <a:pt x="5845" y="1072"/>
                  </a:cubicBezTo>
                  <a:cubicBezTo>
                    <a:pt x="3791" y="2557"/>
                    <a:pt x="135" y="5184"/>
                    <a:pt x="135" y="5184"/>
                  </a:cubicBezTo>
                  <a:cubicBezTo>
                    <a:pt x="50" y="5243"/>
                    <a:pt x="0" y="5342"/>
                    <a:pt x="2" y="5445"/>
                  </a:cubicBezTo>
                  <a:lnTo>
                    <a:pt x="2" y="8302"/>
                  </a:lnTo>
                  <a:cubicBezTo>
                    <a:pt x="2" y="8446"/>
                    <a:pt x="97" y="8572"/>
                    <a:pt x="235" y="8612"/>
                  </a:cubicBezTo>
                  <a:cubicBezTo>
                    <a:pt x="498" y="8686"/>
                    <a:pt x="6694" y="10453"/>
                    <a:pt x="8205" y="10453"/>
                  </a:cubicBezTo>
                  <a:cubicBezTo>
                    <a:pt x="9804" y="10453"/>
                    <a:pt x="12991" y="9472"/>
                    <a:pt x="14395" y="8823"/>
                  </a:cubicBezTo>
                  <a:cubicBezTo>
                    <a:pt x="14924" y="8579"/>
                    <a:pt x="15354" y="8509"/>
                    <a:pt x="15710" y="8509"/>
                  </a:cubicBezTo>
                  <a:cubicBezTo>
                    <a:pt x="15981" y="8509"/>
                    <a:pt x="16210" y="8550"/>
                    <a:pt x="16407" y="8585"/>
                  </a:cubicBezTo>
                  <a:cubicBezTo>
                    <a:pt x="16569" y="8614"/>
                    <a:pt x="16717" y="8639"/>
                    <a:pt x="16859" y="8639"/>
                  </a:cubicBezTo>
                  <a:cubicBezTo>
                    <a:pt x="16934" y="8639"/>
                    <a:pt x="17007" y="8632"/>
                    <a:pt x="17079" y="8615"/>
                  </a:cubicBezTo>
                  <a:cubicBezTo>
                    <a:pt x="17653" y="8471"/>
                    <a:pt x="18410" y="7806"/>
                    <a:pt x="18943" y="7273"/>
                  </a:cubicBezTo>
                  <a:cubicBezTo>
                    <a:pt x="19109" y="7107"/>
                    <a:pt x="19173" y="6897"/>
                    <a:pt x="19123" y="6683"/>
                  </a:cubicBezTo>
                  <a:cubicBezTo>
                    <a:pt x="19076" y="6480"/>
                    <a:pt x="18929" y="5862"/>
                    <a:pt x="16075" y="4911"/>
                  </a:cubicBezTo>
                  <a:cubicBezTo>
                    <a:pt x="15103" y="4586"/>
                    <a:pt x="12288" y="4049"/>
                    <a:pt x="10639" y="3748"/>
                  </a:cubicBezTo>
                  <a:cubicBezTo>
                    <a:pt x="10826" y="3715"/>
                    <a:pt x="11015" y="3698"/>
                    <a:pt x="11205" y="3698"/>
                  </a:cubicBezTo>
                  <a:cubicBezTo>
                    <a:pt x="11298" y="3698"/>
                    <a:pt x="11392" y="3702"/>
                    <a:pt x="11486" y="3710"/>
                  </a:cubicBezTo>
                  <a:lnTo>
                    <a:pt x="11889" y="3753"/>
                  </a:lnTo>
                  <a:cubicBezTo>
                    <a:pt x="12508" y="3819"/>
                    <a:pt x="13209" y="3894"/>
                    <a:pt x="13878" y="3894"/>
                  </a:cubicBezTo>
                  <a:cubicBezTo>
                    <a:pt x="14425" y="3894"/>
                    <a:pt x="14950" y="3844"/>
                    <a:pt x="15390" y="3697"/>
                  </a:cubicBezTo>
                  <a:cubicBezTo>
                    <a:pt x="16281" y="3401"/>
                    <a:pt x="16738" y="2764"/>
                    <a:pt x="16666" y="2319"/>
                  </a:cubicBezTo>
                  <a:cubicBezTo>
                    <a:pt x="16627" y="2084"/>
                    <a:pt x="16442" y="1924"/>
                    <a:pt x="16207" y="1924"/>
                  </a:cubicBezTo>
                  <a:cubicBezTo>
                    <a:pt x="15868" y="1905"/>
                    <a:pt x="12449" y="924"/>
                    <a:pt x="11172" y="458"/>
                  </a:cubicBezTo>
                  <a:cubicBezTo>
                    <a:pt x="10485" y="209"/>
                    <a:pt x="9731" y="1"/>
                    <a:pt x="89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801;p33">
              <a:extLst>
                <a:ext uri="{FF2B5EF4-FFF2-40B4-BE49-F238E27FC236}">
                  <a16:creationId xmlns:a16="http://schemas.microsoft.com/office/drawing/2014/main" id="{739D4FE5-1D0C-40FA-9982-1340728C5BD3}"/>
                </a:ext>
              </a:extLst>
            </p:cNvPr>
            <p:cNvSpPr/>
            <p:nvPr/>
          </p:nvSpPr>
          <p:spPr>
            <a:xfrm>
              <a:off x="848880" y="2513880"/>
              <a:ext cx="464040" cy="307080"/>
            </a:xfrm>
            <a:custGeom>
              <a:avLst/>
              <a:gdLst/>
              <a:ahLst/>
              <a:cxnLst/>
              <a:rect l="l" t="t" r="r" b="b"/>
              <a:pathLst>
                <a:path w="64314" h="42612" extrusionOk="0">
                  <a:moveTo>
                    <a:pt x="9140" y="1"/>
                  </a:moveTo>
                  <a:lnTo>
                    <a:pt x="0" y="7426"/>
                  </a:lnTo>
                  <a:cubicBezTo>
                    <a:pt x="0" y="7426"/>
                    <a:pt x="13595" y="32100"/>
                    <a:pt x="16679" y="37127"/>
                  </a:cubicBezTo>
                  <a:cubicBezTo>
                    <a:pt x="19762" y="42153"/>
                    <a:pt x="22961" y="42611"/>
                    <a:pt x="24789" y="42611"/>
                  </a:cubicBezTo>
                  <a:cubicBezTo>
                    <a:pt x="26617" y="42611"/>
                    <a:pt x="64313" y="37470"/>
                    <a:pt x="64313" y="37470"/>
                  </a:cubicBezTo>
                  <a:lnTo>
                    <a:pt x="64313" y="34614"/>
                  </a:lnTo>
                  <a:cubicBezTo>
                    <a:pt x="64313" y="34614"/>
                    <a:pt x="45580" y="33699"/>
                    <a:pt x="40210" y="32558"/>
                  </a:cubicBezTo>
                  <a:cubicBezTo>
                    <a:pt x="34841" y="31416"/>
                    <a:pt x="26846" y="30959"/>
                    <a:pt x="26846" y="30959"/>
                  </a:cubicBezTo>
                  <a:cubicBezTo>
                    <a:pt x="26846" y="30959"/>
                    <a:pt x="19421" y="9254"/>
                    <a:pt x="16451" y="5027"/>
                  </a:cubicBezTo>
                  <a:cubicBezTo>
                    <a:pt x="13481" y="801"/>
                    <a:pt x="9140" y="1"/>
                    <a:pt x="9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802;p33">
              <a:extLst>
                <a:ext uri="{FF2B5EF4-FFF2-40B4-BE49-F238E27FC236}">
                  <a16:creationId xmlns:a16="http://schemas.microsoft.com/office/drawing/2014/main" id="{D4DE891E-9289-4C4D-8EA2-47339124A0B0}"/>
                </a:ext>
              </a:extLst>
            </p:cNvPr>
            <p:cNvSpPr/>
            <p:nvPr/>
          </p:nvSpPr>
          <p:spPr>
            <a:xfrm>
              <a:off x="846000" y="2511360"/>
              <a:ext cx="469080" cy="311760"/>
            </a:xfrm>
            <a:custGeom>
              <a:avLst/>
              <a:gdLst/>
              <a:ahLst/>
              <a:cxnLst/>
              <a:rect l="l" t="t" r="r" b="b"/>
              <a:pathLst>
                <a:path w="65006" h="43256" extrusionOk="0">
                  <a:moveTo>
                    <a:pt x="9508" y="1"/>
                  </a:moveTo>
                  <a:cubicBezTo>
                    <a:pt x="9356" y="1"/>
                    <a:pt x="9220" y="109"/>
                    <a:pt x="9190" y="265"/>
                  </a:cubicBezTo>
                  <a:cubicBezTo>
                    <a:pt x="9158" y="440"/>
                    <a:pt x="9274" y="608"/>
                    <a:pt x="9450" y="642"/>
                  </a:cubicBezTo>
                  <a:cubicBezTo>
                    <a:pt x="9492" y="649"/>
                    <a:pt x="13702" y="1475"/>
                    <a:pt x="16556" y="5535"/>
                  </a:cubicBezTo>
                  <a:cubicBezTo>
                    <a:pt x="19465" y="9677"/>
                    <a:pt x="26835" y="31169"/>
                    <a:pt x="26910" y="31386"/>
                  </a:cubicBezTo>
                  <a:cubicBezTo>
                    <a:pt x="26952" y="31508"/>
                    <a:pt x="27066" y="31595"/>
                    <a:pt x="27196" y="31603"/>
                  </a:cubicBezTo>
                  <a:cubicBezTo>
                    <a:pt x="27275" y="31607"/>
                    <a:pt x="35230" y="32071"/>
                    <a:pt x="40512" y="33196"/>
                  </a:cubicBezTo>
                  <a:cubicBezTo>
                    <a:pt x="45533" y="34263"/>
                    <a:pt x="61826" y="35115"/>
                    <a:pt x="64361" y="35243"/>
                  </a:cubicBezTo>
                  <a:lnTo>
                    <a:pt x="64361" y="37510"/>
                  </a:lnTo>
                  <a:cubicBezTo>
                    <a:pt x="60907" y="37980"/>
                    <a:pt x="26861" y="42609"/>
                    <a:pt x="25158" y="42609"/>
                  </a:cubicBezTo>
                  <a:cubicBezTo>
                    <a:pt x="24030" y="42609"/>
                    <a:pt x="20592" y="42609"/>
                    <a:pt x="17324" y="37281"/>
                  </a:cubicBezTo>
                  <a:cubicBezTo>
                    <a:pt x="14278" y="32319"/>
                    <a:pt x="788" y="7839"/>
                    <a:pt x="653" y="7593"/>
                  </a:cubicBezTo>
                  <a:cubicBezTo>
                    <a:pt x="594" y="7486"/>
                    <a:pt x="483" y="7425"/>
                    <a:pt x="370" y="7425"/>
                  </a:cubicBezTo>
                  <a:cubicBezTo>
                    <a:pt x="317" y="7425"/>
                    <a:pt x="264" y="7438"/>
                    <a:pt x="214" y="7466"/>
                  </a:cubicBezTo>
                  <a:cubicBezTo>
                    <a:pt x="58" y="7552"/>
                    <a:pt x="1" y="7748"/>
                    <a:pt x="87" y="7904"/>
                  </a:cubicBezTo>
                  <a:cubicBezTo>
                    <a:pt x="224" y="8152"/>
                    <a:pt x="13720" y="32644"/>
                    <a:pt x="16773" y="37618"/>
                  </a:cubicBezTo>
                  <a:cubicBezTo>
                    <a:pt x="20231" y="43255"/>
                    <a:pt x="23940" y="43255"/>
                    <a:pt x="25158" y="43255"/>
                  </a:cubicBezTo>
                  <a:cubicBezTo>
                    <a:pt x="26987" y="43255"/>
                    <a:pt x="63186" y="38322"/>
                    <a:pt x="64726" y="38112"/>
                  </a:cubicBezTo>
                  <a:cubicBezTo>
                    <a:pt x="64887" y="38091"/>
                    <a:pt x="65006" y="37953"/>
                    <a:pt x="65006" y="37792"/>
                  </a:cubicBezTo>
                  <a:lnTo>
                    <a:pt x="65006" y="34935"/>
                  </a:lnTo>
                  <a:cubicBezTo>
                    <a:pt x="65006" y="34763"/>
                    <a:pt x="64870" y="34621"/>
                    <a:pt x="64699" y="34613"/>
                  </a:cubicBezTo>
                  <a:cubicBezTo>
                    <a:pt x="64512" y="34604"/>
                    <a:pt x="45930" y="33688"/>
                    <a:pt x="40647" y="32565"/>
                  </a:cubicBezTo>
                  <a:cubicBezTo>
                    <a:pt x="35808" y="31534"/>
                    <a:pt x="28770" y="31055"/>
                    <a:pt x="27450" y="30971"/>
                  </a:cubicBezTo>
                  <a:cubicBezTo>
                    <a:pt x="26641" y="28618"/>
                    <a:pt x="19926" y="9209"/>
                    <a:pt x="17084" y="5164"/>
                  </a:cubicBezTo>
                  <a:cubicBezTo>
                    <a:pt x="14072" y="878"/>
                    <a:pt x="9750" y="39"/>
                    <a:pt x="9567" y="6"/>
                  </a:cubicBezTo>
                  <a:cubicBezTo>
                    <a:pt x="9547" y="2"/>
                    <a:pt x="9528" y="1"/>
                    <a:pt x="95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803;p33">
              <a:extLst>
                <a:ext uri="{FF2B5EF4-FFF2-40B4-BE49-F238E27FC236}">
                  <a16:creationId xmlns:a16="http://schemas.microsoft.com/office/drawing/2014/main" id="{37534A55-EFB1-4EDF-A43B-D188C90FFA2A}"/>
                </a:ext>
              </a:extLst>
            </p:cNvPr>
            <p:cNvSpPr/>
            <p:nvPr/>
          </p:nvSpPr>
          <p:spPr>
            <a:xfrm>
              <a:off x="943920" y="2544840"/>
              <a:ext cx="368640" cy="242640"/>
            </a:xfrm>
            <a:custGeom>
              <a:avLst/>
              <a:gdLst/>
              <a:ahLst/>
              <a:cxnLst/>
              <a:rect l="l" t="t" r="r" b="b"/>
              <a:pathLst>
                <a:path w="51145" h="33696" extrusionOk="0">
                  <a:moveTo>
                    <a:pt x="2715" y="0"/>
                  </a:moveTo>
                  <a:lnTo>
                    <a:pt x="2715" y="0"/>
                  </a:lnTo>
                  <a:cubicBezTo>
                    <a:pt x="3380" y="2383"/>
                    <a:pt x="5182" y="8838"/>
                    <a:pt x="6251" y="12348"/>
                  </a:cubicBezTo>
                  <a:cubicBezTo>
                    <a:pt x="7577" y="16706"/>
                    <a:pt x="9283" y="18981"/>
                    <a:pt x="8146" y="19360"/>
                  </a:cubicBezTo>
                  <a:cubicBezTo>
                    <a:pt x="8122" y="19368"/>
                    <a:pt x="8094" y="19372"/>
                    <a:pt x="8064" y="19372"/>
                  </a:cubicBezTo>
                  <a:cubicBezTo>
                    <a:pt x="6907" y="19372"/>
                    <a:pt x="1449" y="13638"/>
                    <a:pt x="292" y="13638"/>
                  </a:cubicBezTo>
                  <a:cubicBezTo>
                    <a:pt x="59" y="13638"/>
                    <a:pt x="0" y="13871"/>
                    <a:pt x="187" y="14431"/>
                  </a:cubicBezTo>
                  <a:cubicBezTo>
                    <a:pt x="1324" y="17843"/>
                    <a:pt x="10988" y="25045"/>
                    <a:pt x="10988" y="25803"/>
                  </a:cubicBezTo>
                  <a:cubicBezTo>
                    <a:pt x="10988" y="26560"/>
                    <a:pt x="6630" y="26940"/>
                    <a:pt x="8715" y="28078"/>
                  </a:cubicBezTo>
                  <a:cubicBezTo>
                    <a:pt x="9967" y="28761"/>
                    <a:pt x="11835" y="28897"/>
                    <a:pt x="13127" y="28897"/>
                  </a:cubicBezTo>
                  <a:cubicBezTo>
                    <a:pt x="13986" y="28897"/>
                    <a:pt x="14591" y="28837"/>
                    <a:pt x="14591" y="28837"/>
                  </a:cubicBezTo>
                  <a:lnTo>
                    <a:pt x="14591" y="28837"/>
                  </a:lnTo>
                  <a:cubicBezTo>
                    <a:pt x="14591" y="28837"/>
                    <a:pt x="9284" y="31489"/>
                    <a:pt x="10990" y="32058"/>
                  </a:cubicBezTo>
                  <a:cubicBezTo>
                    <a:pt x="11114" y="32100"/>
                    <a:pt x="11256" y="32119"/>
                    <a:pt x="11412" y="32119"/>
                  </a:cubicBezTo>
                  <a:cubicBezTo>
                    <a:pt x="13394" y="32119"/>
                    <a:pt x="17692" y="29025"/>
                    <a:pt x="18569" y="29025"/>
                  </a:cubicBezTo>
                  <a:cubicBezTo>
                    <a:pt x="19386" y="29025"/>
                    <a:pt x="39403" y="32110"/>
                    <a:pt x="47401" y="33696"/>
                  </a:cubicBezTo>
                  <a:cubicBezTo>
                    <a:pt x="49714" y="33383"/>
                    <a:pt x="51145" y="33187"/>
                    <a:pt x="51145" y="33187"/>
                  </a:cubicBezTo>
                  <a:lnTo>
                    <a:pt x="51145" y="30331"/>
                  </a:lnTo>
                  <a:cubicBezTo>
                    <a:pt x="51145" y="30331"/>
                    <a:pt x="32410" y="29416"/>
                    <a:pt x="27041" y="28275"/>
                  </a:cubicBezTo>
                  <a:cubicBezTo>
                    <a:pt x="21673" y="27133"/>
                    <a:pt x="13676" y="26676"/>
                    <a:pt x="13676" y="26676"/>
                  </a:cubicBezTo>
                  <a:cubicBezTo>
                    <a:pt x="13676" y="26676"/>
                    <a:pt x="6251" y="4971"/>
                    <a:pt x="3281" y="744"/>
                  </a:cubicBezTo>
                  <a:cubicBezTo>
                    <a:pt x="3097" y="483"/>
                    <a:pt x="2909" y="235"/>
                    <a:pt x="2715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804;p33">
              <a:extLst>
                <a:ext uri="{FF2B5EF4-FFF2-40B4-BE49-F238E27FC236}">
                  <a16:creationId xmlns:a16="http://schemas.microsoft.com/office/drawing/2014/main" id="{38200BA1-3F57-4E7B-AD3F-DFE43D7A6696}"/>
                </a:ext>
              </a:extLst>
            </p:cNvPr>
            <p:cNvSpPr/>
            <p:nvPr/>
          </p:nvSpPr>
          <p:spPr>
            <a:xfrm>
              <a:off x="943920" y="2544840"/>
              <a:ext cx="368640" cy="242640"/>
            </a:xfrm>
            <a:custGeom>
              <a:avLst/>
              <a:gdLst/>
              <a:ahLst/>
              <a:cxnLst/>
              <a:rect l="l" t="t" r="r" b="b"/>
              <a:pathLst>
                <a:path w="51145" h="33696" extrusionOk="0">
                  <a:moveTo>
                    <a:pt x="2715" y="0"/>
                  </a:moveTo>
                  <a:lnTo>
                    <a:pt x="2715" y="0"/>
                  </a:lnTo>
                  <a:cubicBezTo>
                    <a:pt x="3380" y="2383"/>
                    <a:pt x="5182" y="8838"/>
                    <a:pt x="6251" y="12348"/>
                  </a:cubicBezTo>
                  <a:cubicBezTo>
                    <a:pt x="7577" y="16706"/>
                    <a:pt x="9283" y="18981"/>
                    <a:pt x="8146" y="19360"/>
                  </a:cubicBezTo>
                  <a:cubicBezTo>
                    <a:pt x="8122" y="19368"/>
                    <a:pt x="8094" y="19372"/>
                    <a:pt x="8064" y="19372"/>
                  </a:cubicBezTo>
                  <a:cubicBezTo>
                    <a:pt x="6907" y="19372"/>
                    <a:pt x="1449" y="13638"/>
                    <a:pt x="292" y="13638"/>
                  </a:cubicBezTo>
                  <a:cubicBezTo>
                    <a:pt x="59" y="13638"/>
                    <a:pt x="0" y="13871"/>
                    <a:pt x="187" y="14431"/>
                  </a:cubicBezTo>
                  <a:cubicBezTo>
                    <a:pt x="1324" y="17843"/>
                    <a:pt x="10988" y="25045"/>
                    <a:pt x="10988" y="25803"/>
                  </a:cubicBezTo>
                  <a:cubicBezTo>
                    <a:pt x="10988" y="26560"/>
                    <a:pt x="6630" y="26940"/>
                    <a:pt x="8715" y="28078"/>
                  </a:cubicBezTo>
                  <a:cubicBezTo>
                    <a:pt x="9967" y="28761"/>
                    <a:pt x="11835" y="28897"/>
                    <a:pt x="13127" y="28897"/>
                  </a:cubicBezTo>
                  <a:cubicBezTo>
                    <a:pt x="13986" y="28897"/>
                    <a:pt x="14591" y="28837"/>
                    <a:pt x="14591" y="28837"/>
                  </a:cubicBezTo>
                  <a:lnTo>
                    <a:pt x="14591" y="28837"/>
                  </a:lnTo>
                  <a:cubicBezTo>
                    <a:pt x="14591" y="28837"/>
                    <a:pt x="9284" y="31489"/>
                    <a:pt x="10990" y="32058"/>
                  </a:cubicBezTo>
                  <a:cubicBezTo>
                    <a:pt x="11114" y="32100"/>
                    <a:pt x="11256" y="32119"/>
                    <a:pt x="11412" y="32119"/>
                  </a:cubicBezTo>
                  <a:cubicBezTo>
                    <a:pt x="13394" y="32119"/>
                    <a:pt x="17692" y="29025"/>
                    <a:pt x="18569" y="29025"/>
                  </a:cubicBezTo>
                  <a:cubicBezTo>
                    <a:pt x="19386" y="29025"/>
                    <a:pt x="39403" y="32110"/>
                    <a:pt x="47401" y="33696"/>
                  </a:cubicBezTo>
                  <a:cubicBezTo>
                    <a:pt x="49714" y="33383"/>
                    <a:pt x="51145" y="33187"/>
                    <a:pt x="51145" y="33187"/>
                  </a:cubicBezTo>
                  <a:lnTo>
                    <a:pt x="51145" y="30331"/>
                  </a:lnTo>
                  <a:cubicBezTo>
                    <a:pt x="51145" y="30331"/>
                    <a:pt x="32410" y="29416"/>
                    <a:pt x="27041" y="28275"/>
                  </a:cubicBezTo>
                  <a:cubicBezTo>
                    <a:pt x="21673" y="27133"/>
                    <a:pt x="13676" y="26676"/>
                    <a:pt x="13676" y="26676"/>
                  </a:cubicBezTo>
                  <a:cubicBezTo>
                    <a:pt x="13676" y="26676"/>
                    <a:pt x="6251" y="4971"/>
                    <a:pt x="3281" y="744"/>
                  </a:cubicBezTo>
                  <a:cubicBezTo>
                    <a:pt x="3097" y="483"/>
                    <a:pt x="2909" y="235"/>
                    <a:pt x="2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805;p33">
              <a:extLst>
                <a:ext uri="{FF2B5EF4-FFF2-40B4-BE49-F238E27FC236}">
                  <a16:creationId xmlns:a16="http://schemas.microsoft.com/office/drawing/2014/main" id="{8CE24C5A-65B6-463F-8026-9CF5461F8426}"/>
                </a:ext>
              </a:extLst>
            </p:cNvPr>
            <p:cNvSpPr/>
            <p:nvPr/>
          </p:nvSpPr>
          <p:spPr>
            <a:xfrm>
              <a:off x="1541520" y="2499480"/>
              <a:ext cx="541440" cy="311040"/>
            </a:xfrm>
            <a:custGeom>
              <a:avLst/>
              <a:gdLst/>
              <a:ahLst/>
              <a:cxnLst/>
              <a:rect l="l" t="t" r="r" b="b"/>
              <a:pathLst>
                <a:path w="75017" h="43177" extrusionOk="0">
                  <a:moveTo>
                    <a:pt x="64485" y="0"/>
                  </a:moveTo>
                  <a:lnTo>
                    <a:pt x="45895" y="21322"/>
                  </a:lnTo>
                  <a:lnTo>
                    <a:pt x="18593" y="29512"/>
                  </a:lnTo>
                  <a:cubicBezTo>
                    <a:pt x="18593" y="29512"/>
                    <a:pt x="11312" y="28862"/>
                    <a:pt x="9622" y="28732"/>
                  </a:cubicBezTo>
                  <a:cubicBezTo>
                    <a:pt x="9543" y="28726"/>
                    <a:pt x="9466" y="28723"/>
                    <a:pt x="9389" y="28723"/>
                  </a:cubicBezTo>
                  <a:cubicBezTo>
                    <a:pt x="7812" y="28723"/>
                    <a:pt x="6584" y="29950"/>
                    <a:pt x="5591" y="30943"/>
                  </a:cubicBezTo>
                  <a:cubicBezTo>
                    <a:pt x="4552" y="31982"/>
                    <a:pt x="1952" y="32893"/>
                    <a:pt x="2471" y="33673"/>
                  </a:cubicBezTo>
                  <a:cubicBezTo>
                    <a:pt x="2683" y="33990"/>
                    <a:pt x="2959" y="34114"/>
                    <a:pt x="3326" y="34114"/>
                  </a:cubicBezTo>
                  <a:cubicBezTo>
                    <a:pt x="3862" y="34114"/>
                    <a:pt x="4589" y="33851"/>
                    <a:pt x="5591" y="33542"/>
                  </a:cubicBezTo>
                  <a:cubicBezTo>
                    <a:pt x="7282" y="33023"/>
                    <a:pt x="8451" y="32762"/>
                    <a:pt x="8452" y="32762"/>
                  </a:cubicBezTo>
                  <a:lnTo>
                    <a:pt x="8452" y="32762"/>
                  </a:lnTo>
                  <a:cubicBezTo>
                    <a:pt x="8451" y="32763"/>
                    <a:pt x="2861" y="37963"/>
                    <a:pt x="1432" y="39394"/>
                  </a:cubicBezTo>
                  <a:cubicBezTo>
                    <a:pt x="1" y="40823"/>
                    <a:pt x="262" y="41603"/>
                    <a:pt x="1172" y="41603"/>
                  </a:cubicBezTo>
                  <a:cubicBezTo>
                    <a:pt x="2081" y="41603"/>
                    <a:pt x="7021" y="37053"/>
                    <a:pt x="7022" y="37052"/>
                  </a:cubicBezTo>
                  <a:lnTo>
                    <a:pt x="7022" y="37052"/>
                  </a:lnTo>
                  <a:cubicBezTo>
                    <a:pt x="7022" y="37053"/>
                    <a:pt x="5462" y="38873"/>
                    <a:pt x="4552" y="40303"/>
                  </a:cubicBezTo>
                  <a:cubicBezTo>
                    <a:pt x="3641" y="41734"/>
                    <a:pt x="2342" y="42904"/>
                    <a:pt x="3251" y="43163"/>
                  </a:cubicBezTo>
                  <a:cubicBezTo>
                    <a:pt x="3284" y="43172"/>
                    <a:pt x="3320" y="43177"/>
                    <a:pt x="3360" y="43177"/>
                  </a:cubicBezTo>
                  <a:cubicBezTo>
                    <a:pt x="4427" y="43177"/>
                    <a:pt x="7933" y="39913"/>
                    <a:pt x="7933" y="39913"/>
                  </a:cubicBezTo>
                  <a:lnTo>
                    <a:pt x="9754" y="38743"/>
                  </a:lnTo>
                  <a:lnTo>
                    <a:pt x="9754" y="38743"/>
                  </a:lnTo>
                  <a:cubicBezTo>
                    <a:pt x="9753" y="38743"/>
                    <a:pt x="6763" y="42124"/>
                    <a:pt x="7412" y="42514"/>
                  </a:cubicBezTo>
                  <a:cubicBezTo>
                    <a:pt x="7454" y="42539"/>
                    <a:pt x="7504" y="42550"/>
                    <a:pt x="7562" y="42550"/>
                  </a:cubicBezTo>
                  <a:cubicBezTo>
                    <a:pt x="8417" y="42550"/>
                    <a:pt x="10924" y="40043"/>
                    <a:pt x="10924" y="40043"/>
                  </a:cubicBezTo>
                  <a:cubicBezTo>
                    <a:pt x="10924" y="40043"/>
                    <a:pt x="15603" y="38483"/>
                    <a:pt x="16904" y="36923"/>
                  </a:cubicBezTo>
                  <a:cubicBezTo>
                    <a:pt x="18203" y="35363"/>
                    <a:pt x="18983" y="34322"/>
                    <a:pt x="18983" y="34322"/>
                  </a:cubicBezTo>
                  <a:cubicBezTo>
                    <a:pt x="18983" y="34322"/>
                    <a:pt x="33673" y="31592"/>
                    <a:pt x="39135" y="30682"/>
                  </a:cubicBezTo>
                  <a:cubicBezTo>
                    <a:pt x="44595" y="29773"/>
                    <a:pt x="50965" y="28993"/>
                    <a:pt x="53305" y="26913"/>
                  </a:cubicBezTo>
                  <a:cubicBezTo>
                    <a:pt x="55645" y="24832"/>
                    <a:pt x="74106" y="7281"/>
                    <a:pt x="75017" y="4941"/>
                  </a:cubicBezTo>
                  <a:lnTo>
                    <a:pt x="644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06;p33">
              <a:extLst>
                <a:ext uri="{FF2B5EF4-FFF2-40B4-BE49-F238E27FC236}">
                  <a16:creationId xmlns:a16="http://schemas.microsoft.com/office/drawing/2014/main" id="{98AF98A3-4929-4E0E-8C26-4B44C8FE901B}"/>
                </a:ext>
              </a:extLst>
            </p:cNvPr>
            <p:cNvSpPr/>
            <p:nvPr/>
          </p:nvSpPr>
          <p:spPr>
            <a:xfrm>
              <a:off x="1541520" y="2497320"/>
              <a:ext cx="543960" cy="315720"/>
            </a:xfrm>
            <a:custGeom>
              <a:avLst/>
              <a:gdLst/>
              <a:ahLst/>
              <a:cxnLst/>
              <a:rect l="l" t="t" r="r" b="b"/>
              <a:pathLst>
                <a:path w="75375" h="43818" extrusionOk="0">
                  <a:moveTo>
                    <a:pt x="64477" y="0"/>
                  </a:moveTo>
                  <a:cubicBezTo>
                    <a:pt x="64387" y="0"/>
                    <a:pt x="64298" y="37"/>
                    <a:pt x="64235" y="110"/>
                  </a:cubicBezTo>
                  <a:lnTo>
                    <a:pt x="45703" y="21362"/>
                  </a:lnTo>
                  <a:lnTo>
                    <a:pt x="18550" y="29506"/>
                  </a:lnTo>
                  <a:cubicBezTo>
                    <a:pt x="17837" y="29442"/>
                    <a:pt x="11228" y="28854"/>
                    <a:pt x="9638" y="28732"/>
                  </a:cubicBezTo>
                  <a:cubicBezTo>
                    <a:pt x="9548" y="28725"/>
                    <a:pt x="9458" y="28722"/>
                    <a:pt x="9370" y="28722"/>
                  </a:cubicBezTo>
                  <a:cubicBezTo>
                    <a:pt x="7676" y="28722"/>
                    <a:pt x="6390" y="30000"/>
                    <a:pt x="5354" y="31036"/>
                  </a:cubicBezTo>
                  <a:cubicBezTo>
                    <a:pt x="4987" y="31402"/>
                    <a:pt x="4392" y="31764"/>
                    <a:pt x="3815" y="32113"/>
                  </a:cubicBezTo>
                  <a:cubicBezTo>
                    <a:pt x="2953" y="32638"/>
                    <a:pt x="2208" y="33090"/>
                    <a:pt x="2089" y="33629"/>
                  </a:cubicBezTo>
                  <a:cubicBezTo>
                    <a:pt x="2048" y="33817"/>
                    <a:pt x="2085" y="34015"/>
                    <a:pt x="2195" y="34174"/>
                  </a:cubicBezTo>
                  <a:cubicBezTo>
                    <a:pt x="2479" y="34601"/>
                    <a:pt x="2843" y="34760"/>
                    <a:pt x="3300" y="34760"/>
                  </a:cubicBezTo>
                  <a:cubicBezTo>
                    <a:pt x="3810" y="34760"/>
                    <a:pt x="4437" y="34563"/>
                    <a:pt x="5199" y="34323"/>
                  </a:cubicBezTo>
                  <a:lnTo>
                    <a:pt x="5679" y="34172"/>
                  </a:lnTo>
                  <a:cubicBezTo>
                    <a:pt x="6302" y="33981"/>
                    <a:pt x="6856" y="33823"/>
                    <a:pt x="7306" y="33704"/>
                  </a:cubicBezTo>
                  <a:lnTo>
                    <a:pt x="7306" y="33704"/>
                  </a:lnTo>
                  <a:cubicBezTo>
                    <a:pt x="5655" y="35244"/>
                    <a:pt x="2258" y="38421"/>
                    <a:pt x="1195" y="39487"/>
                  </a:cubicBezTo>
                  <a:cubicBezTo>
                    <a:pt x="54" y="40628"/>
                    <a:pt x="0" y="41320"/>
                    <a:pt x="158" y="41699"/>
                  </a:cubicBezTo>
                  <a:cubicBezTo>
                    <a:pt x="302" y="42048"/>
                    <a:pt x="668" y="42247"/>
                    <a:pt x="1163" y="42247"/>
                  </a:cubicBezTo>
                  <a:cubicBezTo>
                    <a:pt x="1711" y="42247"/>
                    <a:pt x="3219" y="41098"/>
                    <a:pt x="4635" y="39907"/>
                  </a:cubicBezTo>
                  <a:lnTo>
                    <a:pt x="4635" y="39907"/>
                  </a:lnTo>
                  <a:cubicBezTo>
                    <a:pt x="4506" y="40091"/>
                    <a:pt x="4384" y="40274"/>
                    <a:pt x="4271" y="40452"/>
                  </a:cubicBezTo>
                  <a:cubicBezTo>
                    <a:pt x="4026" y="40837"/>
                    <a:pt x="3744" y="41212"/>
                    <a:pt x="3495" y="41544"/>
                  </a:cubicBezTo>
                  <a:cubicBezTo>
                    <a:pt x="2911" y="42326"/>
                    <a:pt x="2488" y="42890"/>
                    <a:pt x="2645" y="43359"/>
                  </a:cubicBezTo>
                  <a:cubicBezTo>
                    <a:pt x="2694" y="43506"/>
                    <a:pt x="2823" y="43701"/>
                    <a:pt x="3155" y="43795"/>
                  </a:cubicBezTo>
                  <a:cubicBezTo>
                    <a:pt x="3210" y="43810"/>
                    <a:pt x="3266" y="43817"/>
                    <a:pt x="3324" y="43817"/>
                  </a:cubicBezTo>
                  <a:cubicBezTo>
                    <a:pt x="4427" y="43817"/>
                    <a:pt x="7029" y="41509"/>
                    <a:pt x="8101" y="40506"/>
                  </a:cubicBezTo>
                  <a:lnTo>
                    <a:pt x="8181" y="40453"/>
                  </a:lnTo>
                  <a:lnTo>
                    <a:pt x="8181" y="40453"/>
                  </a:lnTo>
                  <a:cubicBezTo>
                    <a:pt x="7516" y="41330"/>
                    <a:pt x="6925" y="42268"/>
                    <a:pt x="6997" y="42742"/>
                  </a:cubicBezTo>
                  <a:cubicBezTo>
                    <a:pt x="7017" y="42895"/>
                    <a:pt x="7107" y="43031"/>
                    <a:pt x="7240" y="43112"/>
                  </a:cubicBezTo>
                  <a:cubicBezTo>
                    <a:pt x="7321" y="43160"/>
                    <a:pt x="7417" y="43183"/>
                    <a:pt x="7524" y="43183"/>
                  </a:cubicBezTo>
                  <a:cubicBezTo>
                    <a:pt x="8345" y="43183"/>
                    <a:pt x="9870" y="41859"/>
                    <a:pt x="11090" y="40646"/>
                  </a:cubicBezTo>
                  <a:cubicBezTo>
                    <a:pt x="11715" y="40432"/>
                    <a:pt x="15876" y="38972"/>
                    <a:pt x="17143" y="37450"/>
                  </a:cubicBezTo>
                  <a:cubicBezTo>
                    <a:pt x="18205" y="36177"/>
                    <a:pt x="18931" y="35238"/>
                    <a:pt x="19158" y="34939"/>
                  </a:cubicBezTo>
                  <a:cubicBezTo>
                    <a:pt x="20589" y="34673"/>
                    <a:pt x="34049" y="32177"/>
                    <a:pt x="39180" y="31321"/>
                  </a:cubicBezTo>
                  <a:cubicBezTo>
                    <a:pt x="39858" y="31209"/>
                    <a:pt x="40549" y="31098"/>
                    <a:pt x="41244" y="30986"/>
                  </a:cubicBezTo>
                  <a:cubicBezTo>
                    <a:pt x="46233" y="30188"/>
                    <a:pt x="51392" y="29359"/>
                    <a:pt x="53512" y="27474"/>
                  </a:cubicBezTo>
                  <a:cubicBezTo>
                    <a:pt x="55213" y="25961"/>
                    <a:pt x="74338" y="7879"/>
                    <a:pt x="75311" y="5378"/>
                  </a:cubicBezTo>
                  <a:cubicBezTo>
                    <a:pt x="75374" y="5212"/>
                    <a:pt x="75292" y="5025"/>
                    <a:pt x="75125" y="4961"/>
                  </a:cubicBezTo>
                  <a:cubicBezTo>
                    <a:pt x="75087" y="4946"/>
                    <a:pt x="75047" y="4939"/>
                    <a:pt x="75008" y="4939"/>
                  </a:cubicBezTo>
                  <a:cubicBezTo>
                    <a:pt x="74880" y="4939"/>
                    <a:pt x="74758" y="5017"/>
                    <a:pt x="74708" y="5145"/>
                  </a:cubicBezTo>
                  <a:cubicBezTo>
                    <a:pt x="73875" y="7287"/>
                    <a:pt x="56007" y="24392"/>
                    <a:pt x="53083" y="26992"/>
                  </a:cubicBezTo>
                  <a:cubicBezTo>
                    <a:pt x="51104" y="28752"/>
                    <a:pt x="46040" y="29564"/>
                    <a:pt x="41142" y="30348"/>
                  </a:cubicBezTo>
                  <a:cubicBezTo>
                    <a:pt x="40445" y="30461"/>
                    <a:pt x="39753" y="30571"/>
                    <a:pt x="39075" y="30685"/>
                  </a:cubicBezTo>
                  <a:cubicBezTo>
                    <a:pt x="33673" y="31585"/>
                    <a:pt x="19064" y="34300"/>
                    <a:pt x="18917" y="34327"/>
                  </a:cubicBezTo>
                  <a:cubicBezTo>
                    <a:pt x="18837" y="34341"/>
                    <a:pt x="18767" y="34385"/>
                    <a:pt x="18718" y="34450"/>
                  </a:cubicBezTo>
                  <a:cubicBezTo>
                    <a:pt x="18711" y="34461"/>
                    <a:pt x="17928" y="35502"/>
                    <a:pt x="16649" y="37037"/>
                  </a:cubicBezTo>
                  <a:cubicBezTo>
                    <a:pt x="15422" y="38509"/>
                    <a:pt x="10859" y="40042"/>
                    <a:pt x="10814" y="40057"/>
                  </a:cubicBezTo>
                  <a:cubicBezTo>
                    <a:pt x="10765" y="40074"/>
                    <a:pt x="10723" y="40100"/>
                    <a:pt x="10688" y="40136"/>
                  </a:cubicBezTo>
                  <a:cubicBezTo>
                    <a:pt x="9435" y="41388"/>
                    <a:pt x="8069" y="42456"/>
                    <a:pt x="7644" y="42552"/>
                  </a:cubicBezTo>
                  <a:cubicBezTo>
                    <a:pt x="7758" y="42047"/>
                    <a:pt x="8897" y="40511"/>
                    <a:pt x="9987" y="39279"/>
                  </a:cubicBezTo>
                  <a:cubicBezTo>
                    <a:pt x="10098" y="39157"/>
                    <a:pt x="10099" y="38974"/>
                    <a:pt x="9993" y="38851"/>
                  </a:cubicBezTo>
                  <a:cubicBezTo>
                    <a:pt x="9930" y="38777"/>
                    <a:pt x="9840" y="38738"/>
                    <a:pt x="9749" y="38738"/>
                  </a:cubicBezTo>
                  <a:cubicBezTo>
                    <a:pt x="9687" y="38738"/>
                    <a:pt x="9624" y="38756"/>
                    <a:pt x="9570" y="38793"/>
                  </a:cubicBezTo>
                  <a:lnTo>
                    <a:pt x="7705" y="39998"/>
                  </a:lnTo>
                  <a:cubicBezTo>
                    <a:pt x="5806" y="41766"/>
                    <a:pt x="3856" y="43178"/>
                    <a:pt x="3373" y="43178"/>
                  </a:cubicBezTo>
                  <a:cubicBezTo>
                    <a:pt x="3358" y="43178"/>
                    <a:pt x="3345" y="43177"/>
                    <a:pt x="3333" y="43174"/>
                  </a:cubicBezTo>
                  <a:cubicBezTo>
                    <a:pt x="3287" y="43160"/>
                    <a:pt x="3263" y="43148"/>
                    <a:pt x="3257" y="43148"/>
                  </a:cubicBezTo>
                  <a:cubicBezTo>
                    <a:pt x="3240" y="42960"/>
                    <a:pt x="3705" y="42342"/>
                    <a:pt x="4013" y="41931"/>
                  </a:cubicBezTo>
                  <a:cubicBezTo>
                    <a:pt x="4268" y="41590"/>
                    <a:pt x="4557" y="41204"/>
                    <a:pt x="4815" y="40798"/>
                  </a:cubicBezTo>
                  <a:cubicBezTo>
                    <a:pt x="5705" y="39403"/>
                    <a:pt x="7243" y="37603"/>
                    <a:pt x="7260" y="37584"/>
                  </a:cubicBezTo>
                  <a:cubicBezTo>
                    <a:pt x="7378" y="37455"/>
                    <a:pt x="7371" y="37254"/>
                    <a:pt x="7246" y="37133"/>
                  </a:cubicBezTo>
                  <a:cubicBezTo>
                    <a:pt x="7184" y="37073"/>
                    <a:pt x="7103" y="37043"/>
                    <a:pt x="7023" y="37043"/>
                  </a:cubicBezTo>
                  <a:cubicBezTo>
                    <a:pt x="6941" y="37043"/>
                    <a:pt x="6858" y="37074"/>
                    <a:pt x="6796" y="37136"/>
                  </a:cubicBezTo>
                  <a:cubicBezTo>
                    <a:pt x="4488" y="39260"/>
                    <a:pt x="1679" y="41572"/>
                    <a:pt x="1164" y="41602"/>
                  </a:cubicBezTo>
                  <a:cubicBezTo>
                    <a:pt x="1082" y="41602"/>
                    <a:pt x="812" y="41591"/>
                    <a:pt x="755" y="41452"/>
                  </a:cubicBezTo>
                  <a:cubicBezTo>
                    <a:pt x="688" y="41291"/>
                    <a:pt x="803" y="40792"/>
                    <a:pt x="1651" y="39942"/>
                  </a:cubicBezTo>
                  <a:cubicBezTo>
                    <a:pt x="3061" y="38534"/>
                    <a:pt x="8608" y="33373"/>
                    <a:pt x="8665" y="33321"/>
                  </a:cubicBezTo>
                  <a:cubicBezTo>
                    <a:pt x="8771" y="33221"/>
                    <a:pt x="8799" y="33063"/>
                    <a:pt x="8732" y="32933"/>
                  </a:cubicBezTo>
                  <a:cubicBezTo>
                    <a:pt x="8675" y="32825"/>
                    <a:pt x="8563" y="32761"/>
                    <a:pt x="8445" y="32761"/>
                  </a:cubicBezTo>
                  <a:cubicBezTo>
                    <a:pt x="8421" y="32761"/>
                    <a:pt x="8398" y="32763"/>
                    <a:pt x="8374" y="32769"/>
                  </a:cubicBezTo>
                  <a:cubicBezTo>
                    <a:pt x="8363" y="32772"/>
                    <a:pt x="7172" y="33037"/>
                    <a:pt x="5489" y="33555"/>
                  </a:cubicBezTo>
                  <a:lnTo>
                    <a:pt x="5007" y="33707"/>
                  </a:lnTo>
                  <a:cubicBezTo>
                    <a:pt x="4210" y="33957"/>
                    <a:pt x="3699" y="34105"/>
                    <a:pt x="3346" y="34105"/>
                  </a:cubicBezTo>
                  <a:cubicBezTo>
                    <a:pt x="3051" y="34105"/>
                    <a:pt x="2867" y="34001"/>
                    <a:pt x="2721" y="33769"/>
                  </a:cubicBezTo>
                  <a:cubicBezTo>
                    <a:pt x="2780" y="33500"/>
                    <a:pt x="3573" y="33018"/>
                    <a:pt x="4152" y="32667"/>
                  </a:cubicBezTo>
                  <a:cubicBezTo>
                    <a:pt x="4761" y="32297"/>
                    <a:pt x="5390" y="31914"/>
                    <a:pt x="5812" y="31493"/>
                  </a:cubicBezTo>
                  <a:cubicBezTo>
                    <a:pt x="6765" y="30540"/>
                    <a:pt x="7925" y="29368"/>
                    <a:pt x="9389" y="29368"/>
                  </a:cubicBezTo>
                  <a:cubicBezTo>
                    <a:pt x="9455" y="29368"/>
                    <a:pt x="9522" y="29371"/>
                    <a:pt x="9589" y="29376"/>
                  </a:cubicBezTo>
                  <a:cubicBezTo>
                    <a:pt x="11259" y="29505"/>
                    <a:pt x="18483" y="30150"/>
                    <a:pt x="18556" y="30156"/>
                  </a:cubicBezTo>
                  <a:cubicBezTo>
                    <a:pt x="18566" y="30157"/>
                    <a:pt x="18577" y="30157"/>
                    <a:pt x="18587" y="30157"/>
                  </a:cubicBezTo>
                  <a:cubicBezTo>
                    <a:pt x="18618" y="30157"/>
                    <a:pt x="18648" y="30153"/>
                    <a:pt x="18677" y="30144"/>
                  </a:cubicBezTo>
                  <a:lnTo>
                    <a:pt x="45978" y="21952"/>
                  </a:lnTo>
                  <a:cubicBezTo>
                    <a:pt x="46037" y="21936"/>
                    <a:pt x="46089" y="21902"/>
                    <a:pt x="46130" y="21855"/>
                  </a:cubicBezTo>
                  <a:lnTo>
                    <a:pt x="64720" y="535"/>
                  </a:lnTo>
                  <a:cubicBezTo>
                    <a:pt x="64839" y="401"/>
                    <a:pt x="64823" y="196"/>
                    <a:pt x="64690" y="79"/>
                  </a:cubicBezTo>
                  <a:cubicBezTo>
                    <a:pt x="64628" y="26"/>
                    <a:pt x="64552" y="0"/>
                    <a:pt x="644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07;p33">
              <a:extLst>
                <a:ext uri="{FF2B5EF4-FFF2-40B4-BE49-F238E27FC236}">
                  <a16:creationId xmlns:a16="http://schemas.microsoft.com/office/drawing/2014/main" id="{31BEB5DF-CF61-4901-9155-5AFD2E673AFC}"/>
                </a:ext>
              </a:extLst>
            </p:cNvPr>
            <p:cNvSpPr/>
            <p:nvPr/>
          </p:nvSpPr>
          <p:spPr>
            <a:xfrm>
              <a:off x="1634400" y="2542320"/>
              <a:ext cx="377640" cy="204120"/>
            </a:xfrm>
            <a:custGeom>
              <a:avLst/>
              <a:gdLst/>
              <a:ahLst/>
              <a:cxnLst/>
              <a:rect l="l" t="t" r="r" b="b"/>
              <a:pathLst>
                <a:path w="52404" h="28388" extrusionOk="0">
                  <a:moveTo>
                    <a:pt x="46479" y="1"/>
                  </a:moveTo>
                  <a:lnTo>
                    <a:pt x="33036" y="15418"/>
                  </a:lnTo>
                  <a:lnTo>
                    <a:pt x="5734" y="23608"/>
                  </a:lnTo>
                  <a:cubicBezTo>
                    <a:pt x="5734" y="23608"/>
                    <a:pt x="2626" y="23332"/>
                    <a:pt x="1" y="23103"/>
                  </a:cubicBezTo>
                  <a:lnTo>
                    <a:pt x="1" y="23103"/>
                  </a:lnTo>
                  <a:cubicBezTo>
                    <a:pt x="95" y="23693"/>
                    <a:pt x="159" y="24051"/>
                    <a:pt x="159" y="24051"/>
                  </a:cubicBezTo>
                  <a:lnTo>
                    <a:pt x="2638" y="28388"/>
                  </a:lnTo>
                  <a:cubicBezTo>
                    <a:pt x="2638" y="28388"/>
                    <a:pt x="31136" y="19094"/>
                    <a:pt x="32374" y="19094"/>
                  </a:cubicBezTo>
                  <a:cubicBezTo>
                    <a:pt x="33614" y="19094"/>
                    <a:pt x="33614" y="19508"/>
                    <a:pt x="35060" y="19921"/>
                  </a:cubicBezTo>
                  <a:cubicBezTo>
                    <a:pt x="35192" y="19958"/>
                    <a:pt x="35301" y="19975"/>
                    <a:pt x="35391" y="19975"/>
                  </a:cubicBezTo>
                  <a:cubicBezTo>
                    <a:pt x="36290" y="19975"/>
                    <a:pt x="35267" y="18268"/>
                    <a:pt x="35267" y="18268"/>
                  </a:cubicBezTo>
                  <a:cubicBezTo>
                    <a:pt x="35267" y="18268"/>
                    <a:pt x="38777" y="17855"/>
                    <a:pt x="41048" y="17028"/>
                  </a:cubicBezTo>
                  <a:cubicBezTo>
                    <a:pt x="43320" y="16203"/>
                    <a:pt x="35679" y="16409"/>
                    <a:pt x="36918" y="15790"/>
                  </a:cubicBezTo>
                  <a:cubicBezTo>
                    <a:pt x="38157" y="15171"/>
                    <a:pt x="49516" y="8769"/>
                    <a:pt x="51994" y="4432"/>
                  </a:cubicBezTo>
                  <a:cubicBezTo>
                    <a:pt x="52404" y="3713"/>
                    <a:pt x="52390" y="3414"/>
                    <a:pt x="52075" y="3414"/>
                  </a:cubicBezTo>
                  <a:cubicBezTo>
                    <a:pt x="50508" y="3414"/>
                    <a:pt x="41495" y="10837"/>
                    <a:pt x="40461" y="10837"/>
                  </a:cubicBezTo>
                  <a:cubicBezTo>
                    <a:pt x="40449" y="10837"/>
                    <a:pt x="40439" y="10836"/>
                    <a:pt x="40429" y="10834"/>
                  </a:cubicBezTo>
                  <a:cubicBezTo>
                    <a:pt x="39752" y="10697"/>
                    <a:pt x="43686" y="4357"/>
                    <a:pt x="46479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808;p33">
              <a:extLst>
                <a:ext uri="{FF2B5EF4-FFF2-40B4-BE49-F238E27FC236}">
                  <a16:creationId xmlns:a16="http://schemas.microsoft.com/office/drawing/2014/main" id="{88639925-A93A-402C-81D3-D463DB42AC7C}"/>
                </a:ext>
              </a:extLst>
            </p:cNvPr>
            <p:cNvSpPr/>
            <p:nvPr/>
          </p:nvSpPr>
          <p:spPr>
            <a:xfrm>
              <a:off x="1634400" y="2542320"/>
              <a:ext cx="377640" cy="204120"/>
            </a:xfrm>
            <a:custGeom>
              <a:avLst/>
              <a:gdLst/>
              <a:ahLst/>
              <a:cxnLst/>
              <a:rect l="l" t="t" r="r" b="b"/>
              <a:pathLst>
                <a:path w="52404" h="28388" extrusionOk="0">
                  <a:moveTo>
                    <a:pt x="46479" y="1"/>
                  </a:moveTo>
                  <a:lnTo>
                    <a:pt x="33036" y="15418"/>
                  </a:lnTo>
                  <a:lnTo>
                    <a:pt x="5734" y="23608"/>
                  </a:lnTo>
                  <a:cubicBezTo>
                    <a:pt x="5734" y="23608"/>
                    <a:pt x="2626" y="23332"/>
                    <a:pt x="1" y="23103"/>
                  </a:cubicBezTo>
                  <a:lnTo>
                    <a:pt x="1" y="23103"/>
                  </a:lnTo>
                  <a:cubicBezTo>
                    <a:pt x="95" y="23693"/>
                    <a:pt x="159" y="24051"/>
                    <a:pt x="159" y="24051"/>
                  </a:cubicBezTo>
                  <a:lnTo>
                    <a:pt x="2638" y="28388"/>
                  </a:lnTo>
                  <a:cubicBezTo>
                    <a:pt x="2638" y="28388"/>
                    <a:pt x="31136" y="19094"/>
                    <a:pt x="32374" y="19094"/>
                  </a:cubicBezTo>
                  <a:cubicBezTo>
                    <a:pt x="33614" y="19094"/>
                    <a:pt x="33614" y="19508"/>
                    <a:pt x="35060" y="19921"/>
                  </a:cubicBezTo>
                  <a:cubicBezTo>
                    <a:pt x="35192" y="19958"/>
                    <a:pt x="35301" y="19975"/>
                    <a:pt x="35391" y="19975"/>
                  </a:cubicBezTo>
                  <a:cubicBezTo>
                    <a:pt x="36290" y="19975"/>
                    <a:pt x="35267" y="18268"/>
                    <a:pt x="35267" y="18268"/>
                  </a:cubicBezTo>
                  <a:cubicBezTo>
                    <a:pt x="35267" y="18268"/>
                    <a:pt x="38777" y="17855"/>
                    <a:pt x="41048" y="17028"/>
                  </a:cubicBezTo>
                  <a:cubicBezTo>
                    <a:pt x="43320" y="16203"/>
                    <a:pt x="35679" y="16409"/>
                    <a:pt x="36918" y="15790"/>
                  </a:cubicBezTo>
                  <a:cubicBezTo>
                    <a:pt x="38157" y="15171"/>
                    <a:pt x="49516" y="8769"/>
                    <a:pt x="51994" y="4432"/>
                  </a:cubicBezTo>
                  <a:cubicBezTo>
                    <a:pt x="52404" y="3713"/>
                    <a:pt x="52390" y="3414"/>
                    <a:pt x="52075" y="3414"/>
                  </a:cubicBezTo>
                  <a:cubicBezTo>
                    <a:pt x="50508" y="3414"/>
                    <a:pt x="41495" y="10837"/>
                    <a:pt x="40461" y="10837"/>
                  </a:cubicBezTo>
                  <a:cubicBezTo>
                    <a:pt x="40449" y="10837"/>
                    <a:pt x="40439" y="10836"/>
                    <a:pt x="40429" y="10834"/>
                  </a:cubicBezTo>
                  <a:cubicBezTo>
                    <a:pt x="39752" y="10697"/>
                    <a:pt x="43686" y="4357"/>
                    <a:pt x="46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809;p33">
              <a:extLst>
                <a:ext uri="{FF2B5EF4-FFF2-40B4-BE49-F238E27FC236}">
                  <a16:creationId xmlns:a16="http://schemas.microsoft.com/office/drawing/2014/main" id="{B3E0A987-8B54-4BA7-83F6-B58FE96CFDA5}"/>
                </a:ext>
              </a:extLst>
            </p:cNvPr>
            <p:cNvSpPr/>
            <p:nvPr/>
          </p:nvSpPr>
          <p:spPr>
            <a:xfrm>
              <a:off x="1541520" y="2707200"/>
              <a:ext cx="136080" cy="103320"/>
            </a:xfrm>
            <a:custGeom>
              <a:avLst/>
              <a:gdLst/>
              <a:ahLst/>
              <a:cxnLst/>
              <a:rect l="l" t="t" r="r" b="b"/>
              <a:pathLst>
                <a:path w="18981" h="14454" extrusionOk="0">
                  <a:moveTo>
                    <a:pt x="9387" y="0"/>
                  </a:moveTo>
                  <a:cubicBezTo>
                    <a:pt x="7810" y="0"/>
                    <a:pt x="6582" y="1227"/>
                    <a:pt x="5591" y="2220"/>
                  </a:cubicBezTo>
                  <a:cubicBezTo>
                    <a:pt x="4550" y="3259"/>
                    <a:pt x="1950" y="4170"/>
                    <a:pt x="2469" y="4950"/>
                  </a:cubicBezTo>
                  <a:cubicBezTo>
                    <a:pt x="2681" y="5267"/>
                    <a:pt x="2957" y="5391"/>
                    <a:pt x="3325" y="5391"/>
                  </a:cubicBezTo>
                  <a:cubicBezTo>
                    <a:pt x="3860" y="5391"/>
                    <a:pt x="4588" y="5128"/>
                    <a:pt x="5591" y="4819"/>
                  </a:cubicBezTo>
                  <a:cubicBezTo>
                    <a:pt x="7280" y="4300"/>
                    <a:pt x="8449" y="4039"/>
                    <a:pt x="8450" y="4039"/>
                  </a:cubicBezTo>
                  <a:lnTo>
                    <a:pt x="8450" y="4039"/>
                  </a:lnTo>
                  <a:cubicBezTo>
                    <a:pt x="8449" y="4040"/>
                    <a:pt x="2859" y="9240"/>
                    <a:pt x="1430" y="10671"/>
                  </a:cubicBezTo>
                  <a:cubicBezTo>
                    <a:pt x="0" y="12100"/>
                    <a:pt x="260" y="12880"/>
                    <a:pt x="1170" y="12880"/>
                  </a:cubicBezTo>
                  <a:cubicBezTo>
                    <a:pt x="2079" y="12880"/>
                    <a:pt x="7019" y="8330"/>
                    <a:pt x="7020" y="8329"/>
                  </a:cubicBezTo>
                  <a:lnTo>
                    <a:pt x="7020" y="8329"/>
                  </a:lnTo>
                  <a:cubicBezTo>
                    <a:pt x="7020" y="8330"/>
                    <a:pt x="5460" y="10150"/>
                    <a:pt x="4550" y="11580"/>
                  </a:cubicBezTo>
                  <a:cubicBezTo>
                    <a:pt x="3639" y="13011"/>
                    <a:pt x="2340" y="14181"/>
                    <a:pt x="3249" y="14440"/>
                  </a:cubicBezTo>
                  <a:cubicBezTo>
                    <a:pt x="3282" y="14449"/>
                    <a:pt x="3318" y="14454"/>
                    <a:pt x="3358" y="14454"/>
                  </a:cubicBezTo>
                  <a:cubicBezTo>
                    <a:pt x="4425" y="14454"/>
                    <a:pt x="7931" y="11190"/>
                    <a:pt x="7931" y="11190"/>
                  </a:cubicBezTo>
                  <a:lnTo>
                    <a:pt x="9752" y="10020"/>
                  </a:lnTo>
                  <a:lnTo>
                    <a:pt x="9752" y="10020"/>
                  </a:lnTo>
                  <a:cubicBezTo>
                    <a:pt x="9751" y="10020"/>
                    <a:pt x="6761" y="13401"/>
                    <a:pt x="7410" y="13791"/>
                  </a:cubicBezTo>
                  <a:cubicBezTo>
                    <a:pt x="7452" y="13816"/>
                    <a:pt x="7502" y="13827"/>
                    <a:pt x="7560" y="13827"/>
                  </a:cubicBezTo>
                  <a:cubicBezTo>
                    <a:pt x="8415" y="13827"/>
                    <a:pt x="10922" y="11320"/>
                    <a:pt x="10922" y="11320"/>
                  </a:cubicBezTo>
                  <a:cubicBezTo>
                    <a:pt x="10922" y="11320"/>
                    <a:pt x="15601" y="9760"/>
                    <a:pt x="16902" y="8200"/>
                  </a:cubicBezTo>
                  <a:cubicBezTo>
                    <a:pt x="18201" y="6640"/>
                    <a:pt x="18981" y="5599"/>
                    <a:pt x="18981" y="5599"/>
                  </a:cubicBezTo>
                  <a:lnTo>
                    <a:pt x="18591" y="789"/>
                  </a:lnTo>
                  <a:cubicBezTo>
                    <a:pt x="18591" y="789"/>
                    <a:pt x="11310" y="139"/>
                    <a:pt x="9620" y="9"/>
                  </a:cubicBezTo>
                  <a:cubicBezTo>
                    <a:pt x="9541" y="3"/>
                    <a:pt x="9464" y="0"/>
                    <a:pt x="9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10;p33">
              <a:extLst>
                <a:ext uri="{FF2B5EF4-FFF2-40B4-BE49-F238E27FC236}">
                  <a16:creationId xmlns:a16="http://schemas.microsoft.com/office/drawing/2014/main" id="{8101430D-C202-4F4F-B970-CE5589E1EE81}"/>
                </a:ext>
              </a:extLst>
            </p:cNvPr>
            <p:cNvSpPr/>
            <p:nvPr/>
          </p:nvSpPr>
          <p:spPr>
            <a:xfrm>
              <a:off x="1541520" y="2705040"/>
              <a:ext cx="138600" cy="108000"/>
            </a:xfrm>
            <a:custGeom>
              <a:avLst/>
              <a:gdLst/>
              <a:ahLst/>
              <a:cxnLst/>
              <a:rect l="l" t="t" r="r" b="b"/>
              <a:pathLst>
                <a:path w="19303" h="15097" extrusionOk="0">
                  <a:moveTo>
                    <a:pt x="9390" y="647"/>
                  </a:moveTo>
                  <a:cubicBezTo>
                    <a:pt x="9457" y="647"/>
                    <a:pt x="9523" y="650"/>
                    <a:pt x="9591" y="655"/>
                  </a:cubicBezTo>
                  <a:cubicBezTo>
                    <a:pt x="11073" y="769"/>
                    <a:pt x="16949" y="1292"/>
                    <a:pt x="18286" y="1410"/>
                  </a:cubicBezTo>
                  <a:lnTo>
                    <a:pt x="18644" y="5826"/>
                  </a:lnTo>
                  <a:cubicBezTo>
                    <a:pt x="18421" y="6119"/>
                    <a:pt x="17703" y="7051"/>
                    <a:pt x="16649" y="8316"/>
                  </a:cubicBezTo>
                  <a:cubicBezTo>
                    <a:pt x="15422" y="9788"/>
                    <a:pt x="10859" y="11322"/>
                    <a:pt x="10814" y="11338"/>
                  </a:cubicBezTo>
                  <a:cubicBezTo>
                    <a:pt x="10765" y="11353"/>
                    <a:pt x="10723" y="11380"/>
                    <a:pt x="10688" y="11415"/>
                  </a:cubicBezTo>
                  <a:cubicBezTo>
                    <a:pt x="9436" y="12667"/>
                    <a:pt x="8069" y="13735"/>
                    <a:pt x="7644" y="13831"/>
                  </a:cubicBezTo>
                  <a:cubicBezTo>
                    <a:pt x="7759" y="13324"/>
                    <a:pt x="8897" y="11791"/>
                    <a:pt x="9987" y="10558"/>
                  </a:cubicBezTo>
                  <a:cubicBezTo>
                    <a:pt x="10098" y="10438"/>
                    <a:pt x="10099" y="10254"/>
                    <a:pt x="9993" y="10130"/>
                  </a:cubicBezTo>
                  <a:cubicBezTo>
                    <a:pt x="9930" y="10056"/>
                    <a:pt x="9839" y="10018"/>
                    <a:pt x="9748" y="10018"/>
                  </a:cubicBezTo>
                  <a:cubicBezTo>
                    <a:pt x="9686" y="10018"/>
                    <a:pt x="9624" y="10035"/>
                    <a:pt x="9570" y="10072"/>
                  </a:cubicBezTo>
                  <a:lnTo>
                    <a:pt x="7705" y="11277"/>
                  </a:lnTo>
                  <a:cubicBezTo>
                    <a:pt x="5805" y="13046"/>
                    <a:pt x="3854" y="14458"/>
                    <a:pt x="3373" y="14458"/>
                  </a:cubicBezTo>
                  <a:cubicBezTo>
                    <a:pt x="3358" y="14458"/>
                    <a:pt x="3345" y="14457"/>
                    <a:pt x="3333" y="14455"/>
                  </a:cubicBezTo>
                  <a:cubicBezTo>
                    <a:pt x="3287" y="14441"/>
                    <a:pt x="3263" y="14429"/>
                    <a:pt x="3257" y="14429"/>
                  </a:cubicBezTo>
                  <a:lnTo>
                    <a:pt x="3258" y="14427"/>
                  </a:lnTo>
                  <a:cubicBezTo>
                    <a:pt x="3242" y="14239"/>
                    <a:pt x="3706" y="13621"/>
                    <a:pt x="4014" y="13210"/>
                  </a:cubicBezTo>
                  <a:cubicBezTo>
                    <a:pt x="4269" y="12869"/>
                    <a:pt x="4559" y="12483"/>
                    <a:pt x="4817" y="12077"/>
                  </a:cubicBezTo>
                  <a:cubicBezTo>
                    <a:pt x="5706" y="10682"/>
                    <a:pt x="7245" y="8882"/>
                    <a:pt x="7262" y="8863"/>
                  </a:cubicBezTo>
                  <a:cubicBezTo>
                    <a:pt x="7378" y="8734"/>
                    <a:pt x="7372" y="8533"/>
                    <a:pt x="7246" y="8412"/>
                  </a:cubicBezTo>
                  <a:cubicBezTo>
                    <a:pt x="7184" y="8352"/>
                    <a:pt x="7104" y="8322"/>
                    <a:pt x="7023" y="8322"/>
                  </a:cubicBezTo>
                  <a:cubicBezTo>
                    <a:pt x="6942" y="8322"/>
                    <a:pt x="6860" y="8353"/>
                    <a:pt x="6797" y="8415"/>
                  </a:cubicBezTo>
                  <a:cubicBezTo>
                    <a:pt x="4489" y="10539"/>
                    <a:pt x="1680" y="12851"/>
                    <a:pt x="1166" y="12881"/>
                  </a:cubicBezTo>
                  <a:cubicBezTo>
                    <a:pt x="1084" y="12881"/>
                    <a:pt x="814" y="12870"/>
                    <a:pt x="756" y="12731"/>
                  </a:cubicBezTo>
                  <a:cubicBezTo>
                    <a:pt x="689" y="12570"/>
                    <a:pt x="803" y="12071"/>
                    <a:pt x="1653" y="11221"/>
                  </a:cubicBezTo>
                  <a:cubicBezTo>
                    <a:pt x="3063" y="9811"/>
                    <a:pt x="8609" y="4650"/>
                    <a:pt x="8665" y="4599"/>
                  </a:cubicBezTo>
                  <a:cubicBezTo>
                    <a:pt x="8773" y="4500"/>
                    <a:pt x="8799" y="4341"/>
                    <a:pt x="8732" y="4212"/>
                  </a:cubicBezTo>
                  <a:cubicBezTo>
                    <a:pt x="8673" y="4105"/>
                    <a:pt x="8563" y="4040"/>
                    <a:pt x="8444" y="4040"/>
                  </a:cubicBezTo>
                  <a:cubicBezTo>
                    <a:pt x="8421" y="4040"/>
                    <a:pt x="8398" y="4043"/>
                    <a:pt x="8375" y="4048"/>
                  </a:cubicBezTo>
                  <a:cubicBezTo>
                    <a:pt x="8363" y="4049"/>
                    <a:pt x="7174" y="4316"/>
                    <a:pt x="5491" y="4835"/>
                  </a:cubicBezTo>
                  <a:lnTo>
                    <a:pt x="5007" y="4987"/>
                  </a:lnTo>
                  <a:cubicBezTo>
                    <a:pt x="4211" y="5237"/>
                    <a:pt x="3700" y="5384"/>
                    <a:pt x="3348" y="5384"/>
                  </a:cubicBezTo>
                  <a:cubicBezTo>
                    <a:pt x="3053" y="5384"/>
                    <a:pt x="2869" y="5280"/>
                    <a:pt x="2723" y="5048"/>
                  </a:cubicBezTo>
                  <a:cubicBezTo>
                    <a:pt x="2782" y="4779"/>
                    <a:pt x="3574" y="4297"/>
                    <a:pt x="4154" y="3946"/>
                  </a:cubicBezTo>
                  <a:cubicBezTo>
                    <a:pt x="4762" y="3576"/>
                    <a:pt x="5392" y="3193"/>
                    <a:pt x="5814" y="2772"/>
                  </a:cubicBezTo>
                  <a:cubicBezTo>
                    <a:pt x="6766" y="1819"/>
                    <a:pt x="7927" y="647"/>
                    <a:pt x="9390" y="647"/>
                  </a:cubicBezTo>
                  <a:close/>
                  <a:moveTo>
                    <a:pt x="9370" y="1"/>
                  </a:moveTo>
                  <a:cubicBezTo>
                    <a:pt x="7676" y="1"/>
                    <a:pt x="6390" y="1279"/>
                    <a:pt x="5354" y="2315"/>
                  </a:cubicBezTo>
                  <a:cubicBezTo>
                    <a:pt x="4987" y="2681"/>
                    <a:pt x="4392" y="3043"/>
                    <a:pt x="3815" y="3392"/>
                  </a:cubicBezTo>
                  <a:cubicBezTo>
                    <a:pt x="2953" y="3917"/>
                    <a:pt x="2208" y="4369"/>
                    <a:pt x="2089" y="4908"/>
                  </a:cubicBezTo>
                  <a:cubicBezTo>
                    <a:pt x="2048" y="5096"/>
                    <a:pt x="2085" y="5294"/>
                    <a:pt x="2195" y="5453"/>
                  </a:cubicBezTo>
                  <a:cubicBezTo>
                    <a:pt x="2479" y="5880"/>
                    <a:pt x="2843" y="6039"/>
                    <a:pt x="3300" y="6039"/>
                  </a:cubicBezTo>
                  <a:cubicBezTo>
                    <a:pt x="3810" y="6039"/>
                    <a:pt x="4437" y="5842"/>
                    <a:pt x="5199" y="5602"/>
                  </a:cubicBezTo>
                  <a:lnTo>
                    <a:pt x="5679" y="5451"/>
                  </a:lnTo>
                  <a:cubicBezTo>
                    <a:pt x="6301" y="5260"/>
                    <a:pt x="6856" y="5102"/>
                    <a:pt x="7306" y="4983"/>
                  </a:cubicBezTo>
                  <a:lnTo>
                    <a:pt x="7306" y="4983"/>
                  </a:lnTo>
                  <a:cubicBezTo>
                    <a:pt x="5655" y="6523"/>
                    <a:pt x="2258" y="9700"/>
                    <a:pt x="1195" y="10766"/>
                  </a:cubicBezTo>
                  <a:cubicBezTo>
                    <a:pt x="54" y="11907"/>
                    <a:pt x="0" y="12599"/>
                    <a:pt x="158" y="12978"/>
                  </a:cubicBezTo>
                  <a:cubicBezTo>
                    <a:pt x="302" y="13327"/>
                    <a:pt x="668" y="13526"/>
                    <a:pt x="1163" y="13526"/>
                  </a:cubicBezTo>
                  <a:cubicBezTo>
                    <a:pt x="1711" y="13526"/>
                    <a:pt x="3219" y="12377"/>
                    <a:pt x="4635" y="11186"/>
                  </a:cubicBezTo>
                  <a:lnTo>
                    <a:pt x="4635" y="11186"/>
                  </a:lnTo>
                  <a:cubicBezTo>
                    <a:pt x="4506" y="11370"/>
                    <a:pt x="4384" y="11553"/>
                    <a:pt x="4271" y="11731"/>
                  </a:cubicBezTo>
                  <a:cubicBezTo>
                    <a:pt x="4026" y="12116"/>
                    <a:pt x="3744" y="12491"/>
                    <a:pt x="3495" y="12823"/>
                  </a:cubicBezTo>
                  <a:cubicBezTo>
                    <a:pt x="2911" y="13605"/>
                    <a:pt x="2488" y="14169"/>
                    <a:pt x="2645" y="14638"/>
                  </a:cubicBezTo>
                  <a:cubicBezTo>
                    <a:pt x="2694" y="14785"/>
                    <a:pt x="2823" y="14980"/>
                    <a:pt x="3155" y="15074"/>
                  </a:cubicBezTo>
                  <a:cubicBezTo>
                    <a:pt x="3210" y="15089"/>
                    <a:pt x="3266" y="15096"/>
                    <a:pt x="3324" y="15096"/>
                  </a:cubicBezTo>
                  <a:cubicBezTo>
                    <a:pt x="4427" y="15096"/>
                    <a:pt x="7029" y="12788"/>
                    <a:pt x="8098" y="11785"/>
                  </a:cubicBezTo>
                  <a:lnTo>
                    <a:pt x="8180" y="11732"/>
                  </a:lnTo>
                  <a:lnTo>
                    <a:pt x="8180" y="11732"/>
                  </a:lnTo>
                  <a:cubicBezTo>
                    <a:pt x="7515" y="12609"/>
                    <a:pt x="6922" y="13547"/>
                    <a:pt x="6994" y="14021"/>
                  </a:cubicBezTo>
                  <a:cubicBezTo>
                    <a:pt x="7016" y="14174"/>
                    <a:pt x="7104" y="14310"/>
                    <a:pt x="7236" y="14391"/>
                  </a:cubicBezTo>
                  <a:cubicBezTo>
                    <a:pt x="7319" y="14440"/>
                    <a:pt x="7416" y="14463"/>
                    <a:pt x="7526" y="14463"/>
                  </a:cubicBezTo>
                  <a:cubicBezTo>
                    <a:pt x="8355" y="14463"/>
                    <a:pt x="9871" y="13137"/>
                    <a:pt x="11087" y="11925"/>
                  </a:cubicBezTo>
                  <a:cubicBezTo>
                    <a:pt x="11714" y="11712"/>
                    <a:pt x="15873" y="10251"/>
                    <a:pt x="17142" y="8731"/>
                  </a:cubicBezTo>
                  <a:cubicBezTo>
                    <a:pt x="18432" y="7181"/>
                    <a:pt x="19224" y="6128"/>
                    <a:pt x="19233" y="6118"/>
                  </a:cubicBezTo>
                  <a:cubicBezTo>
                    <a:pt x="19280" y="6054"/>
                    <a:pt x="19303" y="5976"/>
                    <a:pt x="19295" y="5898"/>
                  </a:cubicBezTo>
                  <a:lnTo>
                    <a:pt x="18905" y="1087"/>
                  </a:lnTo>
                  <a:cubicBezTo>
                    <a:pt x="18893" y="929"/>
                    <a:pt x="18768" y="805"/>
                    <a:pt x="18612" y="791"/>
                  </a:cubicBezTo>
                  <a:cubicBezTo>
                    <a:pt x="18539" y="785"/>
                    <a:pt x="11310" y="139"/>
                    <a:pt x="9638" y="11"/>
                  </a:cubicBezTo>
                  <a:cubicBezTo>
                    <a:pt x="9548" y="4"/>
                    <a:pt x="9458" y="1"/>
                    <a:pt x="93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811;p33">
              <a:extLst>
                <a:ext uri="{FF2B5EF4-FFF2-40B4-BE49-F238E27FC236}">
                  <a16:creationId xmlns:a16="http://schemas.microsoft.com/office/drawing/2014/main" id="{274A0213-C3D4-4FC6-9300-18981C487FED}"/>
                </a:ext>
              </a:extLst>
            </p:cNvPr>
            <p:cNvSpPr/>
            <p:nvPr/>
          </p:nvSpPr>
          <p:spPr>
            <a:xfrm>
              <a:off x="1846080" y="2203200"/>
              <a:ext cx="192600" cy="263160"/>
            </a:xfrm>
            <a:custGeom>
              <a:avLst/>
              <a:gdLst/>
              <a:ahLst/>
              <a:cxnLst/>
              <a:rect l="l" t="t" r="r" b="b"/>
              <a:pathLst>
                <a:path w="26781" h="36539" extrusionOk="0">
                  <a:moveTo>
                    <a:pt x="11083" y="1"/>
                  </a:moveTo>
                  <a:cubicBezTo>
                    <a:pt x="6255" y="1"/>
                    <a:pt x="3627" y="2438"/>
                    <a:pt x="2991" y="3922"/>
                  </a:cubicBezTo>
                  <a:cubicBezTo>
                    <a:pt x="2991" y="3922"/>
                    <a:pt x="1430" y="7173"/>
                    <a:pt x="1820" y="10552"/>
                  </a:cubicBezTo>
                  <a:cubicBezTo>
                    <a:pt x="2210" y="13933"/>
                    <a:pt x="2340" y="15623"/>
                    <a:pt x="1691" y="16532"/>
                  </a:cubicBezTo>
                  <a:cubicBezTo>
                    <a:pt x="1040" y="17443"/>
                    <a:pt x="0" y="17053"/>
                    <a:pt x="131" y="18743"/>
                  </a:cubicBezTo>
                  <a:cubicBezTo>
                    <a:pt x="260" y="20434"/>
                    <a:pt x="2340" y="21083"/>
                    <a:pt x="2340" y="21083"/>
                  </a:cubicBezTo>
                  <a:cubicBezTo>
                    <a:pt x="2340" y="21083"/>
                    <a:pt x="5200" y="26674"/>
                    <a:pt x="6240" y="27844"/>
                  </a:cubicBezTo>
                  <a:cubicBezTo>
                    <a:pt x="6704" y="28365"/>
                    <a:pt x="7245" y="28551"/>
                    <a:pt x="7805" y="28551"/>
                  </a:cubicBezTo>
                  <a:cubicBezTo>
                    <a:pt x="8503" y="28551"/>
                    <a:pt x="9232" y="28263"/>
                    <a:pt x="9880" y="27974"/>
                  </a:cubicBezTo>
                  <a:cubicBezTo>
                    <a:pt x="11050" y="27454"/>
                    <a:pt x="13392" y="26284"/>
                    <a:pt x="13392" y="26284"/>
                  </a:cubicBezTo>
                  <a:cubicBezTo>
                    <a:pt x="13392" y="26284"/>
                    <a:pt x="16381" y="34083"/>
                    <a:pt x="17811" y="35904"/>
                  </a:cubicBezTo>
                  <a:cubicBezTo>
                    <a:pt x="18160" y="36350"/>
                    <a:pt x="18495" y="36538"/>
                    <a:pt x="18806" y="36538"/>
                  </a:cubicBezTo>
                  <a:cubicBezTo>
                    <a:pt x="19767" y="36538"/>
                    <a:pt x="20507" y="34745"/>
                    <a:pt x="20801" y="33174"/>
                  </a:cubicBezTo>
                  <a:cubicBezTo>
                    <a:pt x="21190" y="31094"/>
                    <a:pt x="21451" y="26414"/>
                    <a:pt x="20801" y="24854"/>
                  </a:cubicBezTo>
                  <a:cubicBezTo>
                    <a:pt x="20150" y="23294"/>
                    <a:pt x="18331" y="19264"/>
                    <a:pt x="18331" y="19264"/>
                  </a:cubicBezTo>
                  <a:cubicBezTo>
                    <a:pt x="18331" y="19264"/>
                    <a:pt x="22100" y="18743"/>
                    <a:pt x="24440" y="13674"/>
                  </a:cubicBezTo>
                  <a:cubicBezTo>
                    <a:pt x="26780" y="8602"/>
                    <a:pt x="21841" y="1972"/>
                    <a:pt x="14691" y="412"/>
                  </a:cubicBezTo>
                  <a:cubicBezTo>
                    <a:pt x="13374" y="125"/>
                    <a:pt x="12172" y="1"/>
                    <a:pt x="110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812;p33">
              <a:extLst>
                <a:ext uri="{FF2B5EF4-FFF2-40B4-BE49-F238E27FC236}">
                  <a16:creationId xmlns:a16="http://schemas.microsoft.com/office/drawing/2014/main" id="{6D90BBFC-520B-43CB-86E5-4FE0C7EFDD59}"/>
                </a:ext>
              </a:extLst>
            </p:cNvPr>
            <p:cNvSpPr/>
            <p:nvPr/>
          </p:nvSpPr>
          <p:spPr>
            <a:xfrm>
              <a:off x="1843920" y="2201040"/>
              <a:ext cx="186480" cy="267840"/>
            </a:xfrm>
            <a:custGeom>
              <a:avLst/>
              <a:gdLst/>
              <a:ahLst/>
              <a:cxnLst/>
              <a:rect l="l" t="t" r="r" b="b"/>
              <a:pathLst>
                <a:path w="25945" h="37181" extrusionOk="0">
                  <a:moveTo>
                    <a:pt x="11332" y="636"/>
                  </a:moveTo>
                  <a:cubicBezTo>
                    <a:pt x="12402" y="636"/>
                    <a:pt x="13594" y="759"/>
                    <a:pt x="14914" y="1047"/>
                  </a:cubicBezTo>
                  <a:cubicBezTo>
                    <a:pt x="18958" y="1930"/>
                    <a:pt x="22486" y="4518"/>
                    <a:pt x="24121" y="7804"/>
                  </a:cubicBezTo>
                  <a:cubicBezTo>
                    <a:pt x="25163" y="9896"/>
                    <a:pt x="25276" y="12047"/>
                    <a:pt x="24439" y="13857"/>
                  </a:cubicBezTo>
                  <a:cubicBezTo>
                    <a:pt x="22210" y="18690"/>
                    <a:pt x="18615" y="19258"/>
                    <a:pt x="18579" y="19262"/>
                  </a:cubicBezTo>
                  <a:cubicBezTo>
                    <a:pt x="18365" y="19293"/>
                    <a:pt x="18241" y="19519"/>
                    <a:pt x="18329" y="19716"/>
                  </a:cubicBezTo>
                  <a:cubicBezTo>
                    <a:pt x="18347" y="19755"/>
                    <a:pt x="20154" y="23760"/>
                    <a:pt x="20795" y="25297"/>
                  </a:cubicBezTo>
                  <a:cubicBezTo>
                    <a:pt x="21388" y="26721"/>
                    <a:pt x="21192" y="31215"/>
                    <a:pt x="20776" y="33435"/>
                  </a:cubicBezTo>
                  <a:cubicBezTo>
                    <a:pt x="20468" y="35077"/>
                    <a:pt x="19810" y="36375"/>
                    <a:pt x="19210" y="36522"/>
                  </a:cubicBezTo>
                  <a:cubicBezTo>
                    <a:pt x="19175" y="36530"/>
                    <a:pt x="19139" y="36535"/>
                    <a:pt x="19103" y="36535"/>
                  </a:cubicBezTo>
                  <a:cubicBezTo>
                    <a:pt x="18872" y="36535"/>
                    <a:pt x="18624" y="36364"/>
                    <a:pt x="18357" y="36024"/>
                  </a:cubicBezTo>
                  <a:cubicBezTo>
                    <a:pt x="16974" y="34264"/>
                    <a:pt x="14013" y="26566"/>
                    <a:pt x="13984" y="26488"/>
                  </a:cubicBezTo>
                  <a:cubicBezTo>
                    <a:pt x="13951" y="26403"/>
                    <a:pt x="13884" y="26335"/>
                    <a:pt x="13799" y="26303"/>
                  </a:cubicBezTo>
                  <a:cubicBezTo>
                    <a:pt x="13763" y="26288"/>
                    <a:pt x="13723" y="26280"/>
                    <a:pt x="13682" y="26280"/>
                  </a:cubicBezTo>
                  <a:cubicBezTo>
                    <a:pt x="13632" y="26280"/>
                    <a:pt x="13584" y="26293"/>
                    <a:pt x="13538" y="26314"/>
                  </a:cubicBezTo>
                  <a:cubicBezTo>
                    <a:pt x="13515" y="26326"/>
                    <a:pt x="11190" y="27487"/>
                    <a:pt x="10042" y="27998"/>
                  </a:cubicBezTo>
                  <a:cubicBezTo>
                    <a:pt x="9388" y="28288"/>
                    <a:pt x="8720" y="28549"/>
                    <a:pt x="8103" y="28549"/>
                  </a:cubicBezTo>
                  <a:cubicBezTo>
                    <a:pt x="7617" y="28549"/>
                    <a:pt x="7163" y="28387"/>
                    <a:pt x="6773" y="27948"/>
                  </a:cubicBezTo>
                  <a:cubicBezTo>
                    <a:pt x="5773" y="26822"/>
                    <a:pt x="2948" y="21311"/>
                    <a:pt x="2920" y="21256"/>
                  </a:cubicBezTo>
                  <a:cubicBezTo>
                    <a:pt x="2879" y="21179"/>
                    <a:pt x="2811" y="21121"/>
                    <a:pt x="2729" y="21095"/>
                  </a:cubicBezTo>
                  <a:cubicBezTo>
                    <a:pt x="2709" y="21089"/>
                    <a:pt x="857" y="20493"/>
                    <a:pt x="744" y="19038"/>
                  </a:cubicBezTo>
                  <a:cubicBezTo>
                    <a:pt x="676" y="18156"/>
                    <a:pt x="922" y="18016"/>
                    <a:pt x="1368" y="17764"/>
                  </a:cubicBezTo>
                  <a:cubicBezTo>
                    <a:pt x="1637" y="17613"/>
                    <a:pt x="1972" y="17423"/>
                    <a:pt x="2245" y="17041"/>
                  </a:cubicBezTo>
                  <a:cubicBezTo>
                    <a:pt x="2949" y="16054"/>
                    <a:pt x="2843" y="14393"/>
                    <a:pt x="2433" y="10836"/>
                  </a:cubicBezTo>
                  <a:cubicBezTo>
                    <a:pt x="2058" y="7591"/>
                    <a:pt x="3558" y="4412"/>
                    <a:pt x="3573" y="4382"/>
                  </a:cubicBezTo>
                  <a:cubicBezTo>
                    <a:pt x="3574" y="4377"/>
                    <a:pt x="3577" y="4373"/>
                    <a:pt x="3579" y="4368"/>
                  </a:cubicBezTo>
                  <a:cubicBezTo>
                    <a:pt x="4063" y="3239"/>
                    <a:pt x="6409" y="636"/>
                    <a:pt x="11332" y="636"/>
                  </a:cubicBezTo>
                  <a:close/>
                  <a:moveTo>
                    <a:pt x="11382" y="0"/>
                  </a:moveTo>
                  <a:cubicBezTo>
                    <a:pt x="6622" y="0"/>
                    <a:pt x="3767" y="2296"/>
                    <a:pt x="2987" y="4109"/>
                  </a:cubicBezTo>
                  <a:cubicBezTo>
                    <a:pt x="2887" y="4318"/>
                    <a:pt x="1398" y="7518"/>
                    <a:pt x="1790" y="10910"/>
                  </a:cubicBezTo>
                  <a:cubicBezTo>
                    <a:pt x="2172" y="14220"/>
                    <a:pt x="2289" y="15866"/>
                    <a:pt x="1718" y="16666"/>
                  </a:cubicBezTo>
                  <a:cubicBezTo>
                    <a:pt x="1529" y="16931"/>
                    <a:pt x="1295" y="17063"/>
                    <a:pt x="1049" y="17203"/>
                  </a:cubicBezTo>
                  <a:cubicBezTo>
                    <a:pt x="558" y="17481"/>
                    <a:pt x="1" y="17796"/>
                    <a:pt x="101" y="19088"/>
                  </a:cubicBezTo>
                  <a:cubicBezTo>
                    <a:pt x="227" y="20731"/>
                    <a:pt x="1911" y="21481"/>
                    <a:pt x="2404" y="21666"/>
                  </a:cubicBezTo>
                  <a:cubicBezTo>
                    <a:pt x="2829" y="22493"/>
                    <a:pt x="5307" y="27271"/>
                    <a:pt x="6291" y="28378"/>
                  </a:cubicBezTo>
                  <a:cubicBezTo>
                    <a:pt x="6835" y="28991"/>
                    <a:pt x="7474" y="29196"/>
                    <a:pt x="8102" y="29196"/>
                  </a:cubicBezTo>
                  <a:cubicBezTo>
                    <a:pt x="8939" y="29196"/>
                    <a:pt x="9756" y="28832"/>
                    <a:pt x="10304" y="28589"/>
                  </a:cubicBezTo>
                  <a:cubicBezTo>
                    <a:pt x="11210" y="28186"/>
                    <a:pt x="12826" y="27390"/>
                    <a:pt x="13509" y="27051"/>
                  </a:cubicBezTo>
                  <a:cubicBezTo>
                    <a:pt x="14104" y="28579"/>
                    <a:pt x="16559" y="34781"/>
                    <a:pt x="17849" y="36423"/>
                  </a:cubicBezTo>
                  <a:cubicBezTo>
                    <a:pt x="18316" y="37018"/>
                    <a:pt x="18760" y="37180"/>
                    <a:pt x="19103" y="37180"/>
                  </a:cubicBezTo>
                  <a:cubicBezTo>
                    <a:pt x="19189" y="37180"/>
                    <a:pt x="19277" y="37170"/>
                    <a:pt x="19362" y="37149"/>
                  </a:cubicBezTo>
                  <a:cubicBezTo>
                    <a:pt x="20424" y="36889"/>
                    <a:pt x="21130" y="35050"/>
                    <a:pt x="21409" y="33554"/>
                  </a:cubicBezTo>
                  <a:cubicBezTo>
                    <a:pt x="21795" y="31498"/>
                    <a:pt x="22081" y="26707"/>
                    <a:pt x="21391" y="25050"/>
                  </a:cubicBezTo>
                  <a:cubicBezTo>
                    <a:pt x="20860" y="23778"/>
                    <a:pt x="19543" y="20840"/>
                    <a:pt x="19080" y="19813"/>
                  </a:cubicBezTo>
                  <a:cubicBezTo>
                    <a:pt x="20156" y="19522"/>
                    <a:pt x="23069" y="18367"/>
                    <a:pt x="25025" y="14129"/>
                  </a:cubicBezTo>
                  <a:cubicBezTo>
                    <a:pt x="25945" y="12136"/>
                    <a:pt x="25828" y="9789"/>
                    <a:pt x="24699" y="7517"/>
                  </a:cubicBezTo>
                  <a:cubicBezTo>
                    <a:pt x="22978" y="4060"/>
                    <a:pt x="19280" y="1339"/>
                    <a:pt x="15051" y="417"/>
                  </a:cubicBezTo>
                  <a:cubicBezTo>
                    <a:pt x="13724" y="127"/>
                    <a:pt x="12501" y="0"/>
                    <a:pt x="11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813;p33">
              <a:extLst>
                <a:ext uri="{FF2B5EF4-FFF2-40B4-BE49-F238E27FC236}">
                  <a16:creationId xmlns:a16="http://schemas.microsoft.com/office/drawing/2014/main" id="{9FED98EC-F88A-4BA2-8EDC-8104068A849A}"/>
                </a:ext>
              </a:extLst>
            </p:cNvPr>
            <p:cNvSpPr/>
            <p:nvPr/>
          </p:nvSpPr>
          <p:spPr>
            <a:xfrm>
              <a:off x="1846080" y="2229480"/>
              <a:ext cx="140760" cy="236880"/>
            </a:xfrm>
            <a:custGeom>
              <a:avLst/>
              <a:gdLst/>
              <a:ahLst/>
              <a:cxnLst/>
              <a:rect l="l" t="t" r="r" b="b"/>
              <a:pathLst>
                <a:path w="19609" h="32932" extrusionOk="0">
                  <a:moveTo>
                    <a:pt x="6414" y="1"/>
                  </a:moveTo>
                  <a:cubicBezTo>
                    <a:pt x="6414" y="1"/>
                    <a:pt x="4624" y="627"/>
                    <a:pt x="2501" y="1576"/>
                  </a:cubicBezTo>
                  <a:cubicBezTo>
                    <a:pt x="2082" y="2831"/>
                    <a:pt x="1580" y="4864"/>
                    <a:pt x="1821" y="6949"/>
                  </a:cubicBezTo>
                  <a:cubicBezTo>
                    <a:pt x="2211" y="10330"/>
                    <a:pt x="2340" y="12020"/>
                    <a:pt x="1691" y="12929"/>
                  </a:cubicBezTo>
                  <a:cubicBezTo>
                    <a:pt x="1041" y="13840"/>
                    <a:pt x="0" y="13450"/>
                    <a:pt x="131" y="15140"/>
                  </a:cubicBezTo>
                  <a:cubicBezTo>
                    <a:pt x="261" y="16829"/>
                    <a:pt x="2340" y="17480"/>
                    <a:pt x="2340" y="17480"/>
                  </a:cubicBezTo>
                  <a:cubicBezTo>
                    <a:pt x="2340" y="17480"/>
                    <a:pt x="5200" y="23071"/>
                    <a:pt x="6240" y="24241"/>
                  </a:cubicBezTo>
                  <a:cubicBezTo>
                    <a:pt x="6704" y="24762"/>
                    <a:pt x="7245" y="24948"/>
                    <a:pt x="7805" y="24948"/>
                  </a:cubicBezTo>
                  <a:cubicBezTo>
                    <a:pt x="8503" y="24948"/>
                    <a:pt x="9232" y="24660"/>
                    <a:pt x="9880" y="24371"/>
                  </a:cubicBezTo>
                  <a:cubicBezTo>
                    <a:pt x="11050" y="23851"/>
                    <a:pt x="13392" y="22681"/>
                    <a:pt x="13392" y="22681"/>
                  </a:cubicBezTo>
                  <a:cubicBezTo>
                    <a:pt x="13392" y="22681"/>
                    <a:pt x="16381" y="30480"/>
                    <a:pt x="17811" y="32301"/>
                  </a:cubicBezTo>
                  <a:cubicBezTo>
                    <a:pt x="18159" y="32745"/>
                    <a:pt x="18492" y="32932"/>
                    <a:pt x="18801" y="32932"/>
                  </a:cubicBezTo>
                  <a:cubicBezTo>
                    <a:pt x="19093" y="32932"/>
                    <a:pt x="19364" y="32766"/>
                    <a:pt x="19609" y="32493"/>
                  </a:cubicBezTo>
                  <a:cubicBezTo>
                    <a:pt x="18671" y="27209"/>
                    <a:pt x="16533" y="16523"/>
                    <a:pt x="16533" y="16523"/>
                  </a:cubicBezTo>
                  <a:cubicBezTo>
                    <a:pt x="16533" y="16523"/>
                    <a:pt x="15295" y="20034"/>
                    <a:pt x="14674" y="20860"/>
                  </a:cubicBezTo>
                  <a:cubicBezTo>
                    <a:pt x="14192" y="21503"/>
                    <a:pt x="10952" y="22898"/>
                    <a:pt x="8568" y="22898"/>
                  </a:cubicBezTo>
                  <a:cubicBezTo>
                    <a:pt x="7891" y="22898"/>
                    <a:pt x="7284" y="22786"/>
                    <a:pt x="6827" y="22512"/>
                  </a:cubicBezTo>
                  <a:cubicBezTo>
                    <a:pt x="4762" y="21272"/>
                    <a:pt x="3728" y="17555"/>
                    <a:pt x="3935" y="14458"/>
                  </a:cubicBezTo>
                  <a:cubicBezTo>
                    <a:pt x="4141" y="11360"/>
                    <a:pt x="2903" y="7849"/>
                    <a:pt x="5587" y="6403"/>
                  </a:cubicBezTo>
                  <a:cubicBezTo>
                    <a:pt x="6693" y="5808"/>
                    <a:pt x="8183" y="5633"/>
                    <a:pt x="9555" y="5633"/>
                  </a:cubicBezTo>
                  <a:cubicBezTo>
                    <a:pt x="11514" y="5633"/>
                    <a:pt x="13229" y="5990"/>
                    <a:pt x="13229" y="5990"/>
                  </a:cubicBezTo>
                  <a:lnTo>
                    <a:pt x="18806" y="3718"/>
                  </a:lnTo>
                  <a:lnTo>
                    <a:pt x="6414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814;p33">
              <a:extLst>
                <a:ext uri="{FF2B5EF4-FFF2-40B4-BE49-F238E27FC236}">
                  <a16:creationId xmlns:a16="http://schemas.microsoft.com/office/drawing/2014/main" id="{0F92501D-2ECE-4A76-AE58-8523C9E541C8}"/>
                </a:ext>
              </a:extLst>
            </p:cNvPr>
            <p:cNvSpPr/>
            <p:nvPr/>
          </p:nvSpPr>
          <p:spPr>
            <a:xfrm>
              <a:off x="1846080" y="2229480"/>
              <a:ext cx="140760" cy="236880"/>
            </a:xfrm>
            <a:custGeom>
              <a:avLst/>
              <a:gdLst/>
              <a:ahLst/>
              <a:cxnLst/>
              <a:rect l="l" t="t" r="r" b="b"/>
              <a:pathLst>
                <a:path w="19609" h="32932" extrusionOk="0">
                  <a:moveTo>
                    <a:pt x="6414" y="1"/>
                  </a:moveTo>
                  <a:cubicBezTo>
                    <a:pt x="6414" y="1"/>
                    <a:pt x="4624" y="627"/>
                    <a:pt x="2501" y="1576"/>
                  </a:cubicBezTo>
                  <a:cubicBezTo>
                    <a:pt x="2082" y="2831"/>
                    <a:pt x="1580" y="4864"/>
                    <a:pt x="1821" y="6949"/>
                  </a:cubicBezTo>
                  <a:cubicBezTo>
                    <a:pt x="2211" y="10330"/>
                    <a:pt x="2340" y="12020"/>
                    <a:pt x="1691" y="12929"/>
                  </a:cubicBezTo>
                  <a:cubicBezTo>
                    <a:pt x="1041" y="13840"/>
                    <a:pt x="0" y="13450"/>
                    <a:pt x="131" y="15140"/>
                  </a:cubicBezTo>
                  <a:cubicBezTo>
                    <a:pt x="261" y="16829"/>
                    <a:pt x="2340" y="17480"/>
                    <a:pt x="2340" y="17480"/>
                  </a:cubicBezTo>
                  <a:cubicBezTo>
                    <a:pt x="2340" y="17480"/>
                    <a:pt x="5200" y="23071"/>
                    <a:pt x="6240" y="24241"/>
                  </a:cubicBezTo>
                  <a:cubicBezTo>
                    <a:pt x="6704" y="24762"/>
                    <a:pt x="7245" y="24948"/>
                    <a:pt x="7805" y="24948"/>
                  </a:cubicBezTo>
                  <a:cubicBezTo>
                    <a:pt x="8503" y="24948"/>
                    <a:pt x="9232" y="24660"/>
                    <a:pt x="9880" y="24371"/>
                  </a:cubicBezTo>
                  <a:cubicBezTo>
                    <a:pt x="11050" y="23851"/>
                    <a:pt x="13392" y="22681"/>
                    <a:pt x="13392" y="22681"/>
                  </a:cubicBezTo>
                  <a:cubicBezTo>
                    <a:pt x="13392" y="22681"/>
                    <a:pt x="16381" y="30480"/>
                    <a:pt x="17811" y="32301"/>
                  </a:cubicBezTo>
                  <a:cubicBezTo>
                    <a:pt x="18159" y="32745"/>
                    <a:pt x="18492" y="32932"/>
                    <a:pt x="18801" y="32932"/>
                  </a:cubicBezTo>
                  <a:cubicBezTo>
                    <a:pt x="19093" y="32932"/>
                    <a:pt x="19364" y="32766"/>
                    <a:pt x="19609" y="32493"/>
                  </a:cubicBezTo>
                  <a:cubicBezTo>
                    <a:pt x="18671" y="27209"/>
                    <a:pt x="16533" y="16523"/>
                    <a:pt x="16533" y="16523"/>
                  </a:cubicBezTo>
                  <a:cubicBezTo>
                    <a:pt x="16533" y="16523"/>
                    <a:pt x="15295" y="20034"/>
                    <a:pt x="14674" y="20860"/>
                  </a:cubicBezTo>
                  <a:cubicBezTo>
                    <a:pt x="14192" y="21503"/>
                    <a:pt x="10952" y="22898"/>
                    <a:pt x="8568" y="22898"/>
                  </a:cubicBezTo>
                  <a:cubicBezTo>
                    <a:pt x="7891" y="22898"/>
                    <a:pt x="7284" y="22786"/>
                    <a:pt x="6827" y="22512"/>
                  </a:cubicBezTo>
                  <a:cubicBezTo>
                    <a:pt x="4762" y="21272"/>
                    <a:pt x="3728" y="17555"/>
                    <a:pt x="3935" y="14458"/>
                  </a:cubicBezTo>
                  <a:cubicBezTo>
                    <a:pt x="4141" y="11360"/>
                    <a:pt x="2903" y="7849"/>
                    <a:pt x="5587" y="6403"/>
                  </a:cubicBezTo>
                  <a:cubicBezTo>
                    <a:pt x="6693" y="5808"/>
                    <a:pt x="8183" y="5633"/>
                    <a:pt x="9555" y="5633"/>
                  </a:cubicBezTo>
                  <a:cubicBezTo>
                    <a:pt x="11514" y="5633"/>
                    <a:pt x="13229" y="5990"/>
                    <a:pt x="13229" y="5990"/>
                  </a:cubicBezTo>
                  <a:lnTo>
                    <a:pt x="18806" y="3718"/>
                  </a:lnTo>
                  <a:lnTo>
                    <a:pt x="6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815;p33">
              <a:extLst>
                <a:ext uri="{FF2B5EF4-FFF2-40B4-BE49-F238E27FC236}">
                  <a16:creationId xmlns:a16="http://schemas.microsoft.com/office/drawing/2014/main" id="{6DF11925-D596-4003-88DC-6F7BB71AA4D7}"/>
                </a:ext>
              </a:extLst>
            </p:cNvPr>
            <p:cNvSpPr/>
            <p:nvPr/>
          </p:nvSpPr>
          <p:spPr>
            <a:xfrm>
              <a:off x="1878120" y="2305800"/>
              <a:ext cx="5400" cy="15840"/>
            </a:xfrm>
            <a:custGeom>
              <a:avLst/>
              <a:gdLst/>
              <a:ahLst/>
              <a:cxnLst/>
              <a:rect l="l" t="t" r="r" b="b"/>
              <a:pathLst>
                <a:path w="911" h="2341" extrusionOk="0">
                  <a:moveTo>
                    <a:pt x="456" y="1"/>
                  </a:moveTo>
                  <a:cubicBezTo>
                    <a:pt x="204" y="1"/>
                    <a:pt x="0" y="524"/>
                    <a:pt x="0" y="1170"/>
                  </a:cubicBezTo>
                  <a:cubicBezTo>
                    <a:pt x="0" y="1817"/>
                    <a:pt x="204" y="2340"/>
                    <a:pt x="456" y="2340"/>
                  </a:cubicBezTo>
                  <a:cubicBezTo>
                    <a:pt x="706" y="2340"/>
                    <a:pt x="911" y="1817"/>
                    <a:pt x="911" y="1170"/>
                  </a:cubicBezTo>
                  <a:cubicBezTo>
                    <a:pt x="911" y="524"/>
                    <a:pt x="706" y="1"/>
                    <a:pt x="456" y="1"/>
                  </a:cubicBezTo>
                  <a:close/>
                </a:path>
              </a:pathLst>
            </a:custGeom>
            <a:solidFill>
              <a:srgbClr val="222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816;p33">
              <a:extLst>
                <a:ext uri="{FF2B5EF4-FFF2-40B4-BE49-F238E27FC236}">
                  <a16:creationId xmlns:a16="http://schemas.microsoft.com/office/drawing/2014/main" id="{508A6788-AEB3-4540-B2AC-3695D92F2679}"/>
                </a:ext>
              </a:extLst>
            </p:cNvPr>
            <p:cNvSpPr/>
            <p:nvPr/>
          </p:nvSpPr>
          <p:spPr>
            <a:xfrm>
              <a:off x="1871640" y="2286000"/>
              <a:ext cx="24840" cy="14400"/>
            </a:xfrm>
            <a:custGeom>
              <a:avLst/>
              <a:gdLst/>
              <a:ahLst/>
              <a:cxnLst/>
              <a:rect l="l" t="t" r="r" b="b"/>
              <a:pathLst>
                <a:path w="3582" h="2152" extrusionOk="0">
                  <a:moveTo>
                    <a:pt x="1654" y="1"/>
                  </a:moveTo>
                  <a:cubicBezTo>
                    <a:pt x="829" y="1"/>
                    <a:pt x="159" y="659"/>
                    <a:pt x="126" y="690"/>
                  </a:cubicBezTo>
                  <a:cubicBezTo>
                    <a:pt x="0" y="816"/>
                    <a:pt x="0" y="1019"/>
                    <a:pt x="126" y="1145"/>
                  </a:cubicBezTo>
                  <a:cubicBezTo>
                    <a:pt x="190" y="1209"/>
                    <a:pt x="272" y="1241"/>
                    <a:pt x="355" y="1241"/>
                  </a:cubicBezTo>
                  <a:cubicBezTo>
                    <a:pt x="437" y="1241"/>
                    <a:pt x="519" y="1209"/>
                    <a:pt x="582" y="1147"/>
                  </a:cubicBezTo>
                  <a:cubicBezTo>
                    <a:pt x="587" y="1141"/>
                    <a:pt x="1097" y="646"/>
                    <a:pt x="1651" y="646"/>
                  </a:cubicBezTo>
                  <a:cubicBezTo>
                    <a:pt x="1713" y="646"/>
                    <a:pt x="1775" y="652"/>
                    <a:pt x="1837" y="666"/>
                  </a:cubicBezTo>
                  <a:cubicBezTo>
                    <a:pt x="2263" y="758"/>
                    <a:pt x="2626" y="1188"/>
                    <a:pt x="2914" y="1943"/>
                  </a:cubicBezTo>
                  <a:cubicBezTo>
                    <a:pt x="2961" y="2068"/>
                    <a:pt x="3081" y="2151"/>
                    <a:pt x="3214" y="2151"/>
                  </a:cubicBezTo>
                  <a:cubicBezTo>
                    <a:pt x="3254" y="2151"/>
                    <a:pt x="3293" y="2145"/>
                    <a:pt x="3330" y="2130"/>
                  </a:cubicBezTo>
                  <a:cubicBezTo>
                    <a:pt x="3497" y="2066"/>
                    <a:pt x="3582" y="1880"/>
                    <a:pt x="3516" y="1713"/>
                  </a:cubicBezTo>
                  <a:cubicBezTo>
                    <a:pt x="3146" y="738"/>
                    <a:pt x="2626" y="174"/>
                    <a:pt x="1970" y="34"/>
                  </a:cubicBezTo>
                  <a:cubicBezTo>
                    <a:pt x="1863" y="11"/>
                    <a:pt x="1757" y="1"/>
                    <a:pt x="16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817;p33">
              <a:extLst>
                <a:ext uri="{FF2B5EF4-FFF2-40B4-BE49-F238E27FC236}">
                  <a16:creationId xmlns:a16="http://schemas.microsoft.com/office/drawing/2014/main" id="{1FA2FEF8-9C26-496D-9F97-2F466BE1B693}"/>
                </a:ext>
              </a:extLst>
            </p:cNvPr>
            <p:cNvSpPr/>
            <p:nvPr/>
          </p:nvSpPr>
          <p:spPr>
            <a:xfrm>
              <a:off x="1883160" y="2345760"/>
              <a:ext cx="32040" cy="25200"/>
            </a:xfrm>
            <a:custGeom>
              <a:avLst/>
              <a:gdLst/>
              <a:ahLst/>
              <a:cxnLst/>
              <a:rect l="l" t="t" r="r" b="b"/>
              <a:pathLst>
                <a:path w="4584" h="3638" extrusionOk="0">
                  <a:moveTo>
                    <a:pt x="4234" y="1"/>
                  </a:moveTo>
                  <a:cubicBezTo>
                    <a:pt x="4080" y="1"/>
                    <a:pt x="3944" y="111"/>
                    <a:pt x="3916" y="267"/>
                  </a:cubicBezTo>
                  <a:cubicBezTo>
                    <a:pt x="3450" y="2833"/>
                    <a:pt x="448" y="2986"/>
                    <a:pt x="321" y="2993"/>
                  </a:cubicBezTo>
                  <a:cubicBezTo>
                    <a:pt x="143" y="2996"/>
                    <a:pt x="1" y="3143"/>
                    <a:pt x="5" y="3320"/>
                  </a:cubicBezTo>
                  <a:cubicBezTo>
                    <a:pt x="8" y="3498"/>
                    <a:pt x="152" y="3638"/>
                    <a:pt x="327" y="3638"/>
                  </a:cubicBezTo>
                  <a:cubicBezTo>
                    <a:pt x="329" y="3638"/>
                    <a:pt x="331" y="3638"/>
                    <a:pt x="333" y="3637"/>
                  </a:cubicBezTo>
                  <a:lnTo>
                    <a:pt x="347" y="3637"/>
                  </a:lnTo>
                  <a:cubicBezTo>
                    <a:pt x="381" y="3636"/>
                    <a:pt x="3992" y="3461"/>
                    <a:pt x="4551" y="383"/>
                  </a:cubicBezTo>
                  <a:cubicBezTo>
                    <a:pt x="4583" y="206"/>
                    <a:pt x="4466" y="38"/>
                    <a:pt x="4292" y="6"/>
                  </a:cubicBezTo>
                  <a:cubicBezTo>
                    <a:pt x="4272" y="3"/>
                    <a:pt x="4253" y="1"/>
                    <a:pt x="4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818;p33">
              <a:extLst>
                <a:ext uri="{FF2B5EF4-FFF2-40B4-BE49-F238E27FC236}">
                  <a16:creationId xmlns:a16="http://schemas.microsoft.com/office/drawing/2014/main" id="{7645B0E7-F4AF-4F4A-800E-877896C03F15}"/>
                </a:ext>
              </a:extLst>
            </p:cNvPr>
            <p:cNvSpPr/>
            <p:nvPr/>
          </p:nvSpPr>
          <p:spPr>
            <a:xfrm>
              <a:off x="1816200" y="2148480"/>
              <a:ext cx="237600" cy="209160"/>
            </a:xfrm>
            <a:custGeom>
              <a:avLst/>
              <a:gdLst/>
              <a:ahLst/>
              <a:cxnLst/>
              <a:rect l="l" t="t" r="r" b="b"/>
              <a:pathLst>
                <a:path w="33024" h="29090" extrusionOk="0">
                  <a:moveTo>
                    <a:pt x="6596" y="0"/>
                  </a:moveTo>
                  <a:cubicBezTo>
                    <a:pt x="4046" y="0"/>
                    <a:pt x="755" y="3990"/>
                    <a:pt x="390" y="9557"/>
                  </a:cubicBezTo>
                  <a:cubicBezTo>
                    <a:pt x="0" y="15538"/>
                    <a:pt x="3641" y="15538"/>
                    <a:pt x="8322" y="15928"/>
                  </a:cubicBezTo>
                  <a:cubicBezTo>
                    <a:pt x="13002" y="16318"/>
                    <a:pt x="15603" y="16318"/>
                    <a:pt x="16381" y="17878"/>
                  </a:cubicBezTo>
                  <a:cubicBezTo>
                    <a:pt x="17161" y="19438"/>
                    <a:pt x="16902" y="22947"/>
                    <a:pt x="18982" y="23078"/>
                  </a:cubicBezTo>
                  <a:cubicBezTo>
                    <a:pt x="19024" y="23081"/>
                    <a:pt x="19065" y="23082"/>
                    <a:pt x="19105" y="23082"/>
                  </a:cubicBezTo>
                  <a:cubicBezTo>
                    <a:pt x="20168" y="23082"/>
                    <a:pt x="20707" y="22194"/>
                    <a:pt x="20979" y="21378"/>
                  </a:cubicBezTo>
                  <a:cubicBezTo>
                    <a:pt x="21280" y="20475"/>
                    <a:pt x="22102" y="19843"/>
                    <a:pt x="23021" y="19843"/>
                  </a:cubicBezTo>
                  <a:cubicBezTo>
                    <a:pt x="23144" y="19843"/>
                    <a:pt x="23268" y="19854"/>
                    <a:pt x="23393" y="19878"/>
                  </a:cubicBezTo>
                  <a:cubicBezTo>
                    <a:pt x="23955" y="19982"/>
                    <a:pt x="24468" y="20259"/>
                    <a:pt x="24701" y="20867"/>
                  </a:cubicBezTo>
                  <a:cubicBezTo>
                    <a:pt x="25352" y="22557"/>
                    <a:pt x="23013" y="25418"/>
                    <a:pt x="22233" y="26067"/>
                  </a:cubicBezTo>
                  <a:cubicBezTo>
                    <a:pt x="21453" y="26718"/>
                    <a:pt x="21843" y="28797"/>
                    <a:pt x="22753" y="29058"/>
                  </a:cubicBezTo>
                  <a:cubicBezTo>
                    <a:pt x="22827" y="29079"/>
                    <a:pt x="22905" y="29089"/>
                    <a:pt x="22987" y="29089"/>
                  </a:cubicBezTo>
                  <a:cubicBezTo>
                    <a:pt x="23918" y="29089"/>
                    <a:pt x="25391" y="27814"/>
                    <a:pt x="27302" y="26978"/>
                  </a:cubicBezTo>
                  <a:cubicBezTo>
                    <a:pt x="29383" y="26067"/>
                    <a:pt x="32503" y="22428"/>
                    <a:pt x="32762" y="16187"/>
                  </a:cubicBezTo>
                  <a:cubicBezTo>
                    <a:pt x="33023" y="9947"/>
                    <a:pt x="31333" y="3318"/>
                    <a:pt x="24313" y="1366"/>
                  </a:cubicBezTo>
                  <a:cubicBezTo>
                    <a:pt x="22946" y="986"/>
                    <a:pt x="21529" y="833"/>
                    <a:pt x="20134" y="833"/>
                  </a:cubicBezTo>
                  <a:cubicBezTo>
                    <a:pt x="14367" y="833"/>
                    <a:pt x="8971" y="3447"/>
                    <a:pt x="8971" y="3447"/>
                  </a:cubicBezTo>
                  <a:cubicBezTo>
                    <a:pt x="8971" y="3447"/>
                    <a:pt x="9751" y="717"/>
                    <a:pt x="7150" y="67"/>
                  </a:cubicBezTo>
                  <a:cubicBezTo>
                    <a:pt x="6971" y="22"/>
                    <a:pt x="6785" y="0"/>
                    <a:pt x="65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819;p33">
              <a:extLst>
                <a:ext uri="{FF2B5EF4-FFF2-40B4-BE49-F238E27FC236}">
                  <a16:creationId xmlns:a16="http://schemas.microsoft.com/office/drawing/2014/main" id="{EFF46076-1BE2-4EC9-8812-3FBDA1DD3483}"/>
                </a:ext>
              </a:extLst>
            </p:cNvPr>
            <p:cNvSpPr/>
            <p:nvPr/>
          </p:nvSpPr>
          <p:spPr>
            <a:xfrm>
              <a:off x="1813680" y="2146320"/>
              <a:ext cx="243720" cy="213840"/>
            </a:xfrm>
            <a:custGeom>
              <a:avLst/>
              <a:gdLst/>
              <a:ahLst/>
              <a:cxnLst/>
              <a:rect l="l" t="t" r="r" b="b"/>
              <a:pathLst>
                <a:path w="33843" h="29737" extrusionOk="0">
                  <a:moveTo>
                    <a:pt x="6927" y="647"/>
                  </a:moveTo>
                  <a:cubicBezTo>
                    <a:pt x="7090" y="647"/>
                    <a:pt x="7247" y="666"/>
                    <a:pt x="7398" y="703"/>
                  </a:cubicBezTo>
                  <a:cubicBezTo>
                    <a:pt x="8049" y="867"/>
                    <a:pt x="8518" y="1187"/>
                    <a:pt x="8790" y="1658"/>
                  </a:cubicBezTo>
                  <a:cubicBezTo>
                    <a:pt x="9299" y="2535"/>
                    <a:pt x="8988" y="3671"/>
                    <a:pt x="8985" y="3683"/>
                  </a:cubicBezTo>
                  <a:cubicBezTo>
                    <a:pt x="8924" y="3901"/>
                    <a:pt x="9095" y="4095"/>
                    <a:pt x="9297" y="4095"/>
                  </a:cubicBezTo>
                  <a:cubicBezTo>
                    <a:pt x="9343" y="4095"/>
                    <a:pt x="9391" y="4085"/>
                    <a:pt x="9438" y="4063"/>
                  </a:cubicBezTo>
                  <a:cubicBezTo>
                    <a:pt x="9504" y="4030"/>
                    <a:pt x="14845" y="1486"/>
                    <a:pt x="20484" y="1486"/>
                  </a:cubicBezTo>
                  <a:cubicBezTo>
                    <a:pt x="21846" y="1486"/>
                    <a:pt x="23225" y="1634"/>
                    <a:pt x="24551" y="2002"/>
                  </a:cubicBezTo>
                  <a:cubicBezTo>
                    <a:pt x="31756" y="4004"/>
                    <a:pt x="32995" y="10990"/>
                    <a:pt x="32765" y="16498"/>
                  </a:cubicBezTo>
                  <a:cubicBezTo>
                    <a:pt x="32511" y="22631"/>
                    <a:pt x="29476" y="26142"/>
                    <a:pt x="27498" y="27007"/>
                  </a:cubicBezTo>
                  <a:cubicBezTo>
                    <a:pt x="26673" y="27368"/>
                    <a:pt x="25935" y="27805"/>
                    <a:pt x="25284" y="28191"/>
                  </a:cubicBezTo>
                  <a:cubicBezTo>
                    <a:pt x="24475" y="28670"/>
                    <a:pt x="23761" y="29092"/>
                    <a:pt x="23318" y="29092"/>
                  </a:cubicBezTo>
                  <a:cubicBezTo>
                    <a:pt x="23263" y="29092"/>
                    <a:pt x="23212" y="29086"/>
                    <a:pt x="23166" y="29072"/>
                  </a:cubicBezTo>
                  <a:cubicBezTo>
                    <a:pt x="22888" y="28995"/>
                    <a:pt x="22627" y="28585"/>
                    <a:pt x="22517" y="28054"/>
                  </a:cubicBezTo>
                  <a:cubicBezTo>
                    <a:pt x="22389" y="27450"/>
                    <a:pt x="22491" y="26869"/>
                    <a:pt x="22764" y="26641"/>
                  </a:cubicBezTo>
                  <a:cubicBezTo>
                    <a:pt x="23518" y="26013"/>
                    <a:pt x="26077" y="23024"/>
                    <a:pt x="25328" y="21077"/>
                  </a:cubicBezTo>
                  <a:cubicBezTo>
                    <a:pt x="25084" y="20441"/>
                    <a:pt x="24547" y="20030"/>
                    <a:pt x="23778" y="19885"/>
                  </a:cubicBezTo>
                  <a:lnTo>
                    <a:pt x="23778" y="19884"/>
                  </a:lnTo>
                  <a:cubicBezTo>
                    <a:pt x="23637" y="19858"/>
                    <a:pt x="23497" y="19846"/>
                    <a:pt x="23358" y="19846"/>
                  </a:cubicBezTo>
                  <a:cubicBezTo>
                    <a:pt x="22321" y="19846"/>
                    <a:pt x="21349" y="20542"/>
                    <a:pt x="20998" y="21600"/>
                  </a:cubicBezTo>
                  <a:cubicBezTo>
                    <a:pt x="20670" y="22585"/>
                    <a:pt x="20137" y="23083"/>
                    <a:pt x="19427" y="23083"/>
                  </a:cubicBezTo>
                  <a:cubicBezTo>
                    <a:pt x="19394" y="23083"/>
                    <a:pt x="19361" y="23082"/>
                    <a:pt x="19327" y="23080"/>
                  </a:cubicBezTo>
                  <a:cubicBezTo>
                    <a:pt x="18163" y="23007"/>
                    <a:pt x="17859" y="21515"/>
                    <a:pt x="17565" y="20072"/>
                  </a:cubicBezTo>
                  <a:cubicBezTo>
                    <a:pt x="17412" y="19313"/>
                    <a:pt x="17266" y="18597"/>
                    <a:pt x="16996" y="18057"/>
                  </a:cubicBezTo>
                  <a:cubicBezTo>
                    <a:pt x="16227" y="16518"/>
                    <a:pt x="14104" y="16354"/>
                    <a:pt x="10248" y="16055"/>
                  </a:cubicBezTo>
                  <a:cubicBezTo>
                    <a:pt x="9752" y="16017"/>
                    <a:pt x="9227" y="15976"/>
                    <a:pt x="8673" y="15929"/>
                  </a:cubicBezTo>
                  <a:lnTo>
                    <a:pt x="8028" y="15878"/>
                  </a:lnTo>
                  <a:cubicBezTo>
                    <a:pt x="3607" y="15523"/>
                    <a:pt x="686" y="15288"/>
                    <a:pt x="1038" y="9902"/>
                  </a:cubicBezTo>
                  <a:cubicBezTo>
                    <a:pt x="1322" y="5536"/>
                    <a:pt x="3339" y="2589"/>
                    <a:pt x="4981" y="1392"/>
                  </a:cubicBezTo>
                  <a:cubicBezTo>
                    <a:pt x="5651" y="903"/>
                    <a:pt x="6323" y="647"/>
                    <a:pt x="6927" y="647"/>
                  </a:cubicBezTo>
                  <a:close/>
                  <a:moveTo>
                    <a:pt x="6914" y="0"/>
                  </a:moveTo>
                  <a:cubicBezTo>
                    <a:pt x="6176" y="0"/>
                    <a:pt x="5388" y="295"/>
                    <a:pt x="4600" y="872"/>
                  </a:cubicBezTo>
                  <a:cubicBezTo>
                    <a:pt x="2290" y="2556"/>
                    <a:pt x="641" y="6086"/>
                    <a:pt x="393" y="9861"/>
                  </a:cubicBezTo>
                  <a:cubicBezTo>
                    <a:pt x="0" y="15881"/>
                    <a:pt x="3697" y="16178"/>
                    <a:pt x="7976" y="16523"/>
                  </a:cubicBezTo>
                  <a:lnTo>
                    <a:pt x="8620" y="16574"/>
                  </a:lnTo>
                  <a:cubicBezTo>
                    <a:pt x="9174" y="16620"/>
                    <a:pt x="9702" y="16662"/>
                    <a:pt x="10198" y="16700"/>
                  </a:cubicBezTo>
                  <a:cubicBezTo>
                    <a:pt x="13699" y="16972"/>
                    <a:pt x="15812" y="17136"/>
                    <a:pt x="16418" y="18347"/>
                  </a:cubicBezTo>
                  <a:cubicBezTo>
                    <a:pt x="16650" y="18811"/>
                    <a:pt x="16788" y="19486"/>
                    <a:pt x="16934" y="20201"/>
                  </a:cubicBezTo>
                  <a:cubicBezTo>
                    <a:pt x="17260" y="21805"/>
                    <a:pt x="17629" y="23621"/>
                    <a:pt x="19286" y="23725"/>
                  </a:cubicBezTo>
                  <a:cubicBezTo>
                    <a:pt x="19331" y="23727"/>
                    <a:pt x="19376" y="23729"/>
                    <a:pt x="19420" y="23729"/>
                  </a:cubicBezTo>
                  <a:cubicBezTo>
                    <a:pt x="20425" y="23729"/>
                    <a:pt x="21193" y="23054"/>
                    <a:pt x="21611" y="21805"/>
                  </a:cubicBezTo>
                  <a:cubicBezTo>
                    <a:pt x="21873" y="21016"/>
                    <a:pt x="22584" y="20491"/>
                    <a:pt x="23348" y="20491"/>
                  </a:cubicBezTo>
                  <a:cubicBezTo>
                    <a:pt x="23451" y="20491"/>
                    <a:pt x="23554" y="20500"/>
                    <a:pt x="23658" y="20520"/>
                  </a:cubicBezTo>
                  <a:cubicBezTo>
                    <a:pt x="24212" y="20623"/>
                    <a:pt x="24561" y="20881"/>
                    <a:pt x="24726" y="21309"/>
                  </a:cubicBezTo>
                  <a:cubicBezTo>
                    <a:pt x="25298" y="22798"/>
                    <a:pt x="23098" y="25523"/>
                    <a:pt x="22351" y="26145"/>
                  </a:cubicBezTo>
                  <a:cubicBezTo>
                    <a:pt x="21787" y="26615"/>
                    <a:pt x="21747" y="27540"/>
                    <a:pt x="21884" y="28188"/>
                  </a:cubicBezTo>
                  <a:cubicBezTo>
                    <a:pt x="22052" y="28981"/>
                    <a:pt x="22465" y="29544"/>
                    <a:pt x="22988" y="29694"/>
                  </a:cubicBezTo>
                  <a:cubicBezTo>
                    <a:pt x="23088" y="29722"/>
                    <a:pt x="23191" y="29737"/>
                    <a:pt x="23294" y="29737"/>
                  </a:cubicBezTo>
                  <a:cubicBezTo>
                    <a:pt x="23299" y="29737"/>
                    <a:pt x="23304" y="29737"/>
                    <a:pt x="23309" y="29737"/>
                  </a:cubicBezTo>
                  <a:cubicBezTo>
                    <a:pt x="23938" y="29737"/>
                    <a:pt x="24694" y="29291"/>
                    <a:pt x="25614" y="28746"/>
                  </a:cubicBezTo>
                  <a:cubicBezTo>
                    <a:pt x="26248" y="28370"/>
                    <a:pt x="26969" y="27945"/>
                    <a:pt x="27756" y="27599"/>
                  </a:cubicBezTo>
                  <a:cubicBezTo>
                    <a:pt x="29882" y="26669"/>
                    <a:pt x="33142" y="22952"/>
                    <a:pt x="33410" y="16526"/>
                  </a:cubicBezTo>
                  <a:cubicBezTo>
                    <a:pt x="33843" y="6122"/>
                    <a:pt x="28925" y="2548"/>
                    <a:pt x="24723" y="1380"/>
                  </a:cubicBezTo>
                  <a:cubicBezTo>
                    <a:pt x="23311" y="988"/>
                    <a:pt x="21855" y="830"/>
                    <a:pt x="20425" y="830"/>
                  </a:cubicBezTo>
                  <a:cubicBezTo>
                    <a:pt x="15690" y="830"/>
                    <a:pt x="11251" y="2560"/>
                    <a:pt x="9714" y="3228"/>
                  </a:cubicBezTo>
                  <a:cubicBezTo>
                    <a:pt x="9758" y="2721"/>
                    <a:pt x="9729" y="1990"/>
                    <a:pt x="9351" y="1339"/>
                  </a:cubicBezTo>
                  <a:cubicBezTo>
                    <a:pt x="8988" y="709"/>
                    <a:pt x="8383" y="286"/>
                    <a:pt x="7554" y="78"/>
                  </a:cubicBezTo>
                  <a:cubicBezTo>
                    <a:pt x="7346" y="26"/>
                    <a:pt x="7133" y="0"/>
                    <a:pt x="69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820;p33">
              <a:extLst>
                <a:ext uri="{FF2B5EF4-FFF2-40B4-BE49-F238E27FC236}">
                  <a16:creationId xmlns:a16="http://schemas.microsoft.com/office/drawing/2014/main" id="{21217E15-49EE-4818-96AF-F50F6EE85B27}"/>
                </a:ext>
              </a:extLst>
            </p:cNvPr>
            <p:cNvSpPr/>
            <p:nvPr/>
          </p:nvSpPr>
          <p:spPr>
            <a:xfrm>
              <a:off x="1847520" y="2217240"/>
              <a:ext cx="192240" cy="90360"/>
            </a:xfrm>
            <a:custGeom>
              <a:avLst/>
              <a:gdLst/>
              <a:ahLst/>
              <a:cxnLst/>
              <a:rect l="l" t="t" r="r" b="b"/>
              <a:pathLst>
                <a:path w="26722" h="12643" extrusionOk="0">
                  <a:moveTo>
                    <a:pt x="1312" y="1"/>
                  </a:moveTo>
                  <a:cubicBezTo>
                    <a:pt x="1225" y="1"/>
                    <a:pt x="1140" y="48"/>
                    <a:pt x="1097" y="131"/>
                  </a:cubicBezTo>
                  <a:cubicBezTo>
                    <a:pt x="1052" y="222"/>
                    <a:pt x="0" y="2366"/>
                    <a:pt x="929" y="3940"/>
                  </a:cubicBezTo>
                  <a:cubicBezTo>
                    <a:pt x="1490" y="4891"/>
                    <a:pt x="2639" y="5409"/>
                    <a:pt x="4345" y="5477"/>
                  </a:cubicBezTo>
                  <a:cubicBezTo>
                    <a:pt x="4499" y="5483"/>
                    <a:pt x="4655" y="5486"/>
                    <a:pt x="4812" y="5486"/>
                  </a:cubicBezTo>
                  <a:cubicBezTo>
                    <a:pt x="7045" y="5486"/>
                    <a:pt x="9498" y="4892"/>
                    <a:pt x="11870" y="4313"/>
                  </a:cubicBezTo>
                  <a:cubicBezTo>
                    <a:pt x="14216" y="3743"/>
                    <a:pt x="16619" y="3157"/>
                    <a:pt x="18809" y="3157"/>
                  </a:cubicBezTo>
                  <a:cubicBezTo>
                    <a:pt x="19730" y="3157"/>
                    <a:pt x="20613" y="3260"/>
                    <a:pt x="21439" y="3512"/>
                  </a:cubicBezTo>
                  <a:cubicBezTo>
                    <a:pt x="23389" y="4105"/>
                    <a:pt x="24744" y="5196"/>
                    <a:pt x="25468" y="6752"/>
                  </a:cubicBezTo>
                  <a:cubicBezTo>
                    <a:pt x="26225" y="8381"/>
                    <a:pt x="26204" y="10457"/>
                    <a:pt x="25411" y="12306"/>
                  </a:cubicBezTo>
                  <a:cubicBezTo>
                    <a:pt x="25360" y="12429"/>
                    <a:pt x="25416" y="12571"/>
                    <a:pt x="25539" y="12624"/>
                  </a:cubicBezTo>
                  <a:cubicBezTo>
                    <a:pt x="25569" y="12636"/>
                    <a:pt x="25601" y="12643"/>
                    <a:pt x="25635" y="12643"/>
                  </a:cubicBezTo>
                  <a:cubicBezTo>
                    <a:pt x="25732" y="12643"/>
                    <a:pt x="25818" y="12585"/>
                    <a:pt x="25856" y="12495"/>
                  </a:cubicBezTo>
                  <a:cubicBezTo>
                    <a:pt x="26703" y="10523"/>
                    <a:pt x="26721" y="8300"/>
                    <a:pt x="25906" y="6545"/>
                  </a:cubicBezTo>
                  <a:cubicBezTo>
                    <a:pt x="25132" y="4884"/>
                    <a:pt x="23638" y="3674"/>
                    <a:pt x="21578" y="3048"/>
                  </a:cubicBezTo>
                  <a:cubicBezTo>
                    <a:pt x="20702" y="2781"/>
                    <a:pt x="19772" y="2672"/>
                    <a:pt x="18808" y="2672"/>
                  </a:cubicBezTo>
                  <a:cubicBezTo>
                    <a:pt x="16563" y="2672"/>
                    <a:pt x="14130" y="3264"/>
                    <a:pt x="11754" y="3843"/>
                  </a:cubicBezTo>
                  <a:cubicBezTo>
                    <a:pt x="9409" y="4413"/>
                    <a:pt x="6985" y="5002"/>
                    <a:pt x="4808" y="5002"/>
                  </a:cubicBezTo>
                  <a:cubicBezTo>
                    <a:pt x="4659" y="5002"/>
                    <a:pt x="4510" y="4999"/>
                    <a:pt x="4363" y="4993"/>
                  </a:cubicBezTo>
                  <a:cubicBezTo>
                    <a:pt x="2835" y="4931"/>
                    <a:pt x="1820" y="4495"/>
                    <a:pt x="1348" y="3696"/>
                  </a:cubicBezTo>
                  <a:cubicBezTo>
                    <a:pt x="551" y="2350"/>
                    <a:pt x="1521" y="368"/>
                    <a:pt x="1530" y="348"/>
                  </a:cubicBezTo>
                  <a:cubicBezTo>
                    <a:pt x="1587" y="228"/>
                    <a:pt x="1539" y="85"/>
                    <a:pt x="1420" y="26"/>
                  </a:cubicBezTo>
                  <a:cubicBezTo>
                    <a:pt x="1386" y="9"/>
                    <a:pt x="1349" y="1"/>
                    <a:pt x="1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821;p33">
              <a:extLst>
                <a:ext uri="{FF2B5EF4-FFF2-40B4-BE49-F238E27FC236}">
                  <a16:creationId xmlns:a16="http://schemas.microsoft.com/office/drawing/2014/main" id="{DAED344A-36C5-4994-93D1-BD910A729BB9}"/>
                </a:ext>
              </a:extLst>
            </p:cNvPr>
            <p:cNvSpPr/>
            <p:nvPr/>
          </p:nvSpPr>
          <p:spPr>
            <a:xfrm>
              <a:off x="1920960" y="2199240"/>
              <a:ext cx="119160" cy="34200"/>
            </a:xfrm>
            <a:custGeom>
              <a:avLst/>
              <a:gdLst/>
              <a:ahLst/>
              <a:cxnLst/>
              <a:rect l="l" t="t" r="r" b="b"/>
              <a:pathLst>
                <a:path w="16614" h="4891" extrusionOk="0">
                  <a:moveTo>
                    <a:pt x="9159" y="0"/>
                  </a:moveTo>
                  <a:cubicBezTo>
                    <a:pt x="4904" y="0"/>
                    <a:pt x="442" y="1716"/>
                    <a:pt x="187" y="1816"/>
                  </a:cubicBezTo>
                  <a:cubicBezTo>
                    <a:pt x="61" y="1864"/>
                    <a:pt x="0" y="2005"/>
                    <a:pt x="49" y="2130"/>
                  </a:cubicBezTo>
                  <a:cubicBezTo>
                    <a:pt x="86" y="2225"/>
                    <a:pt x="177" y="2284"/>
                    <a:pt x="274" y="2284"/>
                  </a:cubicBezTo>
                  <a:cubicBezTo>
                    <a:pt x="304" y="2284"/>
                    <a:pt x="334" y="2278"/>
                    <a:pt x="363" y="2266"/>
                  </a:cubicBezTo>
                  <a:cubicBezTo>
                    <a:pt x="425" y="2243"/>
                    <a:pt x="4970" y="494"/>
                    <a:pt x="9198" y="494"/>
                  </a:cubicBezTo>
                  <a:cubicBezTo>
                    <a:pt x="10716" y="494"/>
                    <a:pt x="12193" y="719"/>
                    <a:pt x="13407" y="1332"/>
                  </a:cubicBezTo>
                  <a:cubicBezTo>
                    <a:pt x="14782" y="2027"/>
                    <a:pt x="15693" y="3163"/>
                    <a:pt x="16110" y="4709"/>
                  </a:cubicBezTo>
                  <a:cubicBezTo>
                    <a:pt x="16139" y="4816"/>
                    <a:pt x="16234" y="4889"/>
                    <a:pt x="16345" y="4890"/>
                  </a:cubicBezTo>
                  <a:cubicBezTo>
                    <a:pt x="16366" y="4890"/>
                    <a:pt x="16388" y="4887"/>
                    <a:pt x="16407" y="4881"/>
                  </a:cubicBezTo>
                  <a:cubicBezTo>
                    <a:pt x="16536" y="4846"/>
                    <a:pt x="16614" y="4712"/>
                    <a:pt x="16579" y="4584"/>
                  </a:cubicBezTo>
                  <a:cubicBezTo>
                    <a:pt x="16122" y="2898"/>
                    <a:pt x="15128" y="1658"/>
                    <a:pt x="13626" y="899"/>
                  </a:cubicBezTo>
                  <a:cubicBezTo>
                    <a:pt x="12321" y="241"/>
                    <a:pt x="10755" y="0"/>
                    <a:pt x="9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E88791E5-7D24-4661-863E-C3C94003983D}"/>
              </a:ext>
            </a:extLst>
          </p:cNvPr>
          <p:cNvSpPr txBox="1"/>
          <p:nvPr/>
        </p:nvSpPr>
        <p:spPr>
          <a:xfrm>
            <a:off x="3877839" y="1933930"/>
            <a:ext cx="1468996" cy="12772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it-IT" sz="1600" dirty="0">
              <a:latin typeface="Montserrat" panose="020B0604020202020204" charset="0"/>
            </a:endParaRPr>
          </a:p>
          <a:p>
            <a:pPr algn="ctr"/>
            <a:r>
              <a:rPr lang="it-IT" sz="1600" dirty="0">
                <a:latin typeface="Montserrat" panose="020B0604020202020204" charset="0"/>
              </a:rPr>
              <a:t>Grazie </a:t>
            </a:r>
          </a:p>
          <a:p>
            <a:pPr algn="ctr"/>
            <a:r>
              <a:rPr lang="it-IT" sz="1600" dirty="0">
                <a:latin typeface="Montserrat" panose="020B0604020202020204" charset="0"/>
              </a:rPr>
              <a:t>per </a:t>
            </a:r>
          </a:p>
          <a:p>
            <a:pPr algn="ctr"/>
            <a:r>
              <a:rPr lang="it-IT" sz="1600" dirty="0">
                <a:latin typeface="Montserrat" panose="020B0604020202020204" charset="0"/>
              </a:rPr>
              <a:t>l’attenzione</a:t>
            </a:r>
          </a:p>
          <a:p>
            <a:pPr algn="ctr"/>
            <a:endParaRPr lang="it-IT" sz="1300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95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"/>
          <p:cNvSpPr/>
          <p:nvPr/>
        </p:nvSpPr>
        <p:spPr>
          <a:xfrm>
            <a:off x="284760" y="1470240"/>
            <a:ext cx="1798200" cy="179892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60" dir="5400000" sx="90000" sy="-19000" rotWithShape="0">
              <a:schemeClr val="l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"/>
          <p:cNvSpPr/>
          <p:nvPr/>
        </p:nvSpPr>
        <p:spPr>
          <a:xfrm>
            <a:off x="672840" y="3331440"/>
            <a:ext cx="100440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Clara Monaco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3"/>
          <p:cNvSpPr/>
          <p:nvPr/>
        </p:nvSpPr>
        <p:spPr>
          <a:xfrm>
            <a:off x="840240" y="96840"/>
            <a:ext cx="7288200" cy="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 b="0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Chi siamo</a:t>
            </a:r>
            <a:endParaRPr sz="4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3"/>
          <p:cNvSpPr/>
          <p:nvPr/>
        </p:nvSpPr>
        <p:spPr>
          <a:xfrm>
            <a:off x="2584440" y="1459440"/>
            <a:ext cx="1798920" cy="179892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25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60" dir="5400000" sx="90000" sy="-19000" rotWithShape="0">
              <a:schemeClr val="l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3"/>
          <p:cNvSpPr/>
          <p:nvPr/>
        </p:nvSpPr>
        <p:spPr>
          <a:xfrm>
            <a:off x="4739040" y="1459440"/>
            <a:ext cx="1807200" cy="179892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25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60" dir="5400000" sx="90000" sy="-19000" rotWithShape="0">
              <a:schemeClr val="l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3"/>
          <p:cNvSpPr/>
          <p:nvPr/>
        </p:nvSpPr>
        <p:spPr>
          <a:xfrm>
            <a:off x="2911320" y="3331440"/>
            <a:ext cx="118872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Emanuele Basso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3"/>
          <p:cNvSpPr/>
          <p:nvPr/>
        </p:nvSpPr>
        <p:spPr>
          <a:xfrm>
            <a:off x="5121720" y="3331440"/>
            <a:ext cx="106668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Antonio Basileo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3"/>
          <p:cNvSpPr/>
          <p:nvPr/>
        </p:nvSpPr>
        <p:spPr>
          <a:xfrm>
            <a:off x="6935040" y="1459440"/>
            <a:ext cx="1807200" cy="1820520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25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60" dir="5400000" sx="90000" sy="-19000" rotWithShape="0">
              <a:schemeClr val="l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3"/>
          <p:cNvSpPr/>
          <p:nvPr/>
        </p:nvSpPr>
        <p:spPr>
          <a:xfrm>
            <a:off x="7358760" y="3342240"/>
            <a:ext cx="96408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Claudio Amato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1775;p9">
            <a:extLst>
              <a:ext uri="{FF2B5EF4-FFF2-40B4-BE49-F238E27FC236}">
                <a16:creationId xmlns:a16="http://schemas.microsoft.com/office/drawing/2014/main" id="{A8A006AD-89C9-47F9-8E9A-3F879D8A36B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320760" y="3801600"/>
            <a:ext cx="122760" cy="12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776;p9">
            <a:extLst>
              <a:ext uri="{FF2B5EF4-FFF2-40B4-BE49-F238E27FC236}">
                <a16:creationId xmlns:a16="http://schemas.microsoft.com/office/drawing/2014/main" id="{1ADC5692-4A41-4F41-A6CF-A4EAF8A616A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9440" y="4041000"/>
            <a:ext cx="147240" cy="14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777;p9">
            <a:extLst>
              <a:ext uri="{FF2B5EF4-FFF2-40B4-BE49-F238E27FC236}">
                <a16:creationId xmlns:a16="http://schemas.microsoft.com/office/drawing/2014/main" id="{F4EC479F-032F-4065-93D7-A5B70DA8754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17720" y="4041000"/>
            <a:ext cx="147240" cy="14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778;p9">
            <a:extLst>
              <a:ext uri="{FF2B5EF4-FFF2-40B4-BE49-F238E27FC236}">
                <a16:creationId xmlns:a16="http://schemas.microsoft.com/office/drawing/2014/main" id="{4869A595-30A0-4D4D-8E43-FED36B2D852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17320" y="4041000"/>
            <a:ext cx="147240" cy="14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779;p9">
            <a:extLst>
              <a:ext uri="{FF2B5EF4-FFF2-40B4-BE49-F238E27FC236}">
                <a16:creationId xmlns:a16="http://schemas.microsoft.com/office/drawing/2014/main" id="{0547BDE9-D2B6-4DF0-87D2-ECA15DA3A7B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4623522" y="3801600"/>
            <a:ext cx="122760" cy="1227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81;p9">
            <a:extLst>
              <a:ext uri="{FF2B5EF4-FFF2-40B4-BE49-F238E27FC236}">
                <a16:creationId xmlns:a16="http://schemas.microsoft.com/office/drawing/2014/main" id="{1C7D0661-DE25-492D-BD98-DC78BF4647F2}"/>
              </a:ext>
            </a:extLst>
          </p:cNvPr>
          <p:cNvSpPr/>
          <p:nvPr/>
        </p:nvSpPr>
        <p:spPr>
          <a:xfrm>
            <a:off x="381600" y="3754440"/>
            <a:ext cx="1802520" cy="22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clara.monaco.95@gmail.com</a:t>
            </a:r>
            <a:endParaRPr sz="9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782;p9">
            <a:extLst>
              <a:ext uri="{FF2B5EF4-FFF2-40B4-BE49-F238E27FC236}">
                <a16:creationId xmlns:a16="http://schemas.microsoft.com/office/drawing/2014/main" id="{825D4A87-C7DC-4D6D-87E8-AE17C83422FD}"/>
              </a:ext>
            </a:extLst>
          </p:cNvPr>
          <p:cNvSpPr/>
          <p:nvPr/>
        </p:nvSpPr>
        <p:spPr>
          <a:xfrm>
            <a:off x="367200" y="3997440"/>
            <a:ext cx="1935000" cy="21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/>
            <a:r>
              <a:rPr lang="it-IT" sz="800" b="1" dirty="0">
                <a:solidFill>
                  <a:srgbClr val="FFFFFF"/>
                </a:solidFill>
              </a:rPr>
              <a:t>www.linkedin.com/in/clara-monaco</a:t>
            </a:r>
            <a:endParaRPr lang="it-IT" sz="800" dirty="0"/>
          </a:p>
        </p:txBody>
      </p:sp>
      <p:sp>
        <p:nvSpPr>
          <p:cNvPr id="32" name="Google Shape;1786;p9">
            <a:extLst>
              <a:ext uri="{FF2B5EF4-FFF2-40B4-BE49-F238E27FC236}">
                <a16:creationId xmlns:a16="http://schemas.microsoft.com/office/drawing/2014/main" id="{B154BAC6-B771-418A-ADD6-5788156B6C45}"/>
              </a:ext>
            </a:extLst>
          </p:cNvPr>
          <p:cNvSpPr/>
          <p:nvPr/>
        </p:nvSpPr>
        <p:spPr>
          <a:xfrm>
            <a:off x="6903720" y="4013640"/>
            <a:ext cx="2430194" cy="21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www.linkedin.com/in/claudio-amato</a:t>
            </a:r>
            <a:endParaRPr sz="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1787;p9">
            <a:extLst>
              <a:ext uri="{FF2B5EF4-FFF2-40B4-BE49-F238E27FC236}">
                <a16:creationId xmlns:a16="http://schemas.microsoft.com/office/drawing/2014/main" id="{C7DA7E1E-5883-4E41-AD75-DF330772BEE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41800" y="3801600"/>
            <a:ext cx="122760" cy="12384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788;p9">
            <a:extLst>
              <a:ext uri="{FF2B5EF4-FFF2-40B4-BE49-F238E27FC236}">
                <a16:creationId xmlns:a16="http://schemas.microsoft.com/office/drawing/2014/main" id="{E1118CCF-6285-4BD6-A370-16C6FEED5399}"/>
              </a:ext>
            </a:extLst>
          </p:cNvPr>
          <p:cNvSpPr/>
          <p:nvPr/>
        </p:nvSpPr>
        <p:spPr>
          <a:xfrm>
            <a:off x="6891480" y="3748320"/>
            <a:ext cx="1802520" cy="22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claudio.amato1@outlook.it</a:t>
            </a:r>
            <a:endParaRPr sz="9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793;p9">
            <a:extLst>
              <a:ext uri="{FF2B5EF4-FFF2-40B4-BE49-F238E27FC236}">
                <a16:creationId xmlns:a16="http://schemas.microsoft.com/office/drawing/2014/main" id="{5A39ADA0-2215-4AC8-B9FB-EC3B44426558}"/>
              </a:ext>
            </a:extLst>
          </p:cNvPr>
          <p:cNvSpPr/>
          <p:nvPr/>
        </p:nvSpPr>
        <p:spPr>
          <a:xfrm>
            <a:off x="2439720" y="4007520"/>
            <a:ext cx="2179800" cy="21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www.linkedin.com/in/emanuele-basso</a:t>
            </a:r>
            <a:endParaRPr sz="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794;p9">
            <a:extLst>
              <a:ext uri="{FF2B5EF4-FFF2-40B4-BE49-F238E27FC236}">
                <a16:creationId xmlns:a16="http://schemas.microsoft.com/office/drawing/2014/main" id="{1A6AFF60-91DA-4D31-8BD2-A0AE1D2F3146}"/>
              </a:ext>
            </a:extLst>
          </p:cNvPr>
          <p:cNvSpPr/>
          <p:nvPr/>
        </p:nvSpPr>
        <p:spPr>
          <a:xfrm>
            <a:off x="2427480" y="3748320"/>
            <a:ext cx="2179800" cy="22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emanuele.basso@outlook.com</a:t>
            </a:r>
            <a:endParaRPr sz="9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1795;p9">
            <a:extLst>
              <a:ext uri="{FF2B5EF4-FFF2-40B4-BE49-F238E27FC236}">
                <a16:creationId xmlns:a16="http://schemas.microsoft.com/office/drawing/2014/main" id="{895FAA9B-0506-4660-984D-B20B22D8397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78160" y="3801600"/>
            <a:ext cx="122760" cy="12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796;p9">
            <a:extLst>
              <a:ext uri="{FF2B5EF4-FFF2-40B4-BE49-F238E27FC236}">
                <a16:creationId xmlns:a16="http://schemas.microsoft.com/office/drawing/2014/main" id="{B6B54893-9931-4F36-A121-E703546B8B1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3680" y="4041360"/>
            <a:ext cx="147240" cy="14724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793;p9">
            <a:extLst>
              <a:ext uri="{FF2B5EF4-FFF2-40B4-BE49-F238E27FC236}">
                <a16:creationId xmlns:a16="http://schemas.microsoft.com/office/drawing/2014/main" id="{C1F49172-9308-491E-9446-94ED43603CFE}"/>
              </a:ext>
            </a:extLst>
          </p:cNvPr>
          <p:cNvSpPr/>
          <p:nvPr/>
        </p:nvSpPr>
        <p:spPr>
          <a:xfrm>
            <a:off x="4699454" y="3997440"/>
            <a:ext cx="2138220" cy="3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/>
            <a:r>
              <a:rPr lang="it-IT" sz="800" b="1" dirty="0">
                <a:solidFill>
                  <a:srgbClr val="FFFFFF"/>
                </a:solidFill>
              </a:rPr>
              <a:t>www.linkedin.com/in/antonio-basileo-1a81b2197/</a:t>
            </a:r>
            <a:endParaRPr lang="it-IT" sz="800" dirty="0"/>
          </a:p>
        </p:txBody>
      </p:sp>
      <p:sp>
        <p:nvSpPr>
          <p:cNvPr id="40" name="Google Shape;1794;p9">
            <a:extLst>
              <a:ext uri="{FF2B5EF4-FFF2-40B4-BE49-F238E27FC236}">
                <a16:creationId xmlns:a16="http://schemas.microsoft.com/office/drawing/2014/main" id="{6F81BD29-9E1A-4F35-9FA0-3B4F07FA534A}"/>
              </a:ext>
            </a:extLst>
          </p:cNvPr>
          <p:cNvSpPr/>
          <p:nvPr/>
        </p:nvSpPr>
        <p:spPr>
          <a:xfrm>
            <a:off x="4699454" y="3748140"/>
            <a:ext cx="2179800" cy="22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/>
            <a:r>
              <a:rPr lang="it-IT" sz="900" b="1" dirty="0">
                <a:solidFill>
                  <a:srgbClr val="FFFFFF"/>
                </a:solidFill>
              </a:rPr>
              <a:t>antonio.basileo92@gmail.com</a:t>
            </a:r>
            <a:endParaRPr sz="9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1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4"/>
          <p:cNvSpPr/>
          <p:nvPr/>
        </p:nvSpPr>
        <p:spPr>
          <a:xfrm>
            <a:off x="3841200" y="146160"/>
            <a:ext cx="5202720" cy="99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 b="0" i="0" u="none" strike="noStrike" cap="none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Smart Work</a:t>
            </a:r>
            <a:endParaRPr sz="4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7" name="Google Shape;1157;p4"/>
          <p:cNvGrpSpPr/>
          <p:nvPr/>
        </p:nvGrpSpPr>
        <p:grpSpPr>
          <a:xfrm>
            <a:off x="-881293" y="-643181"/>
            <a:ext cx="6434059" cy="5963810"/>
            <a:chOff x="-881293" y="-643181"/>
            <a:chExt cx="6434059" cy="5963810"/>
          </a:xfrm>
        </p:grpSpPr>
        <p:sp>
          <p:nvSpPr>
            <p:cNvPr id="1158" name="Google Shape;1158;p4"/>
            <p:cNvSpPr/>
            <p:nvPr/>
          </p:nvSpPr>
          <p:spPr>
            <a:xfrm rot="-1002000">
              <a:off x="-330840" y="27720"/>
              <a:ext cx="5339880" cy="4568040"/>
            </a:xfrm>
            <a:custGeom>
              <a:avLst/>
              <a:gdLst/>
              <a:ahLst/>
              <a:cxnLst/>
              <a:rect l="l" t="t" r="r" b="b"/>
              <a:pathLst>
                <a:path w="229565" h="195971" extrusionOk="0">
                  <a:moveTo>
                    <a:pt x="163601" y="1"/>
                  </a:moveTo>
                  <a:cubicBezTo>
                    <a:pt x="157516" y="1"/>
                    <a:pt x="151426" y="1252"/>
                    <a:pt x="145747" y="3949"/>
                  </a:cubicBezTo>
                  <a:cubicBezTo>
                    <a:pt x="134264" y="9404"/>
                    <a:pt x="124441" y="17339"/>
                    <a:pt x="111791" y="20259"/>
                  </a:cubicBezTo>
                  <a:cubicBezTo>
                    <a:pt x="108699" y="20972"/>
                    <a:pt x="105454" y="21277"/>
                    <a:pt x="102097" y="21277"/>
                  </a:cubicBezTo>
                  <a:cubicBezTo>
                    <a:pt x="82544" y="21277"/>
                    <a:pt x="59157" y="10951"/>
                    <a:pt x="39664" y="10951"/>
                  </a:cubicBezTo>
                  <a:cubicBezTo>
                    <a:pt x="25548" y="10951"/>
                    <a:pt x="13474" y="16365"/>
                    <a:pt x="6375" y="35035"/>
                  </a:cubicBezTo>
                  <a:cubicBezTo>
                    <a:pt x="0" y="51803"/>
                    <a:pt x="2555" y="73903"/>
                    <a:pt x="14105" y="87921"/>
                  </a:cubicBezTo>
                  <a:cubicBezTo>
                    <a:pt x="17811" y="92417"/>
                    <a:pt x="22331" y="96337"/>
                    <a:pt x="25072" y="101479"/>
                  </a:cubicBezTo>
                  <a:cubicBezTo>
                    <a:pt x="32571" y="115556"/>
                    <a:pt x="21958" y="131029"/>
                    <a:pt x="17148" y="144163"/>
                  </a:cubicBezTo>
                  <a:cubicBezTo>
                    <a:pt x="5782" y="175198"/>
                    <a:pt x="48637" y="192369"/>
                    <a:pt x="71894" y="195535"/>
                  </a:cubicBezTo>
                  <a:cubicBezTo>
                    <a:pt x="74078" y="195832"/>
                    <a:pt x="76241" y="195970"/>
                    <a:pt x="78384" y="195970"/>
                  </a:cubicBezTo>
                  <a:cubicBezTo>
                    <a:pt x="107527" y="195970"/>
                    <a:pt x="133092" y="170369"/>
                    <a:pt x="161193" y="170369"/>
                  </a:cubicBezTo>
                  <a:cubicBezTo>
                    <a:pt x="167418" y="170369"/>
                    <a:pt x="173768" y="171625"/>
                    <a:pt x="180310" y="174696"/>
                  </a:cubicBezTo>
                  <a:cubicBezTo>
                    <a:pt x="184521" y="176673"/>
                    <a:pt x="188652" y="177577"/>
                    <a:pt x="192602" y="177577"/>
                  </a:cubicBezTo>
                  <a:cubicBezTo>
                    <a:pt x="213641" y="177577"/>
                    <a:pt x="229565" y="151937"/>
                    <a:pt x="225445" y="126298"/>
                  </a:cubicBezTo>
                  <a:cubicBezTo>
                    <a:pt x="222240" y="106360"/>
                    <a:pt x="206028" y="87282"/>
                    <a:pt x="207542" y="66967"/>
                  </a:cubicBezTo>
                  <a:cubicBezTo>
                    <a:pt x="207594" y="66262"/>
                    <a:pt x="207655" y="65563"/>
                    <a:pt x="207722" y="64870"/>
                  </a:cubicBezTo>
                  <a:cubicBezTo>
                    <a:pt x="208955" y="52116"/>
                    <a:pt x="211909" y="40037"/>
                    <a:pt x="206690" y="27766"/>
                  </a:cubicBezTo>
                  <a:cubicBezTo>
                    <a:pt x="199528" y="10929"/>
                    <a:pt x="181585" y="1"/>
                    <a:pt x="163601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 rot="-1002000">
              <a:off x="-330840" y="27720"/>
              <a:ext cx="5339880" cy="4568040"/>
            </a:xfrm>
            <a:custGeom>
              <a:avLst/>
              <a:gdLst/>
              <a:ahLst/>
              <a:cxnLst/>
              <a:rect l="l" t="t" r="r" b="b"/>
              <a:pathLst>
                <a:path w="229565" h="195971" extrusionOk="0">
                  <a:moveTo>
                    <a:pt x="163601" y="1"/>
                  </a:moveTo>
                  <a:cubicBezTo>
                    <a:pt x="157516" y="1"/>
                    <a:pt x="151426" y="1252"/>
                    <a:pt x="145747" y="3949"/>
                  </a:cubicBezTo>
                  <a:cubicBezTo>
                    <a:pt x="134264" y="9404"/>
                    <a:pt x="124441" y="17339"/>
                    <a:pt x="111791" y="20259"/>
                  </a:cubicBezTo>
                  <a:cubicBezTo>
                    <a:pt x="108699" y="20972"/>
                    <a:pt x="105454" y="21277"/>
                    <a:pt x="102097" y="21277"/>
                  </a:cubicBezTo>
                  <a:cubicBezTo>
                    <a:pt x="82544" y="21277"/>
                    <a:pt x="59157" y="10951"/>
                    <a:pt x="39664" y="10951"/>
                  </a:cubicBezTo>
                  <a:cubicBezTo>
                    <a:pt x="25548" y="10951"/>
                    <a:pt x="13474" y="16365"/>
                    <a:pt x="6375" y="35035"/>
                  </a:cubicBezTo>
                  <a:cubicBezTo>
                    <a:pt x="0" y="51803"/>
                    <a:pt x="2555" y="73903"/>
                    <a:pt x="14105" y="87921"/>
                  </a:cubicBezTo>
                  <a:cubicBezTo>
                    <a:pt x="17811" y="92417"/>
                    <a:pt x="22331" y="96337"/>
                    <a:pt x="25072" y="101479"/>
                  </a:cubicBezTo>
                  <a:cubicBezTo>
                    <a:pt x="32571" y="115556"/>
                    <a:pt x="21958" y="131029"/>
                    <a:pt x="17148" y="144163"/>
                  </a:cubicBezTo>
                  <a:cubicBezTo>
                    <a:pt x="5782" y="175198"/>
                    <a:pt x="48637" y="192369"/>
                    <a:pt x="71894" y="195535"/>
                  </a:cubicBezTo>
                  <a:cubicBezTo>
                    <a:pt x="74078" y="195832"/>
                    <a:pt x="76241" y="195970"/>
                    <a:pt x="78384" y="195970"/>
                  </a:cubicBezTo>
                  <a:cubicBezTo>
                    <a:pt x="107527" y="195970"/>
                    <a:pt x="133092" y="170369"/>
                    <a:pt x="161193" y="170369"/>
                  </a:cubicBezTo>
                  <a:cubicBezTo>
                    <a:pt x="167418" y="170369"/>
                    <a:pt x="173768" y="171625"/>
                    <a:pt x="180310" y="174696"/>
                  </a:cubicBezTo>
                  <a:cubicBezTo>
                    <a:pt x="184521" y="176673"/>
                    <a:pt x="188652" y="177577"/>
                    <a:pt x="192602" y="177577"/>
                  </a:cubicBezTo>
                  <a:cubicBezTo>
                    <a:pt x="213641" y="177577"/>
                    <a:pt x="229565" y="151937"/>
                    <a:pt x="225445" y="126298"/>
                  </a:cubicBezTo>
                  <a:cubicBezTo>
                    <a:pt x="222240" y="106360"/>
                    <a:pt x="206028" y="87282"/>
                    <a:pt x="207542" y="66967"/>
                  </a:cubicBezTo>
                  <a:cubicBezTo>
                    <a:pt x="207594" y="66262"/>
                    <a:pt x="207655" y="65563"/>
                    <a:pt x="207722" y="64870"/>
                  </a:cubicBezTo>
                  <a:cubicBezTo>
                    <a:pt x="208955" y="52116"/>
                    <a:pt x="211909" y="40037"/>
                    <a:pt x="206690" y="27766"/>
                  </a:cubicBezTo>
                  <a:cubicBezTo>
                    <a:pt x="199528" y="10929"/>
                    <a:pt x="181585" y="1"/>
                    <a:pt x="163601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 rot="-1002000">
              <a:off x="-397440" y="1503360"/>
              <a:ext cx="872640" cy="874440"/>
            </a:xfrm>
            <a:custGeom>
              <a:avLst/>
              <a:gdLst/>
              <a:ahLst/>
              <a:cxnLst/>
              <a:rect l="l" t="t" r="r" b="b"/>
              <a:pathLst>
                <a:path w="37554" h="37555" extrusionOk="0">
                  <a:moveTo>
                    <a:pt x="18776" y="0"/>
                  </a:moveTo>
                  <a:cubicBezTo>
                    <a:pt x="13797" y="0"/>
                    <a:pt x="9021" y="1979"/>
                    <a:pt x="5500" y="5500"/>
                  </a:cubicBezTo>
                  <a:cubicBezTo>
                    <a:pt x="1978" y="9021"/>
                    <a:pt x="0" y="13798"/>
                    <a:pt x="0" y="18778"/>
                  </a:cubicBezTo>
                  <a:cubicBezTo>
                    <a:pt x="0" y="23758"/>
                    <a:pt x="1978" y="28533"/>
                    <a:pt x="5500" y="32054"/>
                  </a:cubicBezTo>
                  <a:cubicBezTo>
                    <a:pt x="9021" y="35576"/>
                    <a:pt x="13797" y="37554"/>
                    <a:pt x="18776" y="37554"/>
                  </a:cubicBezTo>
                  <a:cubicBezTo>
                    <a:pt x="23756" y="37554"/>
                    <a:pt x="28533" y="35576"/>
                    <a:pt x="32054" y="32054"/>
                  </a:cubicBezTo>
                  <a:cubicBezTo>
                    <a:pt x="35576" y="28533"/>
                    <a:pt x="37554" y="23758"/>
                    <a:pt x="37554" y="18778"/>
                  </a:cubicBezTo>
                  <a:cubicBezTo>
                    <a:pt x="37554" y="13798"/>
                    <a:pt x="35576" y="9021"/>
                    <a:pt x="32054" y="5500"/>
                  </a:cubicBezTo>
                  <a:cubicBezTo>
                    <a:pt x="28533" y="1979"/>
                    <a:pt x="23756" y="0"/>
                    <a:pt x="187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 rot="-1002000">
              <a:off x="-403560" y="1496520"/>
              <a:ext cx="885240" cy="887040"/>
            </a:xfrm>
            <a:custGeom>
              <a:avLst/>
              <a:gdLst/>
              <a:ahLst/>
              <a:cxnLst/>
              <a:rect l="l" t="t" r="r" b="b"/>
              <a:pathLst>
                <a:path w="38098" h="38097" extrusionOk="0">
                  <a:moveTo>
                    <a:pt x="19048" y="544"/>
                  </a:moveTo>
                  <a:lnTo>
                    <a:pt x="19048" y="546"/>
                  </a:lnTo>
                  <a:cubicBezTo>
                    <a:pt x="29253" y="546"/>
                    <a:pt x="37553" y="8845"/>
                    <a:pt x="37553" y="19049"/>
                  </a:cubicBezTo>
                  <a:cubicBezTo>
                    <a:pt x="37553" y="29252"/>
                    <a:pt x="29253" y="37552"/>
                    <a:pt x="19048" y="37552"/>
                  </a:cubicBezTo>
                  <a:cubicBezTo>
                    <a:pt x="8845" y="37552"/>
                    <a:pt x="544" y="29252"/>
                    <a:pt x="544" y="19049"/>
                  </a:cubicBezTo>
                  <a:cubicBezTo>
                    <a:pt x="544" y="8845"/>
                    <a:pt x="8845" y="546"/>
                    <a:pt x="19048" y="544"/>
                  </a:cubicBezTo>
                  <a:close/>
                  <a:moveTo>
                    <a:pt x="19048" y="0"/>
                  </a:moveTo>
                  <a:cubicBezTo>
                    <a:pt x="8545" y="0"/>
                    <a:pt x="1" y="8545"/>
                    <a:pt x="1" y="19049"/>
                  </a:cubicBezTo>
                  <a:cubicBezTo>
                    <a:pt x="1" y="29551"/>
                    <a:pt x="8545" y="38097"/>
                    <a:pt x="19048" y="38097"/>
                  </a:cubicBezTo>
                  <a:cubicBezTo>
                    <a:pt x="29552" y="38097"/>
                    <a:pt x="38097" y="29551"/>
                    <a:pt x="38097" y="19049"/>
                  </a:cubicBezTo>
                  <a:cubicBezTo>
                    <a:pt x="38097" y="8545"/>
                    <a:pt x="29552" y="0"/>
                    <a:pt x="190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 rot="-1002000">
              <a:off x="-441000" y="1470960"/>
              <a:ext cx="872640" cy="874440"/>
            </a:xfrm>
            <a:custGeom>
              <a:avLst/>
              <a:gdLst/>
              <a:ahLst/>
              <a:cxnLst/>
              <a:rect l="l" t="t" r="r" b="b"/>
              <a:pathLst>
                <a:path w="37555" h="37555" extrusionOk="0">
                  <a:moveTo>
                    <a:pt x="18777" y="1"/>
                  </a:moveTo>
                  <a:cubicBezTo>
                    <a:pt x="13797" y="1"/>
                    <a:pt x="9021" y="1979"/>
                    <a:pt x="5501" y="5501"/>
                  </a:cubicBezTo>
                  <a:cubicBezTo>
                    <a:pt x="1979" y="9022"/>
                    <a:pt x="1" y="13797"/>
                    <a:pt x="1" y="18777"/>
                  </a:cubicBezTo>
                  <a:cubicBezTo>
                    <a:pt x="1" y="23757"/>
                    <a:pt x="1979" y="28533"/>
                    <a:pt x="5501" y="32054"/>
                  </a:cubicBezTo>
                  <a:cubicBezTo>
                    <a:pt x="9021" y="35575"/>
                    <a:pt x="13797" y="37555"/>
                    <a:pt x="18777" y="37555"/>
                  </a:cubicBezTo>
                  <a:cubicBezTo>
                    <a:pt x="23756" y="37555"/>
                    <a:pt x="28534" y="35575"/>
                    <a:pt x="32054" y="32054"/>
                  </a:cubicBezTo>
                  <a:cubicBezTo>
                    <a:pt x="35576" y="28533"/>
                    <a:pt x="37554" y="23757"/>
                    <a:pt x="37554" y="18777"/>
                  </a:cubicBezTo>
                  <a:cubicBezTo>
                    <a:pt x="37554" y="13797"/>
                    <a:pt x="35576" y="9022"/>
                    <a:pt x="32054" y="5501"/>
                  </a:cubicBezTo>
                  <a:cubicBezTo>
                    <a:pt x="28534" y="1979"/>
                    <a:pt x="23756" y="1"/>
                    <a:pt x="187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 rot="-1002000">
              <a:off x="-447120" y="1464120"/>
              <a:ext cx="885240" cy="887040"/>
            </a:xfrm>
            <a:custGeom>
              <a:avLst/>
              <a:gdLst/>
              <a:ahLst/>
              <a:cxnLst/>
              <a:rect l="l" t="t" r="r" b="b"/>
              <a:pathLst>
                <a:path w="38097" h="38097" extrusionOk="0">
                  <a:moveTo>
                    <a:pt x="19048" y="543"/>
                  </a:moveTo>
                  <a:cubicBezTo>
                    <a:pt x="29252" y="543"/>
                    <a:pt x="37552" y="8845"/>
                    <a:pt x="37552" y="19048"/>
                  </a:cubicBezTo>
                  <a:cubicBezTo>
                    <a:pt x="37552" y="29252"/>
                    <a:pt x="29252" y="37553"/>
                    <a:pt x="19048" y="37553"/>
                  </a:cubicBezTo>
                  <a:cubicBezTo>
                    <a:pt x="8845" y="37553"/>
                    <a:pt x="544" y="29252"/>
                    <a:pt x="544" y="19048"/>
                  </a:cubicBezTo>
                  <a:cubicBezTo>
                    <a:pt x="544" y="8845"/>
                    <a:pt x="8845" y="543"/>
                    <a:pt x="19048" y="543"/>
                  </a:cubicBezTo>
                  <a:close/>
                  <a:moveTo>
                    <a:pt x="19048" y="0"/>
                  </a:moveTo>
                  <a:cubicBezTo>
                    <a:pt x="8545" y="0"/>
                    <a:pt x="0" y="8546"/>
                    <a:pt x="0" y="19048"/>
                  </a:cubicBezTo>
                  <a:cubicBezTo>
                    <a:pt x="0" y="29552"/>
                    <a:pt x="8545" y="38097"/>
                    <a:pt x="19048" y="38097"/>
                  </a:cubicBezTo>
                  <a:cubicBezTo>
                    <a:pt x="29551" y="38097"/>
                    <a:pt x="38097" y="29552"/>
                    <a:pt x="38097" y="19048"/>
                  </a:cubicBezTo>
                  <a:cubicBezTo>
                    <a:pt x="38097" y="8544"/>
                    <a:pt x="29551" y="0"/>
                    <a:pt x="190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 rot="-1002000">
              <a:off x="-397440" y="1514160"/>
              <a:ext cx="785880" cy="787320"/>
            </a:xfrm>
            <a:custGeom>
              <a:avLst/>
              <a:gdLst/>
              <a:ahLst/>
              <a:cxnLst/>
              <a:rect l="l" t="t" r="r" b="b"/>
              <a:pathLst>
                <a:path w="33822" h="33822" extrusionOk="0">
                  <a:moveTo>
                    <a:pt x="16911" y="0"/>
                  </a:moveTo>
                  <a:cubicBezTo>
                    <a:pt x="12426" y="0"/>
                    <a:pt x="8124" y="1783"/>
                    <a:pt x="4953" y="4954"/>
                  </a:cubicBezTo>
                  <a:cubicBezTo>
                    <a:pt x="1782" y="8125"/>
                    <a:pt x="0" y="12427"/>
                    <a:pt x="0" y="16911"/>
                  </a:cubicBezTo>
                  <a:cubicBezTo>
                    <a:pt x="0" y="21397"/>
                    <a:pt x="1782" y="25697"/>
                    <a:pt x="4953" y="28868"/>
                  </a:cubicBezTo>
                  <a:cubicBezTo>
                    <a:pt x="8124" y="32041"/>
                    <a:pt x="12426" y="33822"/>
                    <a:pt x="16911" y="33822"/>
                  </a:cubicBezTo>
                  <a:cubicBezTo>
                    <a:pt x="21397" y="33822"/>
                    <a:pt x="25697" y="32041"/>
                    <a:pt x="28868" y="28868"/>
                  </a:cubicBezTo>
                  <a:cubicBezTo>
                    <a:pt x="32040" y="25697"/>
                    <a:pt x="33821" y="21397"/>
                    <a:pt x="33821" y="16911"/>
                  </a:cubicBezTo>
                  <a:cubicBezTo>
                    <a:pt x="33821" y="12427"/>
                    <a:pt x="32040" y="8125"/>
                    <a:pt x="28868" y="4954"/>
                  </a:cubicBezTo>
                  <a:cubicBezTo>
                    <a:pt x="25697" y="1783"/>
                    <a:pt x="21397" y="0"/>
                    <a:pt x="169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 rot="-1002000">
              <a:off x="-404640" y="1508400"/>
              <a:ext cx="798480" cy="800280"/>
            </a:xfrm>
            <a:custGeom>
              <a:avLst/>
              <a:gdLst/>
              <a:ahLst/>
              <a:cxnLst/>
              <a:rect l="l" t="t" r="r" b="b"/>
              <a:pathLst>
                <a:path w="34367" h="34366" extrusionOk="0">
                  <a:moveTo>
                    <a:pt x="17183" y="544"/>
                  </a:moveTo>
                  <a:lnTo>
                    <a:pt x="17183" y="546"/>
                  </a:lnTo>
                  <a:cubicBezTo>
                    <a:pt x="26358" y="546"/>
                    <a:pt x="33822" y="8008"/>
                    <a:pt x="33822" y="17182"/>
                  </a:cubicBezTo>
                  <a:cubicBezTo>
                    <a:pt x="33822" y="26356"/>
                    <a:pt x="26357" y="33821"/>
                    <a:pt x="17183" y="33821"/>
                  </a:cubicBezTo>
                  <a:cubicBezTo>
                    <a:pt x="8008" y="33821"/>
                    <a:pt x="545" y="26356"/>
                    <a:pt x="545" y="17182"/>
                  </a:cubicBezTo>
                  <a:cubicBezTo>
                    <a:pt x="545" y="8008"/>
                    <a:pt x="8008" y="544"/>
                    <a:pt x="17183" y="544"/>
                  </a:cubicBezTo>
                  <a:close/>
                  <a:moveTo>
                    <a:pt x="17183" y="0"/>
                  </a:moveTo>
                  <a:cubicBezTo>
                    <a:pt x="7708" y="0"/>
                    <a:pt x="1" y="7709"/>
                    <a:pt x="1" y="17182"/>
                  </a:cubicBezTo>
                  <a:cubicBezTo>
                    <a:pt x="1" y="26657"/>
                    <a:pt x="7709" y="34365"/>
                    <a:pt x="17183" y="34365"/>
                  </a:cubicBezTo>
                  <a:cubicBezTo>
                    <a:pt x="26657" y="34365"/>
                    <a:pt x="34366" y="26657"/>
                    <a:pt x="34366" y="17182"/>
                  </a:cubicBezTo>
                  <a:cubicBezTo>
                    <a:pt x="34366" y="7709"/>
                    <a:pt x="26657" y="0"/>
                    <a:pt x="17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 rot="-1002000">
              <a:off x="-744480" y="1295640"/>
              <a:ext cx="1285200" cy="1140840"/>
            </a:xfrm>
            <a:custGeom>
              <a:avLst/>
              <a:gdLst/>
              <a:ahLst/>
              <a:cxnLst/>
              <a:rect l="l" t="t" r="r" b="b"/>
              <a:pathLst>
                <a:path w="55282" h="48984" extrusionOk="0">
                  <a:moveTo>
                    <a:pt x="36622" y="1"/>
                  </a:moveTo>
                  <a:cubicBezTo>
                    <a:pt x="36622" y="1"/>
                    <a:pt x="34056" y="1400"/>
                    <a:pt x="31024" y="5832"/>
                  </a:cubicBezTo>
                  <a:cubicBezTo>
                    <a:pt x="27990" y="10263"/>
                    <a:pt x="29157" y="14695"/>
                    <a:pt x="29157" y="14695"/>
                  </a:cubicBezTo>
                  <a:cubicBezTo>
                    <a:pt x="29157" y="14695"/>
                    <a:pt x="27291" y="10030"/>
                    <a:pt x="24026" y="6765"/>
                  </a:cubicBezTo>
                  <a:cubicBezTo>
                    <a:pt x="20761" y="3499"/>
                    <a:pt x="7465" y="1400"/>
                    <a:pt x="7465" y="1400"/>
                  </a:cubicBezTo>
                  <a:lnTo>
                    <a:pt x="7465" y="1400"/>
                  </a:lnTo>
                  <a:cubicBezTo>
                    <a:pt x="7465" y="1400"/>
                    <a:pt x="10264" y="3966"/>
                    <a:pt x="13296" y="8165"/>
                  </a:cubicBezTo>
                  <a:cubicBezTo>
                    <a:pt x="16328" y="12363"/>
                    <a:pt x="26358" y="21926"/>
                    <a:pt x="26358" y="21926"/>
                  </a:cubicBezTo>
                  <a:cubicBezTo>
                    <a:pt x="26358" y="21926"/>
                    <a:pt x="21459" y="17728"/>
                    <a:pt x="17027" y="17261"/>
                  </a:cubicBezTo>
                  <a:cubicBezTo>
                    <a:pt x="16625" y="17219"/>
                    <a:pt x="16167" y="17199"/>
                    <a:pt x="15666" y="17199"/>
                  </a:cubicBezTo>
                  <a:cubicBezTo>
                    <a:pt x="10650" y="17199"/>
                    <a:pt x="1336" y="19128"/>
                    <a:pt x="701" y="19128"/>
                  </a:cubicBezTo>
                  <a:cubicBezTo>
                    <a:pt x="0" y="19128"/>
                    <a:pt x="4899" y="20993"/>
                    <a:pt x="8397" y="22626"/>
                  </a:cubicBezTo>
                  <a:cubicBezTo>
                    <a:pt x="11897" y="24260"/>
                    <a:pt x="25424" y="25659"/>
                    <a:pt x="25424" y="25659"/>
                  </a:cubicBezTo>
                  <a:cubicBezTo>
                    <a:pt x="25424" y="25659"/>
                    <a:pt x="19593" y="27291"/>
                    <a:pt x="15628" y="28690"/>
                  </a:cubicBezTo>
                  <a:cubicBezTo>
                    <a:pt x="11662" y="30090"/>
                    <a:pt x="7932" y="40352"/>
                    <a:pt x="7932" y="40352"/>
                  </a:cubicBezTo>
                  <a:cubicBezTo>
                    <a:pt x="7932" y="40352"/>
                    <a:pt x="13063" y="35688"/>
                    <a:pt x="17495" y="34521"/>
                  </a:cubicBezTo>
                  <a:cubicBezTo>
                    <a:pt x="21926" y="33356"/>
                    <a:pt x="28223" y="31256"/>
                    <a:pt x="28223" y="31256"/>
                  </a:cubicBezTo>
                  <a:lnTo>
                    <a:pt x="28223" y="31256"/>
                  </a:lnTo>
                  <a:cubicBezTo>
                    <a:pt x="28223" y="31256"/>
                    <a:pt x="24259" y="35688"/>
                    <a:pt x="23324" y="38721"/>
                  </a:cubicBezTo>
                  <a:cubicBezTo>
                    <a:pt x="22391" y="41753"/>
                    <a:pt x="23091" y="48751"/>
                    <a:pt x="23091" y="48751"/>
                  </a:cubicBezTo>
                  <a:cubicBezTo>
                    <a:pt x="23091" y="48751"/>
                    <a:pt x="25191" y="42219"/>
                    <a:pt x="27756" y="39653"/>
                  </a:cubicBezTo>
                  <a:cubicBezTo>
                    <a:pt x="30322" y="37087"/>
                    <a:pt x="33122" y="32656"/>
                    <a:pt x="33122" y="32656"/>
                  </a:cubicBezTo>
                  <a:cubicBezTo>
                    <a:pt x="33122" y="32656"/>
                    <a:pt x="34755" y="35221"/>
                    <a:pt x="36620" y="39187"/>
                  </a:cubicBezTo>
                  <a:cubicBezTo>
                    <a:pt x="38486" y="43152"/>
                    <a:pt x="39652" y="48984"/>
                    <a:pt x="39652" y="48984"/>
                  </a:cubicBezTo>
                  <a:cubicBezTo>
                    <a:pt x="39652" y="48984"/>
                    <a:pt x="42684" y="42452"/>
                    <a:pt x="42451" y="39187"/>
                  </a:cubicBezTo>
                  <a:cubicBezTo>
                    <a:pt x="42218" y="35921"/>
                    <a:pt x="38720" y="30090"/>
                    <a:pt x="38720" y="30090"/>
                  </a:cubicBezTo>
                  <a:cubicBezTo>
                    <a:pt x="38720" y="30090"/>
                    <a:pt x="39863" y="29290"/>
                    <a:pt x="41748" y="29290"/>
                  </a:cubicBezTo>
                  <a:cubicBezTo>
                    <a:pt x="42556" y="29290"/>
                    <a:pt x="43501" y="29437"/>
                    <a:pt x="44551" y="29856"/>
                  </a:cubicBezTo>
                  <a:cubicBezTo>
                    <a:pt x="48049" y="31256"/>
                    <a:pt x="54113" y="37087"/>
                    <a:pt x="54113" y="37087"/>
                  </a:cubicBezTo>
                  <a:cubicBezTo>
                    <a:pt x="54113" y="37087"/>
                    <a:pt x="52714" y="29390"/>
                    <a:pt x="50382" y="26358"/>
                  </a:cubicBezTo>
                  <a:cubicBezTo>
                    <a:pt x="48049" y="23325"/>
                    <a:pt x="38021" y="22393"/>
                    <a:pt x="38021" y="22393"/>
                  </a:cubicBezTo>
                  <a:cubicBezTo>
                    <a:pt x="38021" y="22393"/>
                    <a:pt x="43618" y="19128"/>
                    <a:pt x="47117" y="18427"/>
                  </a:cubicBezTo>
                  <a:cubicBezTo>
                    <a:pt x="47734" y="18304"/>
                    <a:pt x="48387" y="18253"/>
                    <a:pt x="49045" y="18253"/>
                  </a:cubicBezTo>
                  <a:cubicBezTo>
                    <a:pt x="52116" y="18253"/>
                    <a:pt x="55281" y="19361"/>
                    <a:pt x="55281" y="19361"/>
                  </a:cubicBezTo>
                  <a:cubicBezTo>
                    <a:pt x="55281" y="19361"/>
                    <a:pt x="49916" y="11896"/>
                    <a:pt x="45718" y="11430"/>
                  </a:cubicBezTo>
                  <a:cubicBezTo>
                    <a:pt x="45573" y="11414"/>
                    <a:pt x="45426" y="11406"/>
                    <a:pt x="45277" y="11406"/>
                  </a:cubicBezTo>
                  <a:cubicBezTo>
                    <a:pt x="41093" y="11406"/>
                    <a:pt x="35222" y="17494"/>
                    <a:pt x="35222" y="17494"/>
                  </a:cubicBezTo>
                  <a:cubicBezTo>
                    <a:pt x="35222" y="17494"/>
                    <a:pt x="36622" y="10496"/>
                    <a:pt x="37088" y="8165"/>
                  </a:cubicBezTo>
                  <a:cubicBezTo>
                    <a:pt x="37554" y="5832"/>
                    <a:pt x="36622" y="1"/>
                    <a:pt x="36622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 rot="-1002000">
              <a:off x="-744480" y="1295640"/>
              <a:ext cx="1285200" cy="1140840"/>
            </a:xfrm>
            <a:custGeom>
              <a:avLst/>
              <a:gdLst/>
              <a:ahLst/>
              <a:cxnLst/>
              <a:rect l="l" t="t" r="r" b="b"/>
              <a:pathLst>
                <a:path w="55282" h="48984" extrusionOk="0">
                  <a:moveTo>
                    <a:pt x="36622" y="1"/>
                  </a:moveTo>
                  <a:cubicBezTo>
                    <a:pt x="36622" y="1"/>
                    <a:pt x="34056" y="1400"/>
                    <a:pt x="31024" y="5832"/>
                  </a:cubicBezTo>
                  <a:cubicBezTo>
                    <a:pt x="27990" y="10263"/>
                    <a:pt x="29157" y="14695"/>
                    <a:pt x="29157" y="14695"/>
                  </a:cubicBezTo>
                  <a:cubicBezTo>
                    <a:pt x="29157" y="14695"/>
                    <a:pt x="27291" y="10030"/>
                    <a:pt x="24026" y="6765"/>
                  </a:cubicBezTo>
                  <a:cubicBezTo>
                    <a:pt x="20761" y="3499"/>
                    <a:pt x="7465" y="1400"/>
                    <a:pt x="7465" y="1400"/>
                  </a:cubicBezTo>
                  <a:lnTo>
                    <a:pt x="7465" y="1400"/>
                  </a:lnTo>
                  <a:cubicBezTo>
                    <a:pt x="7465" y="1400"/>
                    <a:pt x="10264" y="3966"/>
                    <a:pt x="13296" y="8165"/>
                  </a:cubicBezTo>
                  <a:cubicBezTo>
                    <a:pt x="16328" y="12363"/>
                    <a:pt x="26358" y="21926"/>
                    <a:pt x="26358" y="21926"/>
                  </a:cubicBezTo>
                  <a:cubicBezTo>
                    <a:pt x="26358" y="21926"/>
                    <a:pt x="21459" y="17728"/>
                    <a:pt x="17027" y="17261"/>
                  </a:cubicBezTo>
                  <a:cubicBezTo>
                    <a:pt x="16625" y="17219"/>
                    <a:pt x="16167" y="17199"/>
                    <a:pt x="15666" y="17199"/>
                  </a:cubicBezTo>
                  <a:cubicBezTo>
                    <a:pt x="10650" y="17199"/>
                    <a:pt x="1336" y="19128"/>
                    <a:pt x="701" y="19128"/>
                  </a:cubicBezTo>
                  <a:cubicBezTo>
                    <a:pt x="0" y="19128"/>
                    <a:pt x="4899" y="20993"/>
                    <a:pt x="8397" y="22626"/>
                  </a:cubicBezTo>
                  <a:cubicBezTo>
                    <a:pt x="11897" y="24260"/>
                    <a:pt x="25424" y="25659"/>
                    <a:pt x="25424" y="25659"/>
                  </a:cubicBezTo>
                  <a:cubicBezTo>
                    <a:pt x="25424" y="25659"/>
                    <a:pt x="19593" y="27291"/>
                    <a:pt x="15628" y="28690"/>
                  </a:cubicBezTo>
                  <a:cubicBezTo>
                    <a:pt x="11662" y="30090"/>
                    <a:pt x="7932" y="40352"/>
                    <a:pt x="7932" y="40352"/>
                  </a:cubicBezTo>
                  <a:cubicBezTo>
                    <a:pt x="7932" y="40352"/>
                    <a:pt x="13063" y="35688"/>
                    <a:pt x="17495" y="34521"/>
                  </a:cubicBezTo>
                  <a:cubicBezTo>
                    <a:pt x="21926" y="33356"/>
                    <a:pt x="28223" y="31256"/>
                    <a:pt x="28223" y="31256"/>
                  </a:cubicBezTo>
                  <a:lnTo>
                    <a:pt x="28223" y="31256"/>
                  </a:lnTo>
                  <a:cubicBezTo>
                    <a:pt x="28223" y="31256"/>
                    <a:pt x="24259" y="35688"/>
                    <a:pt x="23324" y="38721"/>
                  </a:cubicBezTo>
                  <a:cubicBezTo>
                    <a:pt x="22391" y="41753"/>
                    <a:pt x="23091" y="48751"/>
                    <a:pt x="23091" y="48751"/>
                  </a:cubicBezTo>
                  <a:cubicBezTo>
                    <a:pt x="23091" y="48751"/>
                    <a:pt x="25191" y="42219"/>
                    <a:pt x="27756" y="39653"/>
                  </a:cubicBezTo>
                  <a:cubicBezTo>
                    <a:pt x="30322" y="37087"/>
                    <a:pt x="33122" y="32656"/>
                    <a:pt x="33122" y="32656"/>
                  </a:cubicBezTo>
                  <a:cubicBezTo>
                    <a:pt x="33122" y="32656"/>
                    <a:pt x="34755" y="35221"/>
                    <a:pt x="36620" y="39187"/>
                  </a:cubicBezTo>
                  <a:cubicBezTo>
                    <a:pt x="38486" y="43152"/>
                    <a:pt x="39652" y="48984"/>
                    <a:pt x="39652" y="48984"/>
                  </a:cubicBezTo>
                  <a:cubicBezTo>
                    <a:pt x="39652" y="48984"/>
                    <a:pt x="42684" y="42452"/>
                    <a:pt x="42451" y="39187"/>
                  </a:cubicBezTo>
                  <a:cubicBezTo>
                    <a:pt x="42218" y="35921"/>
                    <a:pt x="38720" y="30090"/>
                    <a:pt x="38720" y="30090"/>
                  </a:cubicBezTo>
                  <a:cubicBezTo>
                    <a:pt x="38720" y="30090"/>
                    <a:pt x="39863" y="29290"/>
                    <a:pt x="41748" y="29290"/>
                  </a:cubicBezTo>
                  <a:cubicBezTo>
                    <a:pt x="42556" y="29290"/>
                    <a:pt x="43501" y="29437"/>
                    <a:pt x="44551" y="29856"/>
                  </a:cubicBezTo>
                  <a:cubicBezTo>
                    <a:pt x="48049" y="31256"/>
                    <a:pt x="54113" y="37087"/>
                    <a:pt x="54113" y="37087"/>
                  </a:cubicBezTo>
                  <a:cubicBezTo>
                    <a:pt x="54113" y="37087"/>
                    <a:pt x="52714" y="29390"/>
                    <a:pt x="50382" y="26358"/>
                  </a:cubicBezTo>
                  <a:cubicBezTo>
                    <a:pt x="48049" y="23325"/>
                    <a:pt x="38021" y="22393"/>
                    <a:pt x="38021" y="22393"/>
                  </a:cubicBezTo>
                  <a:cubicBezTo>
                    <a:pt x="38021" y="22393"/>
                    <a:pt x="43618" y="19128"/>
                    <a:pt x="47117" y="18427"/>
                  </a:cubicBezTo>
                  <a:cubicBezTo>
                    <a:pt x="47734" y="18304"/>
                    <a:pt x="48387" y="18253"/>
                    <a:pt x="49045" y="18253"/>
                  </a:cubicBezTo>
                  <a:cubicBezTo>
                    <a:pt x="52116" y="18253"/>
                    <a:pt x="55281" y="19361"/>
                    <a:pt x="55281" y="19361"/>
                  </a:cubicBezTo>
                  <a:cubicBezTo>
                    <a:pt x="55281" y="19361"/>
                    <a:pt x="49916" y="11896"/>
                    <a:pt x="45718" y="11430"/>
                  </a:cubicBezTo>
                  <a:cubicBezTo>
                    <a:pt x="45573" y="11414"/>
                    <a:pt x="45426" y="11406"/>
                    <a:pt x="45277" y="11406"/>
                  </a:cubicBezTo>
                  <a:cubicBezTo>
                    <a:pt x="41093" y="11406"/>
                    <a:pt x="35222" y="17494"/>
                    <a:pt x="35222" y="17494"/>
                  </a:cubicBezTo>
                  <a:cubicBezTo>
                    <a:pt x="35222" y="17494"/>
                    <a:pt x="36622" y="10496"/>
                    <a:pt x="37088" y="8165"/>
                  </a:cubicBezTo>
                  <a:cubicBezTo>
                    <a:pt x="37554" y="5832"/>
                    <a:pt x="36622" y="1"/>
                    <a:pt x="36622" y="1"/>
                  </a:cubicBezTo>
                  <a:close/>
                </a:path>
              </a:pathLst>
            </a:custGeom>
            <a:solidFill>
              <a:srgbClr val="C9DB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 rot="-1002000">
              <a:off x="-90000" y="1398240"/>
              <a:ext cx="18360" cy="51840"/>
            </a:xfrm>
            <a:custGeom>
              <a:avLst/>
              <a:gdLst/>
              <a:ahLst/>
              <a:cxnLst/>
              <a:rect l="l" t="t" r="r" b="b"/>
              <a:pathLst>
                <a:path w="839" h="2270" extrusionOk="0">
                  <a:moveTo>
                    <a:pt x="687" y="0"/>
                  </a:moveTo>
                  <a:cubicBezTo>
                    <a:pt x="628" y="0"/>
                    <a:pt x="574" y="39"/>
                    <a:pt x="557" y="98"/>
                  </a:cubicBezTo>
                  <a:cubicBezTo>
                    <a:pt x="366" y="738"/>
                    <a:pt x="186" y="1413"/>
                    <a:pt x="19" y="2102"/>
                  </a:cubicBezTo>
                  <a:cubicBezTo>
                    <a:pt x="0" y="2175"/>
                    <a:pt x="45" y="2249"/>
                    <a:pt x="118" y="2266"/>
                  </a:cubicBezTo>
                  <a:cubicBezTo>
                    <a:pt x="129" y="2269"/>
                    <a:pt x="139" y="2270"/>
                    <a:pt x="150" y="2270"/>
                  </a:cubicBezTo>
                  <a:cubicBezTo>
                    <a:pt x="214" y="2270"/>
                    <a:pt x="268" y="2226"/>
                    <a:pt x="282" y="2165"/>
                  </a:cubicBezTo>
                  <a:cubicBezTo>
                    <a:pt x="448" y="1481"/>
                    <a:pt x="628" y="812"/>
                    <a:pt x="817" y="175"/>
                  </a:cubicBezTo>
                  <a:cubicBezTo>
                    <a:pt x="839" y="104"/>
                    <a:pt x="797" y="28"/>
                    <a:pt x="726" y="6"/>
                  </a:cubicBezTo>
                  <a:cubicBezTo>
                    <a:pt x="713" y="2"/>
                    <a:pt x="700" y="0"/>
                    <a:pt x="6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 rot="-1002000">
              <a:off x="-380880" y="1490760"/>
              <a:ext cx="359640" cy="393840"/>
            </a:xfrm>
            <a:custGeom>
              <a:avLst/>
              <a:gdLst/>
              <a:ahLst/>
              <a:cxnLst/>
              <a:rect l="l" t="t" r="r" b="b"/>
              <a:pathLst>
                <a:path w="15504" h="16938" extrusionOk="0">
                  <a:moveTo>
                    <a:pt x="155" y="1"/>
                  </a:moveTo>
                  <a:cubicBezTo>
                    <a:pt x="113" y="1"/>
                    <a:pt x="72" y="20"/>
                    <a:pt x="45" y="56"/>
                  </a:cubicBezTo>
                  <a:cubicBezTo>
                    <a:pt x="1" y="117"/>
                    <a:pt x="14" y="203"/>
                    <a:pt x="75" y="247"/>
                  </a:cubicBezTo>
                  <a:cubicBezTo>
                    <a:pt x="2164" y="1771"/>
                    <a:pt x="4951" y="3993"/>
                    <a:pt x="6364" y="5919"/>
                  </a:cubicBezTo>
                  <a:cubicBezTo>
                    <a:pt x="8900" y="9376"/>
                    <a:pt x="14008" y="16804"/>
                    <a:pt x="14058" y="16878"/>
                  </a:cubicBezTo>
                  <a:cubicBezTo>
                    <a:pt x="14085" y="16915"/>
                    <a:pt x="14126" y="16938"/>
                    <a:pt x="14171" y="16938"/>
                  </a:cubicBezTo>
                  <a:cubicBezTo>
                    <a:pt x="14185" y="16938"/>
                    <a:pt x="14200" y="16935"/>
                    <a:pt x="14214" y="16930"/>
                  </a:cubicBezTo>
                  <a:cubicBezTo>
                    <a:pt x="14273" y="16911"/>
                    <a:pt x="14310" y="16856"/>
                    <a:pt x="14307" y="16795"/>
                  </a:cubicBezTo>
                  <a:cubicBezTo>
                    <a:pt x="14304" y="16722"/>
                    <a:pt x="13981" y="9329"/>
                    <a:pt x="15488" y="1876"/>
                  </a:cubicBezTo>
                  <a:cubicBezTo>
                    <a:pt x="15504" y="1803"/>
                    <a:pt x="15456" y="1730"/>
                    <a:pt x="15382" y="1715"/>
                  </a:cubicBezTo>
                  <a:cubicBezTo>
                    <a:pt x="15374" y="1714"/>
                    <a:pt x="15365" y="1713"/>
                    <a:pt x="15357" y="1713"/>
                  </a:cubicBezTo>
                  <a:cubicBezTo>
                    <a:pt x="15293" y="1713"/>
                    <a:pt x="15236" y="1757"/>
                    <a:pt x="15222" y="1823"/>
                  </a:cubicBezTo>
                  <a:cubicBezTo>
                    <a:pt x="13926" y="8234"/>
                    <a:pt x="13977" y="14601"/>
                    <a:pt x="14021" y="16343"/>
                  </a:cubicBezTo>
                  <a:cubicBezTo>
                    <a:pt x="12939" y="14774"/>
                    <a:pt x="8790" y="8766"/>
                    <a:pt x="6584" y="5759"/>
                  </a:cubicBezTo>
                  <a:cubicBezTo>
                    <a:pt x="5151" y="3805"/>
                    <a:pt x="2340" y="1563"/>
                    <a:pt x="235" y="27"/>
                  </a:cubicBezTo>
                  <a:cubicBezTo>
                    <a:pt x="211" y="9"/>
                    <a:pt x="183" y="1"/>
                    <a:pt x="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 rot="-1002000">
              <a:off x="-513720" y="1515240"/>
              <a:ext cx="46440" cy="31680"/>
            </a:xfrm>
            <a:custGeom>
              <a:avLst/>
              <a:gdLst/>
              <a:ahLst/>
              <a:cxnLst/>
              <a:rect l="l" t="t" r="r" b="b"/>
              <a:pathLst>
                <a:path w="2042" h="1406" extrusionOk="0">
                  <a:moveTo>
                    <a:pt x="156" y="1"/>
                  </a:moveTo>
                  <a:cubicBezTo>
                    <a:pt x="111" y="1"/>
                    <a:pt x="67" y="23"/>
                    <a:pt x="40" y="64"/>
                  </a:cubicBezTo>
                  <a:cubicBezTo>
                    <a:pt x="1" y="128"/>
                    <a:pt x="19" y="211"/>
                    <a:pt x="83" y="252"/>
                  </a:cubicBezTo>
                  <a:cubicBezTo>
                    <a:pt x="89" y="256"/>
                    <a:pt x="775" y="690"/>
                    <a:pt x="1778" y="1381"/>
                  </a:cubicBezTo>
                  <a:cubicBezTo>
                    <a:pt x="1800" y="1397"/>
                    <a:pt x="1827" y="1405"/>
                    <a:pt x="1854" y="1405"/>
                  </a:cubicBezTo>
                  <a:cubicBezTo>
                    <a:pt x="1855" y="1405"/>
                    <a:pt x="1855" y="1405"/>
                    <a:pt x="1856" y="1405"/>
                  </a:cubicBezTo>
                  <a:cubicBezTo>
                    <a:pt x="1988" y="1405"/>
                    <a:pt x="2042" y="1233"/>
                    <a:pt x="1931" y="1158"/>
                  </a:cubicBezTo>
                  <a:cubicBezTo>
                    <a:pt x="925" y="464"/>
                    <a:pt x="235" y="26"/>
                    <a:pt x="228" y="22"/>
                  </a:cubicBezTo>
                  <a:cubicBezTo>
                    <a:pt x="206" y="7"/>
                    <a:pt x="181" y="1"/>
                    <a:pt x="1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 rot="-1002000">
              <a:off x="-48240" y="1541160"/>
              <a:ext cx="462600" cy="230760"/>
            </a:xfrm>
            <a:custGeom>
              <a:avLst/>
              <a:gdLst/>
              <a:ahLst/>
              <a:cxnLst/>
              <a:rect l="l" t="t" r="r" b="b"/>
              <a:pathLst>
                <a:path w="19931" h="9946" extrusionOk="0">
                  <a:moveTo>
                    <a:pt x="13984" y="1"/>
                  </a:moveTo>
                  <a:cubicBezTo>
                    <a:pt x="13581" y="1"/>
                    <a:pt x="13169" y="36"/>
                    <a:pt x="12752" y="114"/>
                  </a:cubicBezTo>
                  <a:cubicBezTo>
                    <a:pt x="9022" y="813"/>
                    <a:pt x="449" y="9351"/>
                    <a:pt x="85" y="9714"/>
                  </a:cubicBezTo>
                  <a:cubicBezTo>
                    <a:pt x="0" y="9800"/>
                    <a:pt x="61" y="9945"/>
                    <a:pt x="182" y="9946"/>
                  </a:cubicBezTo>
                  <a:cubicBezTo>
                    <a:pt x="217" y="9946"/>
                    <a:pt x="252" y="9931"/>
                    <a:pt x="277" y="9906"/>
                  </a:cubicBezTo>
                  <a:cubicBezTo>
                    <a:pt x="366" y="9817"/>
                    <a:pt x="9153" y="1064"/>
                    <a:pt x="12801" y="381"/>
                  </a:cubicBezTo>
                  <a:cubicBezTo>
                    <a:pt x="13203" y="306"/>
                    <a:pt x="13600" y="272"/>
                    <a:pt x="13989" y="272"/>
                  </a:cubicBezTo>
                  <a:cubicBezTo>
                    <a:pt x="17103" y="272"/>
                    <a:pt x="19658" y="2426"/>
                    <a:pt x="19686" y="2449"/>
                  </a:cubicBezTo>
                  <a:cubicBezTo>
                    <a:pt x="19712" y="2473"/>
                    <a:pt x="19745" y="2485"/>
                    <a:pt x="19778" y="2485"/>
                  </a:cubicBezTo>
                  <a:cubicBezTo>
                    <a:pt x="19816" y="2485"/>
                    <a:pt x="19854" y="2469"/>
                    <a:pt x="19881" y="2437"/>
                  </a:cubicBezTo>
                  <a:cubicBezTo>
                    <a:pt x="19931" y="2379"/>
                    <a:pt x="19923" y="2290"/>
                    <a:pt x="19863" y="2243"/>
                  </a:cubicBezTo>
                  <a:cubicBezTo>
                    <a:pt x="19834" y="2218"/>
                    <a:pt x="17202" y="1"/>
                    <a:pt x="139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 rot="-1002000">
              <a:off x="-355680" y="2106360"/>
              <a:ext cx="60840" cy="55440"/>
            </a:xfrm>
            <a:custGeom>
              <a:avLst/>
              <a:gdLst/>
              <a:ahLst/>
              <a:cxnLst/>
              <a:rect l="l" t="t" r="r" b="b"/>
              <a:pathLst>
                <a:path w="2661" h="2425" extrusionOk="0">
                  <a:moveTo>
                    <a:pt x="2504" y="0"/>
                  </a:moveTo>
                  <a:cubicBezTo>
                    <a:pt x="2478" y="0"/>
                    <a:pt x="2452" y="8"/>
                    <a:pt x="2429" y="24"/>
                  </a:cubicBezTo>
                  <a:cubicBezTo>
                    <a:pt x="251" y="1412"/>
                    <a:pt x="27" y="2223"/>
                    <a:pt x="19" y="2256"/>
                  </a:cubicBezTo>
                  <a:cubicBezTo>
                    <a:pt x="1" y="2327"/>
                    <a:pt x="44" y="2400"/>
                    <a:pt x="116" y="2419"/>
                  </a:cubicBezTo>
                  <a:cubicBezTo>
                    <a:pt x="128" y="2423"/>
                    <a:pt x="138" y="2424"/>
                    <a:pt x="150" y="2424"/>
                  </a:cubicBezTo>
                  <a:cubicBezTo>
                    <a:pt x="211" y="2424"/>
                    <a:pt x="265" y="2383"/>
                    <a:pt x="283" y="2325"/>
                  </a:cubicBezTo>
                  <a:cubicBezTo>
                    <a:pt x="284" y="2317"/>
                    <a:pt x="520" y="1563"/>
                    <a:pt x="2574" y="253"/>
                  </a:cubicBezTo>
                  <a:cubicBezTo>
                    <a:pt x="2641" y="214"/>
                    <a:pt x="2661" y="128"/>
                    <a:pt x="2619" y="63"/>
                  </a:cubicBezTo>
                  <a:cubicBezTo>
                    <a:pt x="2594" y="22"/>
                    <a:pt x="2549" y="0"/>
                    <a:pt x="25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 rot="-1002000">
              <a:off x="-308520" y="1833480"/>
              <a:ext cx="788760" cy="168480"/>
            </a:xfrm>
            <a:custGeom>
              <a:avLst/>
              <a:gdLst/>
              <a:ahLst/>
              <a:cxnLst/>
              <a:rect l="l" t="t" r="r" b="b"/>
              <a:pathLst>
                <a:path w="33943" h="7271" extrusionOk="0">
                  <a:moveTo>
                    <a:pt x="14899" y="1"/>
                  </a:moveTo>
                  <a:cubicBezTo>
                    <a:pt x="14883" y="1"/>
                    <a:pt x="14867" y="3"/>
                    <a:pt x="14852" y="7"/>
                  </a:cubicBezTo>
                  <a:cubicBezTo>
                    <a:pt x="14745" y="43"/>
                    <a:pt x="4006" y="3564"/>
                    <a:pt x="97" y="5391"/>
                  </a:cubicBezTo>
                  <a:cubicBezTo>
                    <a:pt x="30" y="5423"/>
                    <a:pt x="1" y="5503"/>
                    <a:pt x="32" y="5572"/>
                  </a:cubicBezTo>
                  <a:cubicBezTo>
                    <a:pt x="56" y="5621"/>
                    <a:pt x="104" y="5650"/>
                    <a:pt x="156" y="5650"/>
                  </a:cubicBezTo>
                  <a:cubicBezTo>
                    <a:pt x="175" y="5650"/>
                    <a:pt x="195" y="5646"/>
                    <a:pt x="214" y="5637"/>
                  </a:cubicBezTo>
                  <a:cubicBezTo>
                    <a:pt x="4020" y="3857"/>
                    <a:pt x="14357" y="457"/>
                    <a:pt x="14915" y="273"/>
                  </a:cubicBezTo>
                  <a:cubicBezTo>
                    <a:pt x="15390" y="291"/>
                    <a:pt x="22758" y="569"/>
                    <a:pt x="27448" y="2132"/>
                  </a:cubicBezTo>
                  <a:cubicBezTo>
                    <a:pt x="32224" y="3724"/>
                    <a:pt x="33648" y="7150"/>
                    <a:pt x="33662" y="7185"/>
                  </a:cubicBezTo>
                  <a:cubicBezTo>
                    <a:pt x="33683" y="7236"/>
                    <a:pt x="33733" y="7270"/>
                    <a:pt x="33789" y="7271"/>
                  </a:cubicBezTo>
                  <a:cubicBezTo>
                    <a:pt x="33806" y="7270"/>
                    <a:pt x="33822" y="7267"/>
                    <a:pt x="33838" y="7260"/>
                  </a:cubicBezTo>
                  <a:cubicBezTo>
                    <a:pt x="33908" y="7232"/>
                    <a:pt x="33942" y="7153"/>
                    <a:pt x="33914" y="7084"/>
                  </a:cubicBezTo>
                  <a:cubicBezTo>
                    <a:pt x="33900" y="7048"/>
                    <a:pt x="32434" y="3508"/>
                    <a:pt x="27533" y="1874"/>
                  </a:cubicBezTo>
                  <a:cubicBezTo>
                    <a:pt x="22672" y="253"/>
                    <a:pt x="14976" y="3"/>
                    <a:pt x="148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 rot="-1002000">
              <a:off x="-99720" y="1836000"/>
              <a:ext cx="115560" cy="36360"/>
            </a:xfrm>
            <a:custGeom>
              <a:avLst/>
              <a:gdLst/>
              <a:ahLst/>
              <a:cxnLst/>
              <a:rect l="l" t="t" r="r" b="b"/>
              <a:pathLst>
                <a:path w="5012" h="1607" extrusionOk="0">
                  <a:moveTo>
                    <a:pt x="155" y="1"/>
                  </a:moveTo>
                  <a:cubicBezTo>
                    <a:pt x="96" y="1"/>
                    <a:pt x="41" y="39"/>
                    <a:pt x="23" y="100"/>
                  </a:cubicBezTo>
                  <a:cubicBezTo>
                    <a:pt x="1" y="172"/>
                    <a:pt x="45" y="249"/>
                    <a:pt x="119" y="269"/>
                  </a:cubicBezTo>
                  <a:cubicBezTo>
                    <a:pt x="2697" y="1018"/>
                    <a:pt x="4811" y="1596"/>
                    <a:pt x="4831" y="1601"/>
                  </a:cubicBezTo>
                  <a:cubicBezTo>
                    <a:pt x="4843" y="1604"/>
                    <a:pt x="4855" y="1606"/>
                    <a:pt x="4867" y="1606"/>
                  </a:cubicBezTo>
                  <a:cubicBezTo>
                    <a:pt x="4936" y="1605"/>
                    <a:pt x="4993" y="1555"/>
                    <a:pt x="5002" y="1488"/>
                  </a:cubicBezTo>
                  <a:cubicBezTo>
                    <a:pt x="5011" y="1421"/>
                    <a:pt x="4969" y="1357"/>
                    <a:pt x="4902" y="1339"/>
                  </a:cubicBezTo>
                  <a:cubicBezTo>
                    <a:pt x="4881" y="1334"/>
                    <a:pt x="2769" y="756"/>
                    <a:pt x="196" y="7"/>
                  </a:cubicBezTo>
                  <a:cubicBezTo>
                    <a:pt x="182" y="3"/>
                    <a:pt x="168" y="1"/>
                    <a:pt x="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 rot="-1002000">
              <a:off x="-490680" y="1819080"/>
              <a:ext cx="348840" cy="90360"/>
            </a:xfrm>
            <a:custGeom>
              <a:avLst/>
              <a:gdLst/>
              <a:ahLst/>
              <a:cxnLst/>
              <a:rect l="l" t="t" r="r" b="b"/>
              <a:pathLst>
                <a:path w="15043" h="3925" extrusionOk="0">
                  <a:moveTo>
                    <a:pt x="133" y="1"/>
                  </a:moveTo>
                  <a:cubicBezTo>
                    <a:pt x="63" y="1"/>
                    <a:pt x="6" y="57"/>
                    <a:pt x="5" y="129"/>
                  </a:cubicBezTo>
                  <a:cubicBezTo>
                    <a:pt x="1" y="204"/>
                    <a:pt x="57" y="268"/>
                    <a:pt x="132" y="273"/>
                  </a:cubicBezTo>
                  <a:cubicBezTo>
                    <a:pt x="2582" y="420"/>
                    <a:pt x="5883" y="762"/>
                    <a:pt x="7701" y="1539"/>
                  </a:cubicBezTo>
                  <a:cubicBezTo>
                    <a:pt x="8955" y="2076"/>
                    <a:pt x="11363" y="2877"/>
                    <a:pt x="14860" y="3920"/>
                  </a:cubicBezTo>
                  <a:cubicBezTo>
                    <a:pt x="14872" y="3922"/>
                    <a:pt x="14885" y="3925"/>
                    <a:pt x="14899" y="3925"/>
                  </a:cubicBezTo>
                  <a:cubicBezTo>
                    <a:pt x="14966" y="3925"/>
                    <a:pt x="15024" y="3876"/>
                    <a:pt x="15034" y="3808"/>
                  </a:cubicBezTo>
                  <a:cubicBezTo>
                    <a:pt x="15043" y="3741"/>
                    <a:pt x="15002" y="3677"/>
                    <a:pt x="14937" y="3659"/>
                  </a:cubicBezTo>
                  <a:cubicBezTo>
                    <a:pt x="11451" y="2621"/>
                    <a:pt x="9052" y="1824"/>
                    <a:pt x="7808" y="1289"/>
                  </a:cubicBezTo>
                  <a:cubicBezTo>
                    <a:pt x="5955" y="496"/>
                    <a:pt x="2619" y="150"/>
                    <a:pt x="149" y="2"/>
                  </a:cubicBezTo>
                  <a:cubicBezTo>
                    <a:pt x="144" y="1"/>
                    <a:pt x="138" y="1"/>
                    <a:pt x="1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 rot="-1002000">
              <a:off x="-576720" y="1883520"/>
              <a:ext cx="54360" cy="6480"/>
            </a:xfrm>
            <a:custGeom>
              <a:avLst/>
              <a:gdLst/>
              <a:ahLst/>
              <a:cxnLst/>
              <a:rect l="l" t="t" r="r" b="b"/>
              <a:pathLst>
                <a:path w="2381" h="323" extrusionOk="0">
                  <a:moveTo>
                    <a:pt x="132" y="1"/>
                  </a:moveTo>
                  <a:cubicBezTo>
                    <a:pt x="59" y="3"/>
                    <a:pt x="1" y="63"/>
                    <a:pt x="1" y="137"/>
                  </a:cubicBezTo>
                  <a:cubicBezTo>
                    <a:pt x="1" y="210"/>
                    <a:pt x="59" y="269"/>
                    <a:pt x="132" y="272"/>
                  </a:cubicBezTo>
                  <a:cubicBezTo>
                    <a:pt x="140" y="272"/>
                    <a:pt x="995" y="273"/>
                    <a:pt x="2239" y="322"/>
                  </a:cubicBezTo>
                  <a:lnTo>
                    <a:pt x="2244" y="322"/>
                  </a:lnTo>
                  <a:cubicBezTo>
                    <a:pt x="2318" y="321"/>
                    <a:pt x="2378" y="263"/>
                    <a:pt x="2379" y="189"/>
                  </a:cubicBezTo>
                  <a:cubicBezTo>
                    <a:pt x="2380" y="116"/>
                    <a:pt x="2323" y="54"/>
                    <a:pt x="2249" y="51"/>
                  </a:cubicBezTo>
                  <a:cubicBezTo>
                    <a:pt x="1001" y="1"/>
                    <a:pt x="140" y="1"/>
                    <a:pt x="1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 rot="-1002000">
              <a:off x="-104040" y="1901520"/>
              <a:ext cx="179280" cy="385920"/>
            </a:xfrm>
            <a:custGeom>
              <a:avLst/>
              <a:gdLst/>
              <a:ahLst/>
              <a:cxnLst/>
              <a:rect l="l" t="t" r="r" b="b"/>
              <a:pathLst>
                <a:path w="7756" h="16601" extrusionOk="0">
                  <a:moveTo>
                    <a:pt x="7601" y="0"/>
                  </a:moveTo>
                  <a:cubicBezTo>
                    <a:pt x="7557" y="0"/>
                    <a:pt x="7514" y="22"/>
                    <a:pt x="7488" y="62"/>
                  </a:cubicBezTo>
                  <a:cubicBezTo>
                    <a:pt x="7221" y="463"/>
                    <a:pt x="937" y="9908"/>
                    <a:pt x="471" y="12240"/>
                  </a:cubicBezTo>
                  <a:cubicBezTo>
                    <a:pt x="6" y="14559"/>
                    <a:pt x="1" y="16446"/>
                    <a:pt x="1" y="16465"/>
                  </a:cubicBezTo>
                  <a:cubicBezTo>
                    <a:pt x="1" y="16540"/>
                    <a:pt x="62" y="16601"/>
                    <a:pt x="137" y="16601"/>
                  </a:cubicBezTo>
                  <a:cubicBezTo>
                    <a:pt x="213" y="16601"/>
                    <a:pt x="273" y="16540"/>
                    <a:pt x="273" y="16465"/>
                  </a:cubicBezTo>
                  <a:cubicBezTo>
                    <a:pt x="273" y="16447"/>
                    <a:pt x="277" y="14585"/>
                    <a:pt x="737" y="12293"/>
                  </a:cubicBezTo>
                  <a:cubicBezTo>
                    <a:pt x="1192" y="10013"/>
                    <a:pt x="7648" y="311"/>
                    <a:pt x="7713" y="213"/>
                  </a:cubicBezTo>
                  <a:cubicBezTo>
                    <a:pt x="7756" y="151"/>
                    <a:pt x="7740" y="65"/>
                    <a:pt x="7676" y="24"/>
                  </a:cubicBezTo>
                  <a:cubicBezTo>
                    <a:pt x="7653" y="8"/>
                    <a:pt x="7627" y="0"/>
                    <a:pt x="7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 rot="-1002000">
              <a:off x="133920" y="1911960"/>
              <a:ext cx="122760" cy="286920"/>
            </a:xfrm>
            <a:custGeom>
              <a:avLst/>
              <a:gdLst/>
              <a:ahLst/>
              <a:cxnLst/>
              <a:rect l="l" t="t" r="r" b="b"/>
              <a:pathLst>
                <a:path w="5326" h="12352" extrusionOk="0">
                  <a:moveTo>
                    <a:pt x="154" y="0"/>
                  </a:moveTo>
                  <a:cubicBezTo>
                    <a:pt x="125" y="0"/>
                    <a:pt x="96" y="10"/>
                    <a:pt x="71" y="28"/>
                  </a:cubicBezTo>
                  <a:cubicBezTo>
                    <a:pt x="11" y="75"/>
                    <a:pt x="1" y="161"/>
                    <a:pt x="47" y="220"/>
                  </a:cubicBezTo>
                  <a:cubicBezTo>
                    <a:pt x="1236" y="1756"/>
                    <a:pt x="2788" y="3958"/>
                    <a:pt x="3421" y="5731"/>
                  </a:cubicBezTo>
                  <a:cubicBezTo>
                    <a:pt x="4569" y="8944"/>
                    <a:pt x="5043" y="12201"/>
                    <a:pt x="5047" y="12235"/>
                  </a:cubicBezTo>
                  <a:cubicBezTo>
                    <a:pt x="5056" y="12301"/>
                    <a:pt x="5113" y="12351"/>
                    <a:pt x="5180" y="12351"/>
                  </a:cubicBezTo>
                  <a:cubicBezTo>
                    <a:pt x="5187" y="12351"/>
                    <a:pt x="5194" y="12351"/>
                    <a:pt x="5200" y="12350"/>
                  </a:cubicBezTo>
                  <a:cubicBezTo>
                    <a:pt x="5274" y="12339"/>
                    <a:pt x="5326" y="12270"/>
                    <a:pt x="5315" y="12196"/>
                  </a:cubicBezTo>
                  <a:cubicBezTo>
                    <a:pt x="5311" y="12163"/>
                    <a:pt x="4835" y="8879"/>
                    <a:pt x="3676" y="5640"/>
                  </a:cubicBezTo>
                  <a:cubicBezTo>
                    <a:pt x="3031" y="3834"/>
                    <a:pt x="1464" y="1604"/>
                    <a:pt x="262" y="53"/>
                  </a:cubicBezTo>
                  <a:cubicBezTo>
                    <a:pt x="234" y="19"/>
                    <a:pt x="194" y="0"/>
                    <a:pt x="1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 rot="-1002000">
              <a:off x="39960" y="1890000"/>
              <a:ext cx="35280" cy="39240"/>
            </a:xfrm>
            <a:custGeom>
              <a:avLst/>
              <a:gdLst/>
              <a:ahLst/>
              <a:cxnLst/>
              <a:rect l="l" t="t" r="r" b="b"/>
              <a:pathLst>
                <a:path w="1566" h="1732" extrusionOk="0">
                  <a:moveTo>
                    <a:pt x="153" y="0"/>
                  </a:moveTo>
                  <a:cubicBezTo>
                    <a:pt x="120" y="0"/>
                    <a:pt x="88" y="12"/>
                    <a:pt x="62" y="35"/>
                  </a:cubicBezTo>
                  <a:cubicBezTo>
                    <a:pt x="7" y="84"/>
                    <a:pt x="1" y="168"/>
                    <a:pt x="48" y="223"/>
                  </a:cubicBezTo>
                  <a:cubicBezTo>
                    <a:pt x="54" y="229"/>
                    <a:pt x="573" y="807"/>
                    <a:pt x="1284" y="1682"/>
                  </a:cubicBezTo>
                  <a:cubicBezTo>
                    <a:pt x="1310" y="1713"/>
                    <a:pt x="1349" y="1731"/>
                    <a:pt x="1390" y="1731"/>
                  </a:cubicBezTo>
                  <a:cubicBezTo>
                    <a:pt x="1504" y="1731"/>
                    <a:pt x="1566" y="1599"/>
                    <a:pt x="1496" y="1510"/>
                  </a:cubicBezTo>
                  <a:cubicBezTo>
                    <a:pt x="779" y="630"/>
                    <a:pt x="255" y="47"/>
                    <a:pt x="251" y="42"/>
                  </a:cubicBezTo>
                  <a:cubicBezTo>
                    <a:pt x="224" y="14"/>
                    <a:pt x="188" y="0"/>
                    <a:pt x="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 rot="-1002000">
              <a:off x="-427320" y="1658520"/>
              <a:ext cx="44280" cy="36000"/>
            </a:xfrm>
            <a:custGeom>
              <a:avLst/>
              <a:gdLst/>
              <a:ahLst/>
              <a:cxnLst/>
              <a:rect l="l" t="t" r="r" b="b"/>
              <a:pathLst>
                <a:path w="1945" h="1586" extrusionOk="0">
                  <a:moveTo>
                    <a:pt x="155" y="0"/>
                  </a:moveTo>
                  <a:cubicBezTo>
                    <a:pt x="114" y="0"/>
                    <a:pt x="74" y="18"/>
                    <a:pt x="48" y="53"/>
                  </a:cubicBezTo>
                  <a:cubicBezTo>
                    <a:pt x="0" y="115"/>
                    <a:pt x="14" y="204"/>
                    <a:pt x="79" y="247"/>
                  </a:cubicBezTo>
                  <a:cubicBezTo>
                    <a:pt x="602" y="652"/>
                    <a:pt x="1138" y="1092"/>
                    <a:pt x="1673" y="1553"/>
                  </a:cubicBezTo>
                  <a:cubicBezTo>
                    <a:pt x="1698" y="1574"/>
                    <a:pt x="1730" y="1585"/>
                    <a:pt x="1761" y="1586"/>
                  </a:cubicBezTo>
                  <a:lnTo>
                    <a:pt x="1760" y="1585"/>
                  </a:lnTo>
                  <a:cubicBezTo>
                    <a:pt x="1886" y="1585"/>
                    <a:pt x="1944" y="1428"/>
                    <a:pt x="1849" y="1346"/>
                  </a:cubicBezTo>
                  <a:cubicBezTo>
                    <a:pt x="1311" y="883"/>
                    <a:pt x="771" y="441"/>
                    <a:pt x="244" y="33"/>
                  </a:cubicBezTo>
                  <a:cubicBezTo>
                    <a:pt x="218" y="11"/>
                    <a:pt x="187" y="0"/>
                    <a:pt x="1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 rot="-1002000">
              <a:off x="-350280" y="1423080"/>
              <a:ext cx="270000" cy="511560"/>
            </a:xfrm>
            <a:custGeom>
              <a:avLst/>
              <a:gdLst/>
              <a:ahLst/>
              <a:cxnLst/>
              <a:rect l="l" t="t" r="r" b="b"/>
              <a:pathLst>
                <a:path w="11644" h="21980" extrusionOk="0">
                  <a:moveTo>
                    <a:pt x="11492" y="0"/>
                  </a:moveTo>
                  <a:cubicBezTo>
                    <a:pt x="11436" y="0"/>
                    <a:pt x="11384" y="34"/>
                    <a:pt x="11364" y="90"/>
                  </a:cubicBezTo>
                  <a:cubicBezTo>
                    <a:pt x="10550" y="2565"/>
                    <a:pt x="9574" y="6025"/>
                    <a:pt x="9550" y="8448"/>
                  </a:cubicBezTo>
                  <a:cubicBezTo>
                    <a:pt x="9511" y="12177"/>
                    <a:pt x="9645" y="19478"/>
                    <a:pt x="9682" y="21383"/>
                  </a:cubicBezTo>
                  <a:cubicBezTo>
                    <a:pt x="8701" y="19942"/>
                    <a:pt x="5028" y="14741"/>
                    <a:pt x="237" y="10288"/>
                  </a:cubicBezTo>
                  <a:cubicBezTo>
                    <a:pt x="211" y="10268"/>
                    <a:pt x="180" y="10257"/>
                    <a:pt x="150" y="10257"/>
                  </a:cubicBezTo>
                  <a:cubicBezTo>
                    <a:pt x="113" y="10257"/>
                    <a:pt x="77" y="10272"/>
                    <a:pt x="50" y="10300"/>
                  </a:cubicBezTo>
                  <a:cubicBezTo>
                    <a:pt x="1" y="10353"/>
                    <a:pt x="1" y="10435"/>
                    <a:pt x="51" y="10487"/>
                  </a:cubicBezTo>
                  <a:cubicBezTo>
                    <a:pt x="5621" y="15661"/>
                    <a:pt x="9673" y="21855"/>
                    <a:pt x="9713" y="21917"/>
                  </a:cubicBezTo>
                  <a:cubicBezTo>
                    <a:pt x="9738" y="21955"/>
                    <a:pt x="9782" y="21979"/>
                    <a:pt x="9827" y="21979"/>
                  </a:cubicBezTo>
                  <a:cubicBezTo>
                    <a:pt x="9841" y="21979"/>
                    <a:pt x="9854" y="21978"/>
                    <a:pt x="9868" y="21974"/>
                  </a:cubicBezTo>
                  <a:cubicBezTo>
                    <a:pt x="9926" y="21955"/>
                    <a:pt x="9964" y="21901"/>
                    <a:pt x="9963" y="21842"/>
                  </a:cubicBezTo>
                  <a:cubicBezTo>
                    <a:pt x="9962" y="21750"/>
                    <a:pt x="9779" y="12737"/>
                    <a:pt x="9821" y="8450"/>
                  </a:cubicBezTo>
                  <a:cubicBezTo>
                    <a:pt x="9845" y="6063"/>
                    <a:pt x="10814" y="2632"/>
                    <a:pt x="11622" y="175"/>
                  </a:cubicBezTo>
                  <a:cubicBezTo>
                    <a:pt x="11643" y="104"/>
                    <a:pt x="11603" y="29"/>
                    <a:pt x="11535" y="7"/>
                  </a:cubicBezTo>
                  <a:cubicBezTo>
                    <a:pt x="11520" y="2"/>
                    <a:pt x="11506" y="0"/>
                    <a:pt x="1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 rot="-1002000">
              <a:off x="-170280" y="1305000"/>
              <a:ext cx="22680" cy="50040"/>
            </a:xfrm>
            <a:custGeom>
              <a:avLst/>
              <a:gdLst/>
              <a:ahLst/>
              <a:cxnLst/>
              <a:rect l="l" t="t" r="r" b="b"/>
              <a:pathLst>
                <a:path w="1028" h="2186" extrusionOk="0">
                  <a:moveTo>
                    <a:pt x="874" y="0"/>
                  </a:moveTo>
                  <a:cubicBezTo>
                    <a:pt x="819" y="0"/>
                    <a:pt x="767" y="33"/>
                    <a:pt x="747" y="88"/>
                  </a:cubicBezTo>
                  <a:cubicBezTo>
                    <a:pt x="743" y="95"/>
                    <a:pt x="439" y="852"/>
                    <a:pt x="25" y="2004"/>
                  </a:cubicBezTo>
                  <a:cubicBezTo>
                    <a:pt x="0" y="2074"/>
                    <a:pt x="37" y="2152"/>
                    <a:pt x="109" y="2177"/>
                  </a:cubicBezTo>
                  <a:cubicBezTo>
                    <a:pt x="123" y="2183"/>
                    <a:pt x="139" y="2185"/>
                    <a:pt x="154" y="2185"/>
                  </a:cubicBezTo>
                  <a:cubicBezTo>
                    <a:pt x="211" y="2185"/>
                    <a:pt x="262" y="2150"/>
                    <a:pt x="281" y="2095"/>
                  </a:cubicBezTo>
                  <a:cubicBezTo>
                    <a:pt x="693" y="950"/>
                    <a:pt x="996" y="197"/>
                    <a:pt x="999" y="190"/>
                  </a:cubicBezTo>
                  <a:cubicBezTo>
                    <a:pt x="1028" y="120"/>
                    <a:pt x="995" y="39"/>
                    <a:pt x="924" y="10"/>
                  </a:cubicBezTo>
                  <a:cubicBezTo>
                    <a:pt x="908" y="3"/>
                    <a:pt x="891" y="0"/>
                    <a:pt x="8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 rot="-1002000">
              <a:off x="-504000" y="1933200"/>
              <a:ext cx="477360" cy="154800"/>
            </a:xfrm>
            <a:custGeom>
              <a:avLst/>
              <a:gdLst/>
              <a:ahLst/>
              <a:cxnLst/>
              <a:rect l="l" t="t" r="r" b="b"/>
              <a:pathLst>
                <a:path w="20566" h="6683" extrusionOk="0">
                  <a:moveTo>
                    <a:pt x="9238" y="0"/>
                  </a:moveTo>
                  <a:cubicBezTo>
                    <a:pt x="7282" y="0"/>
                    <a:pt x="5556" y="168"/>
                    <a:pt x="4553" y="637"/>
                  </a:cubicBezTo>
                  <a:cubicBezTo>
                    <a:pt x="1096" y="2253"/>
                    <a:pt x="30" y="6472"/>
                    <a:pt x="19" y="6514"/>
                  </a:cubicBezTo>
                  <a:cubicBezTo>
                    <a:pt x="1" y="6587"/>
                    <a:pt x="46" y="6661"/>
                    <a:pt x="119" y="6678"/>
                  </a:cubicBezTo>
                  <a:cubicBezTo>
                    <a:pt x="129" y="6681"/>
                    <a:pt x="141" y="6682"/>
                    <a:pt x="152" y="6682"/>
                  </a:cubicBezTo>
                  <a:cubicBezTo>
                    <a:pt x="214" y="6682"/>
                    <a:pt x="268" y="6640"/>
                    <a:pt x="283" y="6579"/>
                  </a:cubicBezTo>
                  <a:cubicBezTo>
                    <a:pt x="293" y="6537"/>
                    <a:pt x="1327" y="2445"/>
                    <a:pt x="4668" y="883"/>
                  </a:cubicBezTo>
                  <a:cubicBezTo>
                    <a:pt x="5621" y="437"/>
                    <a:pt x="7286" y="277"/>
                    <a:pt x="9186" y="277"/>
                  </a:cubicBezTo>
                  <a:cubicBezTo>
                    <a:pt x="13995" y="277"/>
                    <a:pt x="20309" y="1302"/>
                    <a:pt x="20397" y="1316"/>
                  </a:cubicBezTo>
                  <a:cubicBezTo>
                    <a:pt x="20404" y="1317"/>
                    <a:pt x="20410" y="1317"/>
                    <a:pt x="20417" y="1317"/>
                  </a:cubicBezTo>
                  <a:cubicBezTo>
                    <a:pt x="20482" y="1317"/>
                    <a:pt x="20542" y="1270"/>
                    <a:pt x="20554" y="1203"/>
                  </a:cubicBezTo>
                  <a:cubicBezTo>
                    <a:pt x="20566" y="1129"/>
                    <a:pt x="20515" y="1059"/>
                    <a:pt x="20441" y="1047"/>
                  </a:cubicBezTo>
                  <a:cubicBezTo>
                    <a:pt x="20083" y="988"/>
                    <a:pt x="13986" y="0"/>
                    <a:pt x="92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 rot="-1002000">
              <a:off x="304200" y="1693080"/>
              <a:ext cx="80280" cy="14760"/>
            </a:xfrm>
            <a:custGeom>
              <a:avLst/>
              <a:gdLst/>
              <a:ahLst/>
              <a:cxnLst/>
              <a:rect l="l" t="t" r="r" b="b"/>
              <a:pathLst>
                <a:path w="3490" h="673" extrusionOk="0">
                  <a:moveTo>
                    <a:pt x="972" y="0"/>
                  </a:moveTo>
                  <a:cubicBezTo>
                    <a:pt x="718" y="0"/>
                    <a:pt x="439" y="8"/>
                    <a:pt x="133" y="25"/>
                  </a:cubicBezTo>
                  <a:cubicBezTo>
                    <a:pt x="59" y="29"/>
                    <a:pt x="1" y="92"/>
                    <a:pt x="5" y="168"/>
                  </a:cubicBezTo>
                  <a:cubicBezTo>
                    <a:pt x="10" y="238"/>
                    <a:pt x="67" y="297"/>
                    <a:pt x="132" y="297"/>
                  </a:cubicBezTo>
                  <a:cubicBezTo>
                    <a:pt x="137" y="297"/>
                    <a:pt x="142" y="297"/>
                    <a:pt x="148" y="296"/>
                  </a:cubicBezTo>
                  <a:cubicBezTo>
                    <a:pt x="450" y="279"/>
                    <a:pt x="725" y="272"/>
                    <a:pt x="974" y="272"/>
                  </a:cubicBezTo>
                  <a:cubicBezTo>
                    <a:pt x="2729" y="272"/>
                    <a:pt x="3213" y="637"/>
                    <a:pt x="3217" y="640"/>
                  </a:cubicBezTo>
                  <a:cubicBezTo>
                    <a:pt x="3242" y="660"/>
                    <a:pt x="3272" y="672"/>
                    <a:pt x="3306" y="672"/>
                  </a:cubicBezTo>
                  <a:cubicBezTo>
                    <a:pt x="3431" y="672"/>
                    <a:pt x="3490" y="515"/>
                    <a:pt x="3393" y="433"/>
                  </a:cubicBezTo>
                  <a:cubicBezTo>
                    <a:pt x="3370" y="413"/>
                    <a:pt x="2855" y="0"/>
                    <a:pt x="9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 rot="-1002000">
              <a:off x="-283680" y="1801800"/>
              <a:ext cx="639720" cy="493200"/>
            </a:xfrm>
            <a:custGeom>
              <a:avLst/>
              <a:gdLst/>
              <a:ahLst/>
              <a:cxnLst/>
              <a:rect l="l" t="t" r="r" b="b"/>
              <a:pathLst>
                <a:path w="27538" h="21206" extrusionOk="0">
                  <a:moveTo>
                    <a:pt x="27390" y="0"/>
                  </a:moveTo>
                  <a:cubicBezTo>
                    <a:pt x="27382" y="0"/>
                    <a:pt x="27374" y="1"/>
                    <a:pt x="27366" y="3"/>
                  </a:cubicBezTo>
                  <a:cubicBezTo>
                    <a:pt x="23125" y="798"/>
                    <a:pt x="12349" y="4201"/>
                    <a:pt x="12240" y="4236"/>
                  </a:cubicBezTo>
                  <a:cubicBezTo>
                    <a:pt x="12226" y="4241"/>
                    <a:pt x="12211" y="4247"/>
                    <a:pt x="12199" y="4258"/>
                  </a:cubicBezTo>
                  <a:cubicBezTo>
                    <a:pt x="12138" y="4304"/>
                    <a:pt x="6032" y="8997"/>
                    <a:pt x="3029" y="13148"/>
                  </a:cubicBezTo>
                  <a:cubicBezTo>
                    <a:pt x="1" y="17334"/>
                    <a:pt x="876" y="21064"/>
                    <a:pt x="885" y="21102"/>
                  </a:cubicBezTo>
                  <a:cubicBezTo>
                    <a:pt x="900" y="21162"/>
                    <a:pt x="954" y="21206"/>
                    <a:pt x="1018" y="21206"/>
                  </a:cubicBezTo>
                  <a:cubicBezTo>
                    <a:pt x="1028" y="21204"/>
                    <a:pt x="1039" y="21203"/>
                    <a:pt x="1049" y="21200"/>
                  </a:cubicBezTo>
                  <a:cubicBezTo>
                    <a:pt x="1122" y="21183"/>
                    <a:pt x="1166" y="21109"/>
                    <a:pt x="1149" y="21036"/>
                  </a:cubicBezTo>
                  <a:cubicBezTo>
                    <a:pt x="1139" y="21001"/>
                    <a:pt x="299" y="17386"/>
                    <a:pt x="3249" y="13308"/>
                  </a:cubicBezTo>
                  <a:cubicBezTo>
                    <a:pt x="6147" y="9303"/>
                    <a:pt x="11969" y="4778"/>
                    <a:pt x="12346" y="4488"/>
                  </a:cubicBezTo>
                  <a:cubicBezTo>
                    <a:pt x="12907" y="4311"/>
                    <a:pt x="23285" y="1045"/>
                    <a:pt x="27416" y="270"/>
                  </a:cubicBezTo>
                  <a:cubicBezTo>
                    <a:pt x="27489" y="256"/>
                    <a:pt x="27538" y="185"/>
                    <a:pt x="27525" y="111"/>
                  </a:cubicBezTo>
                  <a:cubicBezTo>
                    <a:pt x="27511" y="46"/>
                    <a:pt x="27453" y="0"/>
                    <a:pt x="273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 rot="-1002000">
              <a:off x="-56160" y="1819440"/>
              <a:ext cx="77760" cy="94680"/>
            </a:xfrm>
            <a:custGeom>
              <a:avLst/>
              <a:gdLst/>
              <a:ahLst/>
              <a:cxnLst/>
              <a:rect l="l" t="t" r="r" b="b"/>
              <a:pathLst>
                <a:path w="3385" h="4106" extrusionOk="0">
                  <a:moveTo>
                    <a:pt x="3232" y="1"/>
                  </a:moveTo>
                  <a:cubicBezTo>
                    <a:pt x="3190" y="1"/>
                    <a:pt x="3148" y="20"/>
                    <a:pt x="3121" y="57"/>
                  </a:cubicBezTo>
                  <a:cubicBezTo>
                    <a:pt x="1466" y="2166"/>
                    <a:pt x="87" y="3867"/>
                    <a:pt x="74" y="3883"/>
                  </a:cubicBezTo>
                  <a:cubicBezTo>
                    <a:pt x="1" y="3972"/>
                    <a:pt x="64" y="4106"/>
                    <a:pt x="179" y="4106"/>
                  </a:cubicBezTo>
                  <a:cubicBezTo>
                    <a:pt x="221" y="4106"/>
                    <a:pt x="259" y="4087"/>
                    <a:pt x="285" y="4055"/>
                  </a:cubicBezTo>
                  <a:cubicBezTo>
                    <a:pt x="299" y="4038"/>
                    <a:pt x="1680" y="2335"/>
                    <a:pt x="3336" y="224"/>
                  </a:cubicBezTo>
                  <a:cubicBezTo>
                    <a:pt x="3385" y="165"/>
                    <a:pt x="3376" y="77"/>
                    <a:pt x="3315" y="29"/>
                  </a:cubicBezTo>
                  <a:cubicBezTo>
                    <a:pt x="3290" y="10"/>
                    <a:pt x="3261" y="1"/>
                    <a:pt x="3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 rot="-1002000">
              <a:off x="-28800" y="1475640"/>
              <a:ext cx="235800" cy="275040"/>
            </a:xfrm>
            <a:custGeom>
              <a:avLst/>
              <a:gdLst/>
              <a:ahLst/>
              <a:cxnLst/>
              <a:rect l="l" t="t" r="r" b="b"/>
              <a:pathLst>
                <a:path w="10188" h="11848" extrusionOk="0">
                  <a:moveTo>
                    <a:pt x="10035" y="0"/>
                  </a:moveTo>
                  <a:cubicBezTo>
                    <a:pt x="10005" y="0"/>
                    <a:pt x="9975" y="10"/>
                    <a:pt x="9950" y="31"/>
                  </a:cubicBezTo>
                  <a:cubicBezTo>
                    <a:pt x="8030" y="1595"/>
                    <a:pt x="5522" y="3819"/>
                    <a:pt x="4480" y="5544"/>
                  </a:cubicBezTo>
                  <a:cubicBezTo>
                    <a:pt x="3778" y="6707"/>
                    <a:pt x="2295" y="8752"/>
                    <a:pt x="70" y="11628"/>
                  </a:cubicBezTo>
                  <a:cubicBezTo>
                    <a:pt x="1" y="11718"/>
                    <a:pt x="64" y="11848"/>
                    <a:pt x="177" y="11848"/>
                  </a:cubicBezTo>
                  <a:cubicBezTo>
                    <a:pt x="219" y="11848"/>
                    <a:pt x="259" y="11828"/>
                    <a:pt x="285" y="11795"/>
                  </a:cubicBezTo>
                  <a:cubicBezTo>
                    <a:pt x="2516" y="8911"/>
                    <a:pt x="4006" y="6855"/>
                    <a:pt x="4713" y="5686"/>
                  </a:cubicBezTo>
                  <a:cubicBezTo>
                    <a:pt x="5734" y="3994"/>
                    <a:pt x="8218" y="1792"/>
                    <a:pt x="10122" y="241"/>
                  </a:cubicBezTo>
                  <a:cubicBezTo>
                    <a:pt x="10180" y="195"/>
                    <a:pt x="10188" y="109"/>
                    <a:pt x="10142" y="51"/>
                  </a:cubicBezTo>
                  <a:cubicBezTo>
                    <a:pt x="10114" y="18"/>
                    <a:pt x="10075" y="0"/>
                    <a:pt x="100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 rot="-1002000">
              <a:off x="170280" y="1386360"/>
              <a:ext cx="46080" cy="34920"/>
            </a:xfrm>
            <a:custGeom>
              <a:avLst/>
              <a:gdLst/>
              <a:ahLst/>
              <a:cxnLst/>
              <a:rect l="l" t="t" r="r" b="b"/>
              <a:pathLst>
                <a:path w="2028" h="1543" extrusionOk="0">
                  <a:moveTo>
                    <a:pt x="1873" y="0"/>
                  </a:moveTo>
                  <a:cubicBezTo>
                    <a:pt x="1846" y="0"/>
                    <a:pt x="1819" y="8"/>
                    <a:pt x="1795" y="25"/>
                  </a:cubicBezTo>
                  <a:cubicBezTo>
                    <a:pt x="1787" y="29"/>
                    <a:pt x="1089" y="532"/>
                    <a:pt x="103" y="1300"/>
                  </a:cubicBezTo>
                  <a:cubicBezTo>
                    <a:pt x="1" y="1380"/>
                    <a:pt x="58" y="1543"/>
                    <a:pt x="188" y="1543"/>
                  </a:cubicBezTo>
                  <a:cubicBezTo>
                    <a:pt x="217" y="1543"/>
                    <a:pt x="247" y="1533"/>
                    <a:pt x="271" y="1515"/>
                  </a:cubicBezTo>
                  <a:cubicBezTo>
                    <a:pt x="1252" y="751"/>
                    <a:pt x="1946" y="252"/>
                    <a:pt x="1954" y="246"/>
                  </a:cubicBezTo>
                  <a:cubicBezTo>
                    <a:pt x="2015" y="203"/>
                    <a:pt x="2028" y="118"/>
                    <a:pt x="1984" y="57"/>
                  </a:cubicBezTo>
                  <a:cubicBezTo>
                    <a:pt x="1958" y="20"/>
                    <a:pt x="1916" y="0"/>
                    <a:pt x="18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 rot="-1002000">
              <a:off x="11520" y="1871640"/>
              <a:ext cx="369000" cy="213120"/>
            </a:xfrm>
            <a:custGeom>
              <a:avLst/>
              <a:gdLst/>
              <a:ahLst/>
              <a:cxnLst/>
              <a:rect l="l" t="t" r="r" b="b"/>
              <a:pathLst>
                <a:path w="15912" h="9181" extrusionOk="0">
                  <a:moveTo>
                    <a:pt x="153" y="1"/>
                  </a:moveTo>
                  <a:cubicBezTo>
                    <a:pt x="98" y="1"/>
                    <a:pt x="46" y="34"/>
                    <a:pt x="25" y="88"/>
                  </a:cubicBezTo>
                  <a:cubicBezTo>
                    <a:pt x="0" y="158"/>
                    <a:pt x="33" y="235"/>
                    <a:pt x="103" y="263"/>
                  </a:cubicBezTo>
                  <a:cubicBezTo>
                    <a:pt x="213" y="304"/>
                    <a:pt x="11115" y="4420"/>
                    <a:pt x="12815" y="6005"/>
                  </a:cubicBezTo>
                  <a:cubicBezTo>
                    <a:pt x="14525" y="7600"/>
                    <a:pt x="15616" y="9109"/>
                    <a:pt x="15626" y="9125"/>
                  </a:cubicBezTo>
                  <a:cubicBezTo>
                    <a:pt x="15652" y="9159"/>
                    <a:pt x="15693" y="9180"/>
                    <a:pt x="15736" y="9180"/>
                  </a:cubicBezTo>
                  <a:cubicBezTo>
                    <a:pt x="15847" y="9180"/>
                    <a:pt x="15911" y="9055"/>
                    <a:pt x="15847" y="8965"/>
                  </a:cubicBezTo>
                  <a:cubicBezTo>
                    <a:pt x="15836" y="8950"/>
                    <a:pt x="14730" y="7419"/>
                    <a:pt x="13001" y="5807"/>
                  </a:cubicBezTo>
                  <a:cubicBezTo>
                    <a:pt x="11262" y="4185"/>
                    <a:pt x="649" y="178"/>
                    <a:pt x="199" y="9"/>
                  </a:cubicBezTo>
                  <a:cubicBezTo>
                    <a:pt x="183" y="3"/>
                    <a:pt x="168" y="1"/>
                    <a:pt x="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 rot="-1002000">
              <a:off x="45720" y="2009520"/>
              <a:ext cx="76680" cy="302400"/>
            </a:xfrm>
            <a:custGeom>
              <a:avLst/>
              <a:gdLst/>
              <a:ahLst/>
              <a:cxnLst/>
              <a:rect l="l" t="t" r="r" b="b"/>
              <a:pathLst>
                <a:path w="3337" h="13017" extrusionOk="0">
                  <a:moveTo>
                    <a:pt x="212" y="1"/>
                  </a:moveTo>
                  <a:cubicBezTo>
                    <a:pt x="126" y="7"/>
                    <a:pt x="74" y="56"/>
                    <a:pt x="70" y="132"/>
                  </a:cubicBezTo>
                  <a:cubicBezTo>
                    <a:pt x="0" y="2093"/>
                    <a:pt x="25" y="4818"/>
                    <a:pt x="555" y="6661"/>
                  </a:cubicBezTo>
                  <a:cubicBezTo>
                    <a:pt x="1506" y="9968"/>
                    <a:pt x="3033" y="12914"/>
                    <a:pt x="3048" y="12943"/>
                  </a:cubicBezTo>
                  <a:cubicBezTo>
                    <a:pt x="3072" y="12988"/>
                    <a:pt x="3118" y="13016"/>
                    <a:pt x="3169" y="13016"/>
                  </a:cubicBezTo>
                  <a:cubicBezTo>
                    <a:pt x="3270" y="13016"/>
                    <a:pt x="3337" y="12907"/>
                    <a:pt x="3289" y="12817"/>
                  </a:cubicBezTo>
                  <a:cubicBezTo>
                    <a:pt x="3274" y="12788"/>
                    <a:pt x="1758" y="9866"/>
                    <a:pt x="816" y="6586"/>
                  </a:cubicBezTo>
                  <a:cubicBezTo>
                    <a:pt x="297" y="4778"/>
                    <a:pt x="272" y="2083"/>
                    <a:pt x="343" y="141"/>
                  </a:cubicBezTo>
                  <a:cubicBezTo>
                    <a:pt x="346" y="67"/>
                    <a:pt x="287" y="3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 rot="-1002000">
              <a:off x="-6840" y="1955160"/>
              <a:ext cx="9000" cy="50040"/>
            </a:xfrm>
            <a:custGeom>
              <a:avLst/>
              <a:gdLst/>
              <a:ahLst/>
              <a:cxnLst/>
              <a:rect l="l" t="t" r="r" b="b"/>
              <a:pathLst>
                <a:path w="439" h="2185" extrusionOk="0">
                  <a:moveTo>
                    <a:pt x="295" y="0"/>
                  </a:moveTo>
                  <a:cubicBezTo>
                    <a:pt x="226" y="0"/>
                    <a:pt x="168" y="52"/>
                    <a:pt x="159" y="122"/>
                  </a:cubicBezTo>
                  <a:cubicBezTo>
                    <a:pt x="159" y="129"/>
                    <a:pt x="73" y="908"/>
                    <a:pt x="6" y="2041"/>
                  </a:cubicBezTo>
                  <a:cubicBezTo>
                    <a:pt x="0" y="2116"/>
                    <a:pt x="57" y="2180"/>
                    <a:pt x="133" y="2184"/>
                  </a:cubicBezTo>
                  <a:lnTo>
                    <a:pt x="141" y="2184"/>
                  </a:lnTo>
                  <a:cubicBezTo>
                    <a:pt x="212" y="2184"/>
                    <a:pt x="272" y="2129"/>
                    <a:pt x="277" y="2057"/>
                  </a:cubicBezTo>
                  <a:cubicBezTo>
                    <a:pt x="345" y="932"/>
                    <a:pt x="429" y="159"/>
                    <a:pt x="429" y="152"/>
                  </a:cubicBezTo>
                  <a:cubicBezTo>
                    <a:pt x="439" y="77"/>
                    <a:pt x="384" y="10"/>
                    <a:pt x="310" y="1"/>
                  </a:cubicBezTo>
                  <a:cubicBezTo>
                    <a:pt x="305" y="1"/>
                    <a:pt x="300" y="0"/>
                    <a:pt x="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 rot="-1002000">
              <a:off x="900720" y="1559520"/>
              <a:ext cx="3136680" cy="2145960"/>
            </a:xfrm>
            <a:custGeom>
              <a:avLst/>
              <a:gdLst/>
              <a:ahLst/>
              <a:cxnLst/>
              <a:rect l="l" t="t" r="r" b="b"/>
              <a:pathLst>
                <a:path w="134861" h="92083" extrusionOk="0">
                  <a:moveTo>
                    <a:pt x="178" y="1"/>
                  </a:moveTo>
                  <a:cubicBezTo>
                    <a:pt x="80" y="1"/>
                    <a:pt x="0" y="79"/>
                    <a:pt x="0" y="177"/>
                  </a:cubicBezTo>
                  <a:lnTo>
                    <a:pt x="0" y="91889"/>
                  </a:lnTo>
                  <a:cubicBezTo>
                    <a:pt x="0" y="91996"/>
                    <a:pt x="86" y="92082"/>
                    <a:pt x="194" y="92082"/>
                  </a:cubicBezTo>
                  <a:lnTo>
                    <a:pt x="134668" y="92082"/>
                  </a:lnTo>
                  <a:cubicBezTo>
                    <a:pt x="134775" y="92082"/>
                    <a:pt x="134861" y="91996"/>
                    <a:pt x="134861" y="91889"/>
                  </a:cubicBezTo>
                  <a:lnTo>
                    <a:pt x="134861" y="177"/>
                  </a:lnTo>
                  <a:cubicBezTo>
                    <a:pt x="134861" y="79"/>
                    <a:pt x="134782" y="1"/>
                    <a:pt x="1346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 rot="-1002000">
              <a:off x="895320" y="1553040"/>
              <a:ext cx="3149280" cy="2158560"/>
            </a:xfrm>
            <a:custGeom>
              <a:avLst/>
              <a:gdLst/>
              <a:ahLst/>
              <a:cxnLst/>
              <a:rect l="l" t="t" r="r" b="b"/>
              <a:pathLst>
                <a:path w="135406" h="92628" extrusionOk="0">
                  <a:moveTo>
                    <a:pt x="129334" y="545"/>
                  </a:moveTo>
                  <a:cubicBezTo>
                    <a:pt x="132382" y="545"/>
                    <a:pt x="134862" y="3025"/>
                    <a:pt x="134862" y="6073"/>
                  </a:cubicBezTo>
                  <a:lnTo>
                    <a:pt x="134862" y="86012"/>
                  </a:lnTo>
                  <a:cubicBezTo>
                    <a:pt x="134862" y="89359"/>
                    <a:pt x="132137" y="92084"/>
                    <a:pt x="128790" y="92084"/>
                  </a:cubicBezTo>
                  <a:lnTo>
                    <a:pt x="6617" y="92084"/>
                  </a:lnTo>
                  <a:cubicBezTo>
                    <a:pt x="3269" y="92084"/>
                    <a:pt x="545" y="89359"/>
                    <a:pt x="545" y="86012"/>
                  </a:cubicBezTo>
                  <a:lnTo>
                    <a:pt x="545" y="6073"/>
                  </a:lnTo>
                  <a:cubicBezTo>
                    <a:pt x="545" y="3025"/>
                    <a:pt x="3025" y="545"/>
                    <a:pt x="6073" y="545"/>
                  </a:cubicBezTo>
                  <a:close/>
                  <a:moveTo>
                    <a:pt x="6073" y="1"/>
                  </a:moveTo>
                  <a:cubicBezTo>
                    <a:pt x="2724" y="1"/>
                    <a:pt x="1" y="2726"/>
                    <a:pt x="1" y="6073"/>
                  </a:cubicBezTo>
                  <a:lnTo>
                    <a:pt x="1" y="86012"/>
                  </a:lnTo>
                  <a:cubicBezTo>
                    <a:pt x="1" y="89659"/>
                    <a:pt x="2969" y="92628"/>
                    <a:pt x="6617" y="92628"/>
                  </a:cubicBezTo>
                  <a:lnTo>
                    <a:pt x="128790" y="92628"/>
                  </a:lnTo>
                  <a:cubicBezTo>
                    <a:pt x="132437" y="92628"/>
                    <a:pt x="135406" y="89659"/>
                    <a:pt x="135406" y="86012"/>
                  </a:cubicBezTo>
                  <a:lnTo>
                    <a:pt x="135406" y="6073"/>
                  </a:lnTo>
                  <a:cubicBezTo>
                    <a:pt x="135406" y="2726"/>
                    <a:pt x="132681" y="1"/>
                    <a:pt x="1293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 rot="-1002000">
              <a:off x="1697400" y="1940040"/>
              <a:ext cx="175680" cy="115200"/>
            </a:xfrm>
            <a:custGeom>
              <a:avLst/>
              <a:gdLst/>
              <a:ahLst/>
              <a:cxnLst/>
              <a:rect l="l" t="t" r="r" b="b"/>
              <a:pathLst>
                <a:path w="7594" h="4987" extrusionOk="0">
                  <a:moveTo>
                    <a:pt x="0" y="1"/>
                  </a:moveTo>
                  <a:lnTo>
                    <a:pt x="0" y="4987"/>
                  </a:lnTo>
                  <a:lnTo>
                    <a:pt x="7593" y="4987"/>
                  </a:lnTo>
                  <a:lnTo>
                    <a:pt x="759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195" name="Google Shape;1195;p4"/>
            <p:cNvSpPr/>
            <p:nvPr/>
          </p:nvSpPr>
          <p:spPr>
            <a:xfrm rot="-1002000">
              <a:off x="1375560" y="278892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50" h="6995" extrusionOk="0">
                  <a:moveTo>
                    <a:pt x="0" y="1"/>
                  </a:moveTo>
                  <a:lnTo>
                    <a:pt x="0" y="6994"/>
                  </a:lnTo>
                  <a:lnTo>
                    <a:pt x="7049" y="6994"/>
                  </a:lnTo>
                  <a:lnTo>
                    <a:pt x="7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196" name="Google Shape;1196;p4"/>
            <p:cNvSpPr/>
            <p:nvPr/>
          </p:nvSpPr>
          <p:spPr>
            <a:xfrm rot="-1002000">
              <a:off x="1903320" y="2031480"/>
              <a:ext cx="164160" cy="162000"/>
            </a:xfrm>
            <a:custGeom>
              <a:avLst/>
              <a:gdLst/>
              <a:ahLst/>
              <a:cxnLst/>
              <a:rect l="l" t="t" r="r" b="b"/>
              <a:pathLst>
                <a:path w="7105" h="6994" extrusionOk="0">
                  <a:moveTo>
                    <a:pt x="1" y="0"/>
                  </a:moveTo>
                  <a:lnTo>
                    <a:pt x="1" y="6994"/>
                  </a:lnTo>
                  <a:lnTo>
                    <a:pt x="7104" y="6994"/>
                  </a:lnTo>
                  <a:lnTo>
                    <a:pt x="71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197" name="Google Shape;1197;p4"/>
            <p:cNvSpPr/>
            <p:nvPr/>
          </p:nvSpPr>
          <p:spPr>
            <a:xfrm rot="-1002000">
              <a:off x="1501560" y="1998720"/>
              <a:ext cx="175680" cy="115200"/>
            </a:xfrm>
            <a:custGeom>
              <a:avLst/>
              <a:gdLst/>
              <a:ahLst/>
              <a:cxnLst/>
              <a:rect l="l" t="t" r="r" b="b"/>
              <a:pathLst>
                <a:path w="7593" h="4987" extrusionOk="0">
                  <a:moveTo>
                    <a:pt x="1" y="1"/>
                  </a:moveTo>
                  <a:lnTo>
                    <a:pt x="1" y="4987"/>
                  </a:lnTo>
                  <a:lnTo>
                    <a:pt x="7593" y="4987"/>
                  </a:lnTo>
                  <a:lnTo>
                    <a:pt x="759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198" name="Google Shape;1198;p4"/>
            <p:cNvSpPr/>
            <p:nvPr/>
          </p:nvSpPr>
          <p:spPr>
            <a:xfrm rot="-1002000">
              <a:off x="2088360" y="1975680"/>
              <a:ext cx="164160" cy="162000"/>
            </a:xfrm>
            <a:custGeom>
              <a:avLst/>
              <a:gdLst/>
              <a:ahLst/>
              <a:cxnLst/>
              <a:rect l="l" t="t" r="r" b="b"/>
              <a:pathLst>
                <a:path w="7103" h="6994" extrusionOk="0">
                  <a:moveTo>
                    <a:pt x="1" y="0"/>
                  </a:moveTo>
                  <a:lnTo>
                    <a:pt x="1" y="6994"/>
                  </a:lnTo>
                  <a:lnTo>
                    <a:pt x="7103" y="6994"/>
                  </a:lnTo>
                  <a:lnTo>
                    <a:pt x="71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199" name="Google Shape;1199;p4"/>
            <p:cNvSpPr/>
            <p:nvPr/>
          </p:nvSpPr>
          <p:spPr>
            <a:xfrm rot="-1002000">
              <a:off x="1893240" y="1881000"/>
              <a:ext cx="175680" cy="115200"/>
            </a:xfrm>
            <a:custGeom>
              <a:avLst/>
              <a:gdLst/>
              <a:ahLst/>
              <a:cxnLst/>
              <a:rect l="l" t="t" r="r" b="b"/>
              <a:pathLst>
                <a:path w="7593" h="4987" extrusionOk="0">
                  <a:moveTo>
                    <a:pt x="1" y="1"/>
                  </a:moveTo>
                  <a:lnTo>
                    <a:pt x="1" y="4987"/>
                  </a:lnTo>
                  <a:lnTo>
                    <a:pt x="7593" y="4987"/>
                  </a:lnTo>
                  <a:lnTo>
                    <a:pt x="759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00" name="Google Shape;1200;p4"/>
            <p:cNvSpPr/>
            <p:nvPr/>
          </p:nvSpPr>
          <p:spPr>
            <a:xfrm rot="-1002000">
              <a:off x="1081080" y="2654640"/>
              <a:ext cx="309600" cy="162000"/>
            </a:xfrm>
            <a:custGeom>
              <a:avLst/>
              <a:gdLst/>
              <a:ahLst/>
              <a:cxnLst/>
              <a:rect l="l" t="t" r="r" b="b"/>
              <a:pathLst>
                <a:path w="13358" h="6995" extrusionOk="0">
                  <a:moveTo>
                    <a:pt x="1" y="1"/>
                  </a:moveTo>
                  <a:lnTo>
                    <a:pt x="1" y="6994"/>
                  </a:lnTo>
                  <a:lnTo>
                    <a:pt x="13358" y="6994"/>
                  </a:lnTo>
                  <a:lnTo>
                    <a:pt x="133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01" name="Google Shape;1201;p4"/>
            <p:cNvSpPr/>
            <p:nvPr/>
          </p:nvSpPr>
          <p:spPr>
            <a:xfrm rot="-1002000">
              <a:off x="1533600" y="2142360"/>
              <a:ext cx="164160" cy="162000"/>
            </a:xfrm>
            <a:custGeom>
              <a:avLst/>
              <a:gdLst/>
              <a:ahLst/>
              <a:cxnLst/>
              <a:rect l="l" t="t" r="r" b="b"/>
              <a:pathLst>
                <a:path w="7104" h="6994" extrusionOk="0">
                  <a:moveTo>
                    <a:pt x="1" y="0"/>
                  </a:moveTo>
                  <a:lnTo>
                    <a:pt x="1" y="6994"/>
                  </a:lnTo>
                  <a:lnTo>
                    <a:pt x="7103" y="6994"/>
                  </a:lnTo>
                  <a:lnTo>
                    <a:pt x="71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02" name="Google Shape;1202;p4"/>
            <p:cNvSpPr/>
            <p:nvPr/>
          </p:nvSpPr>
          <p:spPr>
            <a:xfrm rot="-1002000">
              <a:off x="1138680" y="2851200"/>
              <a:ext cx="217080" cy="162000"/>
            </a:xfrm>
            <a:custGeom>
              <a:avLst/>
              <a:gdLst/>
              <a:ahLst/>
              <a:cxnLst/>
              <a:rect l="l" t="t" r="r" b="b"/>
              <a:pathLst>
                <a:path w="9372" h="6995" extrusionOk="0">
                  <a:moveTo>
                    <a:pt x="1" y="1"/>
                  </a:moveTo>
                  <a:lnTo>
                    <a:pt x="1" y="6994"/>
                  </a:lnTo>
                  <a:lnTo>
                    <a:pt x="9371" y="6994"/>
                  </a:lnTo>
                  <a:lnTo>
                    <a:pt x="93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03" name="Google Shape;1203;p4"/>
            <p:cNvSpPr/>
            <p:nvPr/>
          </p:nvSpPr>
          <p:spPr>
            <a:xfrm rot="-1002000">
              <a:off x="2089440" y="1822320"/>
              <a:ext cx="175680" cy="115200"/>
            </a:xfrm>
            <a:custGeom>
              <a:avLst/>
              <a:gdLst/>
              <a:ahLst/>
              <a:cxnLst/>
              <a:rect l="l" t="t" r="r" b="b"/>
              <a:pathLst>
                <a:path w="7593" h="4987" extrusionOk="0">
                  <a:moveTo>
                    <a:pt x="0" y="1"/>
                  </a:moveTo>
                  <a:lnTo>
                    <a:pt x="0" y="4987"/>
                  </a:lnTo>
                  <a:lnTo>
                    <a:pt x="7592" y="4987"/>
                  </a:lnTo>
                  <a:lnTo>
                    <a:pt x="759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04" name="Google Shape;1204;p4"/>
            <p:cNvSpPr/>
            <p:nvPr/>
          </p:nvSpPr>
          <p:spPr>
            <a:xfrm rot="-1002000">
              <a:off x="1163520" y="2253240"/>
              <a:ext cx="164160" cy="162000"/>
            </a:xfrm>
            <a:custGeom>
              <a:avLst/>
              <a:gdLst/>
              <a:ahLst/>
              <a:cxnLst/>
              <a:rect l="l" t="t" r="r" b="b"/>
              <a:pathLst>
                <a:path w="7104" h="6994" extrusionOk="0">
                  <a:moveTo>
                    <a:pt x="1" y="0"/>
                  </a:moveTo>
                  <a:lnTo>
                    <a:pt x="1" y="6994"/>
                  </a:lnTo>
                  <a:lnTo>
                    <a:pt x="7104" y="6994"/>
                  </a:lnTo>
                  <a:lnTo>
                    <a:pt x="71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05" name="Google Shape;1205;p4"/>
            <p:cNvSpPr/>
            <p:nvPr/>
          </p:nvSpPr>
          <p:spPr>
            <a:xfrm rot="-1002000">
              <a:off x="1109880" y="2116080"/>
              <a:ext cx="175680" cy="115200"/>
            </a:xfrm>
            <a:custGeom>
              <a:avLst/>
              <a:gdLst/>
              <a:ahLst/>
              <a:cxnLst/>
              <a:rect l="l" t="t" r="r" b="b"/>
              <a:pathLst>
                <a:path w="7594" h="4987" extrusionOk="0">
                  <a:moveTo>
                    <a:pt x="1" y="1"/>
                  </a:moveTo>
                  <a:lnTo>
                    <a:pt x="1" y="4987"/>
                  </a:lnTo>
                  <a:lnTo>
                    <a:pt x="7594" y="4987"/>
                  </a:lnTo>
                  <a:lnTo>
                    <a:pt x="759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06" name="Google Shape;1206;p4"/>
            <p:cNvSpPr/>
            <p:nvPr/>
          </p:nvSpPr>
          <p:spPr>
            <a:xfrm rot="-1002000">
              <a:off x="1305720" y="2057400"/>
              <a:ext cx="175680" cy="115200"/>
            </a:xfrm>
            <a:custGeom>
              <a:avLst/>
              <a:gdLst/>
              <a:ahLst/>
              <a:cxnLst/>
              <a:rect l="l" t="t" r="r" b="b"/>
              <a:pathLst>
                <a:path w="7593" h="4987" extrusionOk="0">
                  <a:moveTo>
                    <a:pt x="0" y="1"/>
                  </a:moveTo>
                  <a:lnTo>
                    <a:pt x="0" y="4987"/>
                  </a:lnTo>
                  <a:lnTo>
                    <a:pt x="7592" y="4987"/>
                  </a:lnTo>
                  <a:lnTo>
                    <a:pt x="759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07" name="Google Shape;1207;p4"/>
            <p:cNvSpPr/>
            <p:nvPr/>
          </p:nvSpPr>
          <p:spPr>
            <a:xfrm rot="-1002000">
              <a:off x="1348560" y="2197800"/>
              <a:ext cx="164160" cy="162000"/>
            </a:xfrm>
            <a:custGeom>
              <a:avLst/>
              <a:gdLst/>
              <a:ahLst/>
              <a:cxnLst/>
              <a:rect l="l" t="t" r="r" b="b"/>
              <a:pathLst>
                <a:path w="7103" h="6994" extrusionOk="0">
                  <a:moveTo>
                    <a:pt x="0" y="0"/>
                  </a:moveTo>
                  <a:lnTo>
                    <a:pt x="0" y="6994"/>
                  </a:lnTo>
                  <a:lnTo>
                    <a:pt x="7102" y="6994"/>
                  </a:lnTo>
                  <a:lnTo>
                    <a:pt x="71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08" name="Google Shape;1208;p4"/>
            <p:cNvSpPr/>
            <p:nvPr/>
          </p:nvSpPr>
          <p:spPr>
            <a:xfrm rot="-1002000">
              <a:off x="1718640" y="2086920"/>
              <a:ext cx="164160" cy="162000"/>
            </a:xfrm>
            <a:custGeom>
              <a:avLst/>
              <a:gdLst/>
              <a:ahLst/>
              <a:cxnLst/>
              <a:rect l="l" t="t" r="r" b="b"/>
              <a:pathLst>
                <a:path w="7103" h="6994" extrusionOk="0">
                  <a:moveTo>
                    <a:pt x="1" y="0"/>
                  </a:moveTo>
                  <a:lnTo>
                    <a:pt x="1" y="6994"/>
                  </a:lnTo>
                  <a:lnTo>
                    <a:pt x="7103" y="6994"/>
                  </a:lnTo>
                  <a:lnTo>
                    <a:pt x="71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09" name="Google Shape;1209;p4"/>
            <p:cNvSpPr/>
            <p:nvPr/>
          </p:nvSpPr>
          <p:spPr>
            <a:xfrm rot="-1002000">
              <a:off x="2872800" y="1587240"/>
              <a:ext cx="175680" cy="115200"/>
            </a:xfrm>
            <a:custGeom>
              <a:avLst/>
              <a:gdLst/>
              <a:ahLst/>
              <a:cxnLst/>
              <a:rect l="l" t="t" r="r" b="b"/>
              <a:pathLst>
                <a:path w="7595" h="4987" extrusionOk="0">
                  <a:moveTo>
                    <a:pt x="1" y="1"/>
                  </a:moveTo>
                  <a:lnTo>
                    <a:pt x="1" y="4987"/>
                  </a:lnTo>
                  <a:lnTo>
                    <a:pt x="7594" y="4987"/>
                  </a:lnTo>
                  <a:lnTo>
                    <a:pt x="759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10" name="Google Shape;1210;p4"/>
            <p:cNvSpPr/>
            <p:nvPr/>
          </p:nvSpPr>
          <p:spPr>
            <a:xfrm rot="-1002000">
              <a:off x="3068640" y="1528560"/>
              <a:ext cx="175680" cy="115200"/>
            </a:xfrm>
            <a:custGeom>
              <a:avLst/>
              <a:gdLst/>
              <a:ahLst/>
              <a:cxnLst/>
              <a:rect l="l" t="t" r="r" b="b"/>
              <a:pathLst>
                <a:path w="7593" h="4987" extrusionOk="0">
                  <a:moveTo>
                    <a:pt x="0" y="1"/>
                  </a:moveTo>
                  <a:lnTo>
                    <a:pt x="0" y="4987"/>
                  </a:lnTo>
                  <a:lnTo>
                    <a:pt x="7592" y="4987"/>
                  </a:lnTo>
                  <a:lnTo>
                    <a:pt x="759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11" name="Google Shape;1211;p4"/>
            <p:cNvSpPr/>
            <p:nvPr/>
          </p:nvSpPr>
          <p:spPr>
            <a:xfrm rot="-1002000">
              <a:off x="3013560" y="1698480"/>
              <a:ext cx="164160" cy="162000"/>
            </a:xfrm>
            <a:custGeom>
              <a:avLst/>
              <a:gdLst/>
              <a:ahLst/>
              <a:cxnLst/>
              <a:rect l="l" t="t" r="r" b="b"/>
              <a:pathLst>
                <a:path w="7103" h="6994" extrusionOk="0">
                  <a:moveTo>
                    <a:pt x="1" y="0"/>
                  </a:moveTo>
                  <a:lnTo>
                    <a:pt x="1" y="6994"/>
                  </a:lnTo>
                  <a:lnTo>
                    <a:pt x="7103" y="6994"/>
                  </a:lnTo>
                  <a:lnTo>
                    <a:pt x="71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12" name="Google Shape;1212;p4"/>
            <p:cNvSpPr/>
            <p:nvPr/>
          </p:nvSpPr>
          <p:spPr>
            <a:xfrm rot="-1002000">
              <a:off x="3198600" y="1643040"/>
              <a:ext cx="164160" cy="162000"/>
            </a:xfrm>
            <a:custGeom>
              <a:avLst/>
              <a:gdLst/>
              <a:ahLst/>
              <a:cxnLst/>
              <a:rect l="l" t="t" r="r" b="b"/>
              <a:pathLst>
                <a:path w="7104" h="6994" extrusionOk="0">
                  <a:moveTo>
                    <a:pt x="0" y="0"/>
                  </a:moveTo>
                  <a:lnTo>
                    <a:pt x="0" y="6994"/>
                  </a:lnTo>
                  <a:lnTo>
                    <a:pt x="7104" y="6994"/>
                  </a:lnTo>
                  <a:lnTo>
                    <a:pt x="71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13" name="Google Shape;1213;p4"/>
            <p:cNvSpPr/>
            <p:nvPr/>
          </p:nvSpPr>
          <p:spPr>
            <a:xfrm rot="-1002000">
              <a:off x="3578400" y="2115360"/>
              <a:ext cx="242280" cy="162000"/>
            </a:xfrm>
            <a:custGeom>
              <a:avLst/>
              <a:gdLst/>
              <a:ahLst/>
              <a:cxnLst/>
              <a:rect l="l" t="t" r="r" b="b"/>
              <a:pathLst>
                <a:path w="10458" h="6995" extrusionOk="0">
                  <a:moveTo>
                    <a:pt x="0" y="1"/>
                  </a:moveTo>
                  <a:lnTo>
                    <a:pt x="0" y="6994"/>
                  </a:lnTo>
                  <a:lnTo>
                    <a:pt x="10458" y="6994"/>
                  </a:lnTo>
                  <a:lnTo>
                    <a:pt x="104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14" name="Google Shape;1214;p4"/>
            <p:cNvSpPr/>
            <p:nvPr/>
          </p:nvSpPr>
          <p:spPr>
            <a:xfrm rot="-1002000">
              <a:off x="3264840" y="1469880"/>
              <a:ext cx="175680" cy="115200"/>
            </a:xfrm>
            <a:custGeom>
              <a:avLst/>
              <a:gdLst/>
              <a:ahLst/>
              <a:cxnLst/>
              <a:rect l="l" t="t" r="r" b="b"/>
              <a:pathLst>
                <a:path w="7593" h="4987" extrusionOk="0">
                  <a:moveTo>
                    <a:pt x="1" y="1"/>
                  </a:moveTo>
                  <a:lnTo>
                    <a:pt x="1" y="4987"/>
                  </a:lnTo>
                  <a:lnTo>
                    <a:pt x="7593" y="4987"/>
                  </a:lnTo>
                  <a:lnTo>
                    <a:pt x="759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15" name="Google Shape;1215;p4"/>
            <p:cNvSpPr/>
            <p:nvPr/>
          </p:nvSpPr>
          <p:spPr>
            <a:xfrm rot="-1002000">
              <a:off x="974520" y="2309760"/>
              <a:ext cx="167400" cy="162000"/>
            </a:xfrm>
            <a:custGeom>
              <a:avLst/>
              <a:gdLst/>
              <a:ahLst/>
              <a:cxnLst/>
              <a:rect l="l" t="t" r="r" b="b"/>
              <a:pathLst>
                <a:path w="7248" h="6994" extrusionOk="0">
                  <a:moveTo>
                    <a:pt x="1" y="0"/>
                  </a:moveTo>
                  <a:lnTo>
                    <a:pt x="1" y="6994"/>
                  </a:lnTo>
                  <a:lnTo>
                    <a:pt x="7247" y="6994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16" name="Google Shape;1216;p4"/>
            <p:cNvSpPr/>
            <p:nvPr/>
          </p:nvSpPr>
          <p:spPr>
            <a:xfrm rot="-1002000">
              <a:off x="2285280" y="1763640"/>
              <a:ext cx="175680" cy="115200"/>
            </a:xfrm>
            <a:custGeom>
              <a:avLst/>
              <a:gdLst/>
              <a:ahLst/>
              <a:cxnLst/>
              <a:rect l="l" t="t" r="r" b="b"/>
              <a:pathLst>
                <a:path w="7594" h="4987" extrusionOk="0">
                  <a:moveTo>
                    <a:pt x="0" y="1"/>
                  </a:moveTo>
                  <a:lnTo>
                    <a:pt x="0" y="4987"/>
                  </a:lnTo>
                  <a:lnTo>
                    <a:pt x="7594" y="4987"/>
                  </a:lnTo>
                  <a:lnTo>
                    <a:pt x="759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17" name="Google Shape;1217;p4"/>
            <p:cNvSpPr/>
            <p:nvPr/>
          </p:nvSpPr>
          <p:spPr>
            <a:xfrm rot="-1002000">
              <a:off x="2481120" y="1704960"/>
              <a:ext cx="175680" cy="115200"/>
            </a:xfrm>
            <a:custGeom>
              <a:avLst/>
              <a:gdLst/>
              <a:ahLst/>
              <a:cxnLst/>
              <a:rect l="l" t="t" r="r" b="b"/>
              <a:pathLst>
                <a:path w="7594" h="4987" extrusionOk="0">
                  <a:moveTo>
                    <a:pt x="0" y="1"/>
                  </a:moveTo>
                  <a:lnTo>
                    <a:pt x="0" y="4987"/>
                  </a:lnTo>
                  <a:lnTo>
                    <a:pt x="7593" y="4987"/>
                  </a:lnTo>
                  <a:lnTo>
                    <a:pt x="759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18" name="Google Shape;1218;p4"/>
            <p:cNvSpPr/>
            <p:nvPr/>
          </p:nvSpPr>
          <p:spPr>
            <a:xfrm rot="-1002000">
              <a:off x="2458440" y="1864800"/>
              <a:ext cx="164160" cy="162000"/>
            </a:xfrm>
            <a:custGeom>
              <a:avLst/>
              <a:gdLst/>
              <a:ahLst/>
              <a:cxnLst/>
              <a:rect l="l" t="t" r="r" b="b"/>
              <a:pathLst>
                <a:path w="7105" h="6994" extrusionOk="0">
                  <a:moveTo>
                    <a:pt x="1" y="0"/>
                  </a:moveTo>
                  <a:lnTo>
                    <a:pt x="1" y="6994"/>
                  </a:lnTo>
                  <a:lnTo>
                    <a:pt x="7104" y="6994"/>
                  </a:lnTo>
                  <a:lnTo>
                    <a:pt x="71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19" name="Google Shape;1219;p4"/>
            <p:cNvSpPr/>
            <p:nvPr/>
          </p:nvSpPr>
          <p:spPr>
            <a:xfrm rot="-1002000">
              <a:off x="2828520" y="1753920"/>
              <a:ext cx="164160" cy="162000"/>
            </a:xfrm>
            <a:custGeom>
              <a:avLst/>
              <a:gdLst/>
              <a:ahLst/>
              <a:cxnLst/>
              <a:rect l="l" t="t" r="r" b="b"/>
              <a:pathLst>
                <a:path w="7103" h="6994" extrusionOk="0">
                  <a:moveTo>
                    <a:pt x="0" y="0"/>
                  </a:moveTo>
                  <a:lnTo>
                    <a:pt x="0" y="6994"/>
                  </a:lnTo>
                  <a:lnTo>
                    <a:pt x="7102" y="6994"/>
                  </a:lnTo>
                  <a:lnTo>
                    <a:pt x="71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20" name="Google Shape;1220;p4"/>
            <p:cNvSpPr/>
            <p:nvPr/>
          </p:nvSpPr>
          <p:spPr>
            <a:xfrm rot="-1002000">
              <a:off x="2273400" y="1920240"/>
              <a:ext cx="164160" cy="162000"/>
            </a:xfrm>
            <a:custGeom>
              <a:avLst/>
              <a:gdLst/>
              <a:ahLst/>
              <a:cxnLst/>
              <a:rect l="l" t="t" r="r" b="b"/>
              <a:pathLst>
                <a:path w="7103" h="6994" extrusionOk="0">
                  <a:moveTo>
                    <a:pt x="0" y="0"/>
                  </a:moveTo>
                  <a:lnTo>
                    <a:pt x="0" y="6994"/>
                  </a:lnTo>
                  <a:lnTo>
                    <a:pt x="7102" y="6994"/>
                  </a:lnTo>
                  <a:lnTo>
                    <a:pt x="71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21" name="Google Shape;1221;p4"/>
            <p:cNvSpPr/>
            <p:nvPr/>
          </p:nvSpPr>
          <p:spPr>
            <a:xfrm rot="-1002000">
              <a:off x="2643480" y="1809360"/>
              <a:ext cx="164160" cy="162000"/>
            </a:xfrm>
            <a:custGeom>
              <a:avLst/>
              <a:gdLst/>
              <a:ahLst/>
              <a:cxnLst/>
              <a:rect l="l" t="t" r="r" b="b"/>
              <a:pathLst>
                <a:path w="7103" h="6994" extrusionOk="0">
                  <a:moveTo>
                    <a:pt x="0" y="0"/>
                  </a:moveTo>
                  <a:lnTo>
                    <a:pt x="0" y="6994"/>
                  </a:lnTo>
                  <a:lnTo>
                    <a:pt x="7102" y="6994"/>
                  </a:lnTo>
                  <a:lnTo>
                    <a:pt x="71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22" name="Google Shape;1222;p4"/>
            <p:cNvSpPr/>
            <p:nvPr/>
          </p:nvSpPr>
          <p:spPr>
            <a:xfrm rot="-1002000">
              <a:off x="2676960" y="1645920"/>
              <a:ext cx="175680" cy="115200"/>
            </a:xfrm>
            <a:custGeom>
              <a:avLst/>
              <a:gdLst/>
              <a:ahLst/>
              <a:cxnLst/>
              <a:rect l="l" t="t" r="r" b="b"/>
              <a:pathLst>
                <a:path w="7593" h="4987" extrusionOk="0">
                  <a:moveTo>
                    <a:pt x="1" y="1"/>
                  </a:moveTo>
                  <a:lnTo>
                    <a:pt x="1" y="4987"/>
                  </a:lnTo>
                  <a:lnTo>
                    <a:pt x="7593" y="4987"/>
                  </a:lnTo>
                  <a:lnTo>
                    <a:pt x="759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23" name="Google Shape;1223;p4"/>
            <p:cNvSpPr/>
            <p:nvPr/>
          </p:nvSpPr>
          <p:spPr>
            <a:xfrm rot="-1002000">
              <a:off x="2662200" y="240300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49" h="6995" extrusionOk="0">
                  <a:moveTo>
                    <a:pt x="0" y="1"/>
                  </a:moveTo>
                  <a:lnTo>
                    <a:pt x="0" y="6994"/>
                  </a:lnTo>
                  <a:lnTo>
                    <a:pt x="7048" y="6994"/>
                  </a:lnTo>
                  <a:lnTo>
                    <a:pt x="70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24" name="Google Shape;1224;p4"/>
            <p:cNvSpPr/>
            <p:nvPr/>
          </p:nvSpPr>
          <p:spPr>
            <a:xfrm rot="-1002000">
              <a:off x="3431160" y="197280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51" h="6995" extrusionOk="0">
                  <a:moveTo>
                    <a:pt x="1" y="1"/>
                  </a:moveTo>
                  <a:lnTo>
                    <a:pt x="1" y="6994"/>
                  </a:lnTo>
                  <a:lnTo>
                    <a:pt x="7050" y="6994"/>
                  </a:lnTo>
                  <a:lnTo>
                    <a:pt x="705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25" name="Google Shape;1225;p4"/>
            <p:cNvSpPr/>
            <p:nvPr/>
          </p:nvSpPr>
          <p:spPr>
            <a:xfrm rot="-1002000">
              <a:off x="3247560" y="202824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50" h="6995" extrusionOk="0">
                  <a:moveTo>
                    <a:pt x="1" y="1"/>
                  </a:moveTo>
                  <a:lnTo>
                    <a:pt x="1" y="6994"/>
                  </a:lnTo>
                  <a:lnTo>
                    <a:pt x="7050" y="6994"/>
                  </a:lnTo>
                  <a:lnTo>
                    <a:pt x="705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26" name="Google Shape;1226;p4"/>
            <p:cNvSpPr/>
            <p:nvPr/>
          </p:nvSpPr>
          <p:spPr>
            <a:xfrm rot="-1002000">
              <a:off x="3397320" y="218268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50" h="6995" extrusionOk="0">
                  <a:moveTo>
                    <a:pt x="0" y="1"/>
                  </a:moveTo>
                  <a:lnTo>
                    <a:pt x="0" y="6994"/>
                  </a:lnTo>
                  <a:lnTo>
                    <a:pt x="7049" y="6994"/>
                  </a:lnTo>
                  <a:lnTo>
                    <a:pt x="7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27" name="Google Shape;1227;p4"/>
            <p:cNvSpPr/>
            <p:nvPr/>
          </p:nvSpPr>
          <p:spPr>
            <a:xfrm rot="-1002000">
              <a:off x="3213360" y="223776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50" h="6995" extrusionOk="0">
                  <a:moveTo>
                    <a:pt x="1" y="1"/>
                  </a:moveTo>
                  <a:lnTo>
                    <a:pt x="1" y="6994"/>
                  </a:lnTo>
                  <a:lnTo>
                    <a:pt x="7050" y="6994"/>
                  </a:lnTo>
                  <a:lnTo>
                    <a:pt x="705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28" name="Google Shape;1228;p4"/>
            <p:cNvSpPr/>
            <p:nvPr/>
          </p:nvSpPr>
          <p:spPr>
            <a:xfrm rot="-1002000">
              <a:off x="2845800" y="234792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49" h="6995" extrusionOk="0">
                  <a:moveTo>
                    <a:pt x="1" y="1"/>
                  </a:moveTo>
                  <a:lnTo>
                    <a:pt x="1" y="6994"/>
                  </a:lnTo>
                  <a:lnTo>
                    <a:pt x="7049" y="6994"/>
                  </a:lnTo>
                  <a:lnTo>
                    <a:pt x="7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29" name="Google Shape;1229;p4"/>
            <p:cNvSpPr/>
            <p:nvPr/>
          </p:nvSpPr>
          <p:spPr>
            <a:xfrm rot="-1002000">
              <a:off x="3029760" y="229284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50" h="6995" extrusionOk="0">
                  <a:moveTo>
                    <a:pt x="0" y="1"/>
                  </a:moveTo>
                  <a:lnTo>
                    <a:pt x="0" y="6994"/>
                  </a:lnTo>
                  <a:lnTo>
                    <a:pt x="7049" y="6994"/>
                  </a:lnTo>
                  <a:lnTo>
                    <a:pt x="7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30" name="Google Shape;1230;p4"/>
            <p:cNvSpPr/>
            <p:nvPr/>
          </p:nvSpPr>
          <p:spPr>
            <a:xfrm rot="-1002000">
              <a:off x="3063600" y="208332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49" h="6995" extrusionOk="0">
                  <a:moveTo>
                    <a:pt x="0" y="1"/>
                  </a:moveTo>
                  <a:lnTo>
                    <a:pt x="0" y="6994"/>
                  </a:lnTo>
                  <a:lnTo>
                    <a:pt x="7048" y="6994"/>
                  </a:lnTo>
                  <a:lnTo>
                    <a:pt x="70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31" name="Google Shape;1231;p4"/>
            <p:cNvSpPr/>
            <p:nvPr/>
          </p:nvSpPr>
          <p:spPr>
            <a:xfrm rot="-1002000">
              <a:off x="2880000" y="213840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49" h="6995" extrusionOk="0">
                  <a:moveTo>
                    <a:pt x="1" y="1"/>
                  </a:moveTo>
                  <a:lnTo>
                    <a:pt x="1" y="6994"/>
                  </a:lnTo>
                  <a:lnTo>
                    <a:pt x="7049" y="6994"/>
                  </a:lnTo>
                  <a:lnTo>
                    <a:pt x="7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32" name="Google Shape;1232;p4"/>
            <p:cNvSpPr/>
            <p:nvPr/>
          </p:nvSpPr>
          <p:spPr>
            <a:xfrm rot="-1002000">
              <a:off x="3461400" y="1415880"/>
              <a:ext cx="144360" cy="115200"/>
            </a:xfrm>
            <a:custGeom>
              <a:avLst/>
              <a:gdLst/>
              <a:ahLst/>
              <a:cxnLst/>
              <a:rect l="l" t="t" r="r" b="b"/>
              <a:pathLst>
                <a:path w="6257" h="4987" extrusionOk="0">
                  <a:moveTo>
                    <a:pt x="1" y="1"/>
                  </a:moveTo>
                  <a:lnTo>
                    <a:pt x="1" y="4987"/>
                  </a:lnTo>
                  <a:lnTo>
                    <a:pt x="6257" y="4987"/>
                  </a:lnTo>
                  <a:lnTo>
                    <a:pt x="6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33" name="Google Shape;1233;p4"/>
            <p:cNvSpPr/>
            <p:nvPr/>
          </p:nvSpPr>
          <p:spPr>
            <a:xfrm rot="-1002000">
              <a:off x="926280" y="2173320"/>
              <a:ext cx="162720" cy="115200"/>
            </a:xfrm>
            <a:custGeom>
              <a:avLst/>
              <a:gdLst/>
              <a:ahLst/>
              <a:cxnLst/>
              <a:rect l="l" t="t" r="r" b="b"/>
              <a:pathLst>
                <a:path w="7048" h="4987" extrusionOk="0">
                  <a:moveTo>
                    <a:pt x="1" y="1"/>
                  </a:moveTo>
                  <a:lnTo>
                    <a:pt x="1" y="4987"/>
                  </a:lnTo>
                  <a:lnTo>
                    <a:pt x="7047" y="4987"/>
                  </a:lnTo>
                  <a:lnTo>
                    <a:pt x="704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34" name="Google Shape;1234;p4"/>
            <p:cNvSpPr/>
            <p:nvPr/>
          </p:nvSpPr>
          <p:spPr>
            <a:xfrm rot="-1002000">
              <a:off x="1139760" y="2664720"/>
              <a:ext cx="2790720" cy="168480"/>
            </a:xfrm>
            <a:custGeom>
              <a:avLst/>
              <a:gdLst/>
              <a:ahLst/>
              <a:cxnLst/>
              <a:rect l="l" t="t" r="r" b="b"/>
              <a:pathLst>
                <a:path w="119998" h="7271" extrusionOk="0">
                  <a:moveTo>
                    <a:pt x="1" y="0"/>
                  </a:moveTo>
                  <a:lnTo>
                    <a:pt x="1" y="7271"/>
                  </a:lnTo>
                  <a:lnTo>
                    <a:pt x="119998" y="7271"/>
                  </a:lnTo>
                  <a:lnTo>
                    <a:pt x="119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35" name="Google Shape;1235;p4"/>
            <p:cNvSpPr/>
            <p:nvPr/>
          </p:nvSpPr>
          <p:spPr>
            <a:xfrm rot="-1002000">
              <a:off x="3380040" y="1571400"/>
              <a:ext cx="276480" cy="162000"/>
            </a:xfrm>
            <a:custGeom>
              <a:avLst/>
              <a:gdLst/>
              <a:ahLst/>
              <a:cxnLst/>
              <a:rect l="l" t="t" r="r" b="b"/>
              <a:pathLst>
                <a:path w="11936" h="6994" extrusionOk="0">
                  <a:moveTo>
                    <a:pt x="1" y="0"/>
                  </a:moveTo>
                  <a:lnTo>
                    <a:pt x="1" y="6994"/>
                  </a:lnTo>
                  <a:lnTo>
                    <a:pt x="11936" y="6994"/>
                  </a:lnTo>
                  <a:lnTo>
                    <a:pt x="119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36" name="Google Shape;1236;p4"/>
            <p:cNvSpPr/>
            <p:nvPr/>
          </p:nvSpPr>
          <p:spPr>
            <a:xfrm rot="-1002000">
              <a:off x="3615120" y="1918800"/>
              <a:ext cx="149400" cy="162000"/>
            </a:xfrm>
            <a:custGeom>
              <a:avLst/>
              <a:gdLst/>
              <a:ahLst/>
              <a:cxnLst/>
              <a:rect l="l" t="t" r="r" b="b"/>
              <a:pathLst>
                <a:path w="6470" h="6995" extrusionOk="0">
                  <a:moveTo>
                    <a:pt x="0" y="1"/>
                  </a:moveTo>
                  <a:lnTo>
                    <a:pt x="0" y="6994"/>
                  </a:lnTo>
                  <a:lnTo>
                    <a:pt x="6470" y="6994"/>
                  </a:lnTo>
                  <a:lnTo>
                    <a:pt x="647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37" name="Google Shape;1237;p4"/>
            <p:cNvSpPr/>
            <p:nvPr/>
          </p:nvSpPr>
          <p:spPr>
            <a:xfrm rot="-1002000">
              <a:off x="974880" y="2115720"/>
              <a:ext cx="2790720" cy="162000"/>
            </a:xfrm>
            <a:custGeom>
              <a:avLst/>
              <a:gdLst/>
              <a:ahLst/>
              <a:cxnLst/>
              <a:rect l="l" t="t" r="r" b="b"/>
              <a:pathLst>
                <a:path w="119997" h="6993" extrusionOk="0">
                  <a:moveTo>
                    <a:pt x="1" y="0"/>
                  </a:moveTo>
                  <a:lnTo>
                    <a:pt x="1" y="6993"/>
                  </a:lnTo>
                  <a:lnTo>
                    <a:pt x="119997" y="6993"/>
                  </a:lnTo>
                  <a:lnTo>
                    <a:pt x="119997" y="0"/>
                  </a:lnTo>
                  <a:lnTo>
                    <a:pt x="111533" y="0"/>
                  </a:lnTo>
                  <a:lnTo>
                    <a:pt x="111533" y="6941"/>
                  </a:lnTo>
                  <a:lnTo>
                    <a:pt x="110335" y="6941"/>
                  </a:lnTo>
                  <a:lnTo>
                    <a:pt x="110335" y="0"/>
                  </a:lnTo>
                  <a:lnTo>
                    <a:pt x="103286" y="0"/>
                  </a:lnTo>
                  <a:lnTo>
                    <a:pt x="103286" y="6941"/>
                  </a:lnTo>
                  <a:lnTo>
                    <a:pt x="102088" y="6941"/>
                  </a:lnTo>
                  <a:lnTo>
                    <a:pt x="102088" y="0"/>
                  </a:lnTo>
                  <a:lnTo>
                    <a:pt x="95039" y="0"/>
                  </a:lnTo>
                  <a:lnTo>
                    <a:pt x="95039" y="6941"/>
                  </a:lnTo>
                  <a:lnTo>
                    <a:pt x="93839" y="6941"/>
                  </a:lnTo>
                  <a:lnTo>
                    <a:pt x="93839" y="0"/>
                  </a:lnTo>
                  <a:lnTo>
                    <a:pt x="86791" y="0"/>
                  </a:lnTo>
                  <a:lnTo>
                    <a:pt x="86791" y="6941"/>
                  </a:lnTo>
                  <a:lnTo>
                    <a:pt x="85592" y="6941"/>
                  </a:lnTo>
                  <a:lnTo>
                    <a:pt x="85592" y="0"/>
                  </a:lnTo>
                  <a:lnTo>
                    <a:pt x="78544" y="0"/>
                  </a:lnTo>
                  <a:lnTo>
                    <a:pt x="78544" y="6941"/>
                  </a:lnTo>
                  <a:lnTo>
                    <a:pt x="77344" y="6941"/>
                  </a:lnTo>
                  <a:lnTo>
                    <a:pt x="77344" y="0"/>
                  </a:lnTo>
                  <a:lnTo>
                    <a:pt x="70296" y="0"/>
                  </a:lnTo>
                  <a:lnTo>
                    <a:pt x="70296" y="6941"/>
                  </a:lnTo>
                  <a:lnTo>
                    <a:pt x="69097" y="6941"/>
                  </a:lnTo>
                  <a:lnTo>
                    <a:pt x="69097" y="0"/>
                  </a:lnTo>
                  <a:lnTo>
                    <a:pt x="62048" y="0"/>
                  </a:lnTo>
                  <a:lnTo>
                    <a:pt x="62048" y="6941"/>
                  </a:lnTo>
                  <a:lnTo>
                    <a:pt x="60849" y="6941"/>
                  </a:lnTo>
                  <a:lnTo>
                    <a:pt x="60849" y="0"/>
                  </a:lnTo>
                  <a:lnTo>
                    <a:pt x="53800" y="0"/>
                  </a:lnTo>
                  <a:lnTo>
                    <a:pt x="53800" y="6941"/>
                  </a:lnTo>
                  <a:lnTo>
                    <a:pt x="52602" y="6941"/>
                  </a:lnTo>
                  <a:lnTo>
                    <a:pt x="52602" y="0"/>
                  </a:lnTo>
                  <a:lnTo>
                    <a:pt x="45553" y="0"/>
                  </a:lnTo>
                  <a:lnTo>
                    <a:pt x="45553" y="6941"/>
                  </a:lnTo>
                  <a:lnTo>
                    <a:pt x="44355" y="6941"/>
                  </a:lnTo>
                  <a:lnTo>
                    <a:pt x="44355" y="0"/>
                  </a:lnTo>
                  <a:lnTo>
                    <a:pt x="37305" y="0"/>
                  </a:lnTo>
                  <a:lnTo>
                    <a:pt x="37305" y="6941"/>
                  </a:lnTo>
                  <a:lnTo>
                    <a:pt x="36107" y="6941"/>
                  </a:lnTo>
                  <a:lnTo>
                    <a:pt x="36107" y="0"/>
                  </a:lnTo>
                  <a:lnTo>
                    <a:pt x="29058" y="0"/>
                  </a:lnTo>
                  <a:lnTo>
                    <a:pt x="29058" y="6941"/>
                  </a:lnTo>
                  <a:lnTo>
                    <a:pt x="27860" y="6941"/>
                  </a:lnTo>
                  <a:lnTo>
                    <a:pt x="27860" y="0"/>
                  </a:lnTo>
                  <a:lnTo>
                    <a:pt x="20811" y="0"/>
                  </a:lnTo>
                  <a:lnTo>
                    <a:pt x="20811" y="6941"/>
                  </a:lnTo>
                  <a:lnTo>
                    <a:pt x="19612" y="6941"/>
                  </a:lnTo>
                  <a:lnTo>
                    <a:pt x="19612" y="0"/>
                  </a:lnTo>
                  <a:lnTo>
                    <a:pt x="12563" y="0"/>
                  </a:lnTo>
                  <a:lnTo>
                    <a:pt x="12563" y="6941"/>
                  </a:lnTo>
                  <a:lnTo>
                    <a:pt x="11365" y="6941"/>
                  </a:lnTo>
                  <a:lnTo>
                    <a:pt x="113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38" name="Google Shape;1238;p4"/>
            <p:cNvSpPr/>
            <p:nvPr/>
          </p:nvSpPr>
          <p:spPr>
            <a:xfrm rot="-1002000">
              <a:off x="2144520" y="235872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51" h="6995" extrusionOk="0">
                  <a:moveTo>
                    <a:pt x="1" y="1"/>
                  </a:moveTo>
                  <a:lnTo>
                    <a:pt x="1" y="6994"/>
                  </a:lnTo>
                  <a:lnTo>
                    <a:pt x="7050" y="6994"/>
                  </a:lnTo>
                  <a:lnTo>
                    <a:pt x="705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39" name="Google Shape;1239;p4"/>
            <p:cNvSpPr/>
            <p:nvPr/>
          </p:nvSpPr>
          <p:spPr>
            <a:xfrm rot="-1002000">
              <a:off x="2696040" y="219348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50" h="6995" extrusionOk="0">
                  <a:moveTo>
                    <a:pt x="0" y="1"/>
                  </a:moveTo>
                  <a:lnTo>
                    <a:pt x="0" y="6994"/>
                  </a:lnTo>
                  <a:lnTo>
                    <a:pt x="7049" y="6994"/>
                  </a:lnTo>
                  <a:lnTo>
                    <a:pt x="7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40" name="Google Shape;1240;p4"/>
            <p:cNvSpPr/>
            <p:nvPr/>
          </p:nvSpPr>
          <p:spPr>
            <a:xfrm rot="-1002000">
              <a:off x="1776960" y="246924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50" h="6995" extrusionOk="0">
                  <a:moveTo>
                    <a:pt x="0" y="1"/>
                  </a:moveTo>
                  <a:lnTo>
                    <a:pt x="0" y="6994"/>
                  </a:lnTo>
                  <a:lnTo>
                    <a:pt x="7049" y="6994"/>
                  </a:lnTo>
                  <a:lnTo>
                    <a:pt x="7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41" name="Google Shape;1241;p4"/>
            <p:cNvSpPr/>
            <p:nvPr/>
          </p:nvSpPr>
          <p:spPr>
            <a:xfrm rot="-1002000">
              <a:off x="1926720" y="262368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50" h="6995" extrusionOk="0">
                  <a:moveTo>
                    <a:pt x="0" y="1"/>
                  </a:moveTo>
                  <a:lnTo>
                    <a:pt x="0" y="6994"/>
                  </a:lnTo>
                  <a:lnTo>
                    <a:pt x="7050" y="6994"/>
                  </a:lnTo>
                  <a:lnTo>
                    <a:pt x="705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42" name="Google Shape;1242;p4"/>
            <p:cNvSpPr/>
            <p:nvPr/>
          </p:nvSpPr>
          <p:spPr>
            <a:xfrm rot="-1002000">
              <a:off x="1960920" y="241416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50" h="6995" extrusionOk="0">
                  <a:moveTo>
                    <a:pt x="0" y="1"/>
                  </a:moveTo>
                  <a:lnTo>
                    <a:pt x="0" y="6994"/>
                  </a:lnTo>
                  <a:lnTo>
                    <a:pt x="7050" y="6994"/>
                  </a:lnTo>
                  <a:lnTo>
                    <a:pt x="705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43" name="Google Shape;1243;p4"/>
            <p:cNvSpPr/>
            <p:nvPr/>
          </p:nvSpPr>
          <p:spPr>
            <a:xfrm rot="-1002000">
              <a:off x="1593360" y="252432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50" h="6995" extrusionOk="0">
                  <a:moveTo>
                    <a:pt x="1" y="1"/>
                  </a:moveTo>
                  <a:lnTo>
                    <a:pt x="1" y="6994"/>
                  </a:lnTo>
                  <a:lnTo>
                    <a:pt x="7050" y="6994"/>
                  </a:lnTo>
                  <a:lnTo>
                    <a:pt x="705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44" name="Google Shape;1244;p4"/>
            <p:cNvSpPr/>
            <p:nvPr/>
          </p:nvSpPr>
          <p:spPr>
            <a:xfrm rot="-1002000">
              <a:off x="1559160" y="273384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50" h="6995" extrusionOk="0">
                  <a:moveTo>
                    <a:pt x="1" y="1"/>
                  </a:moveTo>
                  <a:lnTo>
                    <a:pt x="1" y="6994"/>
                  </a:lnTo>
                  <a:lnTo>
                    <a:pt x="7050" y="6994"/>
                  </a:lnTo>
                  <a:lnTo>
                    <a:pt x="705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45" name="Google Shape;1245;p4"/>
            <p:cNvSpPr/>
            <p:nvPr/>
          </p:nvSpPr>
          <p:spPr>
            <a:xfrm rot="-1002000">
              <a:off x="1743120" y="267876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50" h="6995" extrusionOk="0">
                  <a:moveTo>
                    <a:pt x="0" y="1"/>
                  </a:moveTo>
                  <a:lnTo>
                    <a:pt x="0" y="6994"/>
                  </a:lnTo>
                  <a:lnTo>
                    <a:pt x="7049" y="6994"/>
                  </a:lnTo>
                  <a:lnTo>
                    <a:pt x="7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46" name="Google Shape;1246;p4"/>
            <p:cNvSpPr/>
            <p:nvPr/>
          </p:nvSpPr>
          <p:spPr>
            <a:xfrm rot="-1002000">
              <a:off x="2328480" y="230364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50" h="6995" extrusionOk="0">
                  <a:moveTo>
                    <a:pt x="0" y="1"/>
                  </a:moveTo>
                  <a:lnTo>
                    <a:pt x="0" y="6994"/>
                  </a:lnTo>
                  <a:lnTo>
                    <a:pt x="7049" y="6994"/>
                  </a:lnTo>
                  <a:lnTo>
                    <a:pt x="7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47" name="Google Shape;1247;p4"/>
            <p:cNvSpPr/>
            <p:nvPr/>
          </p:nvSpPr>
          <p:spPr>
            <a:xfrm rot="-1002000">
              <a:off x="2478240" y="2458080"/>
              <a:ext cx="162720" cy="162000"/>
            </a:xfrm>
            <a:custGeom>
              <a:avLst/>
              <a:gdLst/>
              <a:ahLst/>
              <a:cxnLst/>
              <a:rect l="l" t="t" r="r" b="b"/>
              <a:pathLst>
                <a:path w="7048" h="6995" extrusionOk="0">
                  <a:moveTo>
                    <a:pt x="0" y="1"/>
                  </a:moveTo>
                  <a:lnTo>
                    <a:pt x="0" y="6994"/>
                  </a:lnTo>
                  <a:lnTo>
                    <a:pt x="7048" y="6994"/>
                  </a:lnTo>
                  <a:lnTo>
                    <a:pt x="70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48" name="Google Shape;1248;p4"/>
            <p:cNvSpPr/>
            <p:nvPr/>
          </p:nvSpPr>
          <p:spPr>
            <a:xfrm rot="-1002000">
              <a:off x="2512080" y="224856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50" h="6995" extrusionOk="0">
                  <a:moveTo>
                    <a:pt x="1" y="1"/>
                  </a:moveTo>
                  <a:lnTo>
                    <a:pt x="1" y="6994"/>
                  </a:lnTo>
                  <a:lnTo>
                    <a:pt x="7050" y="6994"/>
                  </a:lnTo>
                  <a:lnTo>
                    <a:pt x="705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49" name="Google Shape;1249;p4"/>
            <p:cNvSpPr/>
            <p:nvPr/>
          </p:nvSpPr>
          <p:spPr>
            <a:xfrm rot="-1002000">
              <a:off x="2110680" y="256860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51" h="6995" extrusionOk="0">
                  <a:moveTo>
                    <a:pt x="1" y="1"/>
                  </a:moveTo>
                  <a:lnTo>
                    <a:pt x="1" y="6994"/>
                  </a:lnTo>
                  <a:lnTo>
                    <a:pt x="7050" y="6994"/>
                  </a:lnTo>
                  <a:lnTo>
                    <a:pt x="705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50" name="Google Shape;1250;p4"/>
            <p:cNvSpPr/>
            <p:nvPr/>
          </p:nvSpPr>
          <p:spPr>
            <a:xfrm rot="-1002000">
              <a:off x="2294280" y="251352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50" h="6995" extrusionOk="0">
                  <a:moveTo>
                    <a:pt x="0" y="1"/>
                  </a:moveTo>
                  <a:lnTo>
                    <a:pt x="0" y="6994"/>
                  </a:lnTo>
                  <a:lnTo>
                    <a:pt x="7049" y="6994"/>
                  </a:lnTo>
                  <a:lnTo>
                    <a:pt x="7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51" name="Google Shape;1251;p4"/>
            <p:cNvSpPr/>
            <p:nvPr/>
          </p:nvSpPr>
          <p:spPr>
            <a:xfrm rot="-1002000">
              <a:off x="1409400" y="2579400"/>
              <a:ext cx="163080" cy="162000"/>
            </a:xfrm>
            <a:custGeom>
              <a:avLst/>
              <a:gdLst/>
              <a:ahLst/>
              <a:cxnLst/>
              <a:rect l="l" t="t" r="r" b="b"/>
              <a:pathLst>
                <a:path w="7050" h="6995" extrusionOk="0">
                  <a:moveTo>
                    <a:pt x="0" y="1"/>
                  </a:moveTo>
                  <a:lnTo>
                    <a:pt x="0" y="6994"/>
                  </a:lnTo>
                  <a:lnTo>
                    <a:pt x="7049" y="6994"/>
                  </a:lnTo>
                  <a:lnTo>
                    <a:pt x="7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52" name="Google Shape;1252;p4"/>
            <p:cNvSpPr/>
            <p:nvPr/>
          </p:nvSpPr>
          <p:spPr>
            <a:xfrm rot="-1002000">
              <a:off x="113400" y="463320"/>
              <a:ext cx="3767040" cy="1248120"/>
            </a:xfrm>
            <a:custGeom>
              <a:avLst/>
              <a:gdLst/>
              <a:ahLst/>
              <a:cxnLst/>
              <a:rect l="l" t="t" r="r" b="b"/>
              <a:pathLst>
                <a:path w="161955" h="53586" extrusionOk="0">
                  <a:moveTo>
                    <a:pt x="5483" y="1"/>
                  </a:moveTo>
                  <a:cubicBezTo>
                    <a:pt x="2309" y="1"/>
                    <a:pt x="0" y="3011"/>
                    <a:pt x="824" y="6077"/>
                  </a:cubicBezTo>
                  <a:lnTo>
                    <a:pt x="11862" y="47181"/>
                  </a:lnTo>
                  <a:cubicBezTo>
                    <a:pt x="12429" y="49289"/>
                    <a:pt x="14340" y="50755"/>
                    <a:pt x="16522" y="50755"/>
                  </a:cubicBezTo>
                  <a:lnTo>
                    <a:pt x="31931" y="50755"/>
                  </a:lnTo>
                  <a:lnTo>
                    <a:pt x="31931" y="53586"/>
                  </a:lnTo>
                  <a:lnTo>
                    <a:pt x="130749" y="53586"/>
                  </a:lnTo>
                  <a:lnTo>
                    <a:pt x="130749" y="50755"/>
                  </a:lnTo>
                  <a:lnTo>
                    <a:pt x="145432" y="50755"/>
                  </a:lnTo>
                  <a:cubicBezTo>
                    <a:pt x="147615" y="50755"/>
                    <a:pt x="149526" y="49289"/>
                    <a:pt x="150093" y="47181"/>
                  </a:cubicBezTo>
                  <a:lnTo>
                    <a:pt x="161131" y="6077"/>
                  </a:lnTo>
                  <a:cubicBezTo>
                    <a:pt x="161955" y="3011"/>
                    <a:pt x="159646" y="1"/>
                    <a:pt x="1564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 rot="-1002000">
              <a:off x="117720" y="457200"/>
              <a:ext cx="3760200" cy="1261080"/>
            </a:xfrm>
            <a:custGeom>
              <a:avLst/>
              <a:gdLst/>
              <a:ahLst/>
              <a:cxnLst/>
              <a:rect l="l" t="t" r="r" b="b"/>
              <a:pathLst>
                <a:path w="161663" h="54129" extrusionOk="0">
                  <a:moveTo>
                    <a:pt x="156326" y="543"/>
                  </a:moveTo>
                  <a:cubicBezTo>
                    <a:pt x="157754" y="543"/>
                    <a:pt x="159071" y="1193"/>
                    <a:pt x="159940" y="2325"/>
                  </a:cubicBezTo>
                  <a:cubicBezTo>
                    <a:pt x="160807" y="3458"/>
                    <a:pt x="161094" y="4899"/>
                    <a:pt x="160723" y="6277"/>
                  </a:cubicBezTo>
                  <a:lnTo>
                    <a:pt x="149684" y="47382"/>
                  </a:lnTo>
                  <a:cubicBezTo>
                    <a:pt x="149150" y="49368"/>
                    <a:pt x="147341" y="50754"/>
                    <a:pt x="145285" y="50754"/>
                  </a:cubicBezTo>
                  <a:lnTo>
                    <a:pt x="130602" y="50754"/>
                  </a:lnTo>
                  <a:cubicBezTo>
                    <a:pt x="130452" y="50754"/>
                    <a:pt x="130330" y="50876"/>
                    <a:pt x="130330" y="51026"/>
                  </a:cubicBezTo>
                  <a:lnTo>
                    <a:pt x="130330" y="53584"/>
                  </a:lnTo>
                  <a:lnTo>
                    <a:pt x="32055" y="53584"/>
                  </a:lnTo>
                  <a:lnTo>
                    <a:pt x="32056" y="51026"/>
                  </a:lnTo>
                  <a:cubicBezTo>
                    <a:pt x="32056" y="50875"/>
                    <a:pt x="31935" y="50753"/>
                    <a:pt x="31784" y="50753"/>
                  </a:cubicBezTo>
                  <a:lnTo>
                    <a:pt x="16376" y="50753"/>
                  </a:lnTo>
                  <a:cubicBezTo>
                    <a:pt x="14320" y="50753"/>
                    <a:pt x="12512" y="49368"/>
                    <a:pt x="11979" y="47382"/>
                  </a:cubicBezTo>
                  <a:lnTo>
                    <a:pt x="939" y="6277"/>
                  </a:lnTo>
                  <a:cubicBezTo>
                    <a:pt x="570" y="4899"/>
                    <a:pt x="856" y="3458"/>
                    <a:pt x="1724" y="2325"/>
                  </a:cubicBezTo>
                  <a:cubicBezTo>
                    <a:pt x="2593" y="1193"/>
                    <a:pt x="3909" y="543"/>
                    <a:pt x="5336" y="543"/>
                  </a:cubicBezTo>
                  <a:close/>
                  <a:moveTo>
                    <a:pt x="5335" y="0"/>
                  </a:moveTo>
                  <a:cubicBezTo>
                    <a:pt x="3737" y="0"/>
                    <a:pt x="2263" y="727"/>
                    <a:pt x="1291" y="1995"/>
                  </a:cubicBezTo>
                  <a:cubicBezTo>
                    <a:pt x="319" y="3263"/>
                    <a:pt x="0" y="4875"/>
                    <a:pt x="413" y="6419"/>
                  </a:cubicBezTo>
                  <a:lnTo>
                    <a:pt x="11453" y="47524"/>
                  </a:lnTo>
                  <a:cubicBezTo>
                    <a:pt x="12049" y="49745"/>
                    <a:pt x="14075" y="51297"/>
                    <a:pt x="16375" y="51297"/>
                  </a:cubicBezTo>
                  <a:lnTo>
                    <a:pt x="31512" y="51297"/>
                  </a:lnTo>
                  <a:lnTo>
                    <a:pt x="31512" y="53857"/>
                  </a:lnTo>
                  <a:cubicBezTo>
                    <a:pt x="31512" y="54006"/>
                    <a:pt x="31634" y="54128"/>
                    <a:pt x="31784" y="54128"/>
                  </a:cubicBezTo>
                  <a:lnTo>
                    <a:pt x="130602" y="54128"/>
                  </a:lnTo>
                  <a:cubicBezTo>
                    <a:pt x="130751" y="54128"/>
                    <a:pt x="130873" y="54006"/>
                    <a:pt x="130873" y="53857"/>
                  </a:cubicBezTo>
                  <a:lnTo>
                    <a:pt x="130873" y="51297"/>
                  </a:lnTo>
                  <a:lnTo>
                    <a:pt x="145285" y="51297"/>
                  </a:lnTo>
                  <a:cubicBezTo>
                    <a:pt x="147586" y="51297"/>
                    <a:pt x="149609" y="49745"/>
                    <a:pt x="150207" y="47524"/>
                  </a:cubicBezTo>
                  <a:lnTo>
                    <a:pt x="161246" y="6419"/>
                  </a:lnTo>
                  <a:cubicBezTo>
                    <a:pt x="161662" y="4875"/>
                    <a:pt x="161342" y="3264"/>
                    <a:pt x="160368" y="1995"/>
                  </a:cubicBezTo>
                  <a:cubicBezTo>
                    <a:pt x="159397" y="727"/>
                    <a:pt x="157922" y="0"/>
                    <a:pt x="1563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 rot="-1002000">
              <a:off x="355320" y="575640"/>
              <a:ext cx="3275280" cy="992160"/>
            </a:xfrm>
            <a:custGeom>
              <a:avLst/>
              <a:gdLst/>
              <a:ahLst/>
              <a:cxnLst/>
              <a:rect l="l" t="t" r="r" b="b"/>
              <a:pathLst>
                <a:path w="140827" h="42598" extrusionOk="0">
                  <a:moveTo>
                    <a:pt x="140158" y="544"/>
                  </a:moveTo>
                  <a:lnTo>
                    <a:pt x="128625" y="42054"/>
                  </a:lnTo>
                  <a:lnTo>
                    <a:pt x="12202" y="42054"/>
                  </a:lnTo>
                  <a:lnTo>
                    <a:pt x="668" y="544"/>
                  </a:lnTo>
                  <a:close/>
                  <a:moveTo>
                    <a:pt x="311" y="0"/>
                  </a:moveTo>
                  <a:cubicBezTo>
                    <a:pt x="131" y="0"/>
                    <a:pt x="1" y="172"/>
                    <a:pt x="48" y="344"/>
                  </a:cubicBezTo>
                  <a:lnTo>
                    <a:pt x="11733" y="42398"/>
                  </a:lnTo>
                  <a:cubicBezTo>
                    <a:pt x="11766" y="42516"/>
                    <a:pt x="11872" y="42597"/>
                    <a:pt x="11995" y="42597"/>
                  </a:cubicBezTo>
                  <a:lnTo>
                    <a:pt x="128832" y="42597"/>
                  </a:lnTo>
                  <a:cubicBezTo>
                    <a:pt x="128955" y="42597"/>
                    <a:pt x="129062" y="42516"/>
                    <a:pt x="129094" y="42398"/>
                  </a:cubicBezTo>
                  <a:lnTo>
                    <a:pt x="140777" y="344"/>
                  </a:lnTo>
                  <a:cubicBezTo>
                    <a:pt x="140826" y="171"/>
                    <a:pt x="140695" y="0"/>
                    <a:pt x="1405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 rot="-1002000">
              <a:off x="835920" y="147564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4" h="546" extrusionOk="0">
                  <a:moveTo>
                    <a:pt x="1" y="1"/>
                  </a:moveTo>
                  <a:lnTo>
                    <a:pt x="1" y="545"/>
                  </a:lnTo>
                  <a:lnTo>
                    <a:pt x="2064" y="545"/>
                  </a:lnTo>
                  <a:lnTo>
                    <a:pt x="20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56" name="Google Shape;1256;p4"/>
            <p:cNvSpPr/>
            <p:nvPr/>
          </p:nvSpPr>
          <p:spPr>
            <a:xfrm rot="-1002000">
              <a:off x="893160" y="145836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6" extrusionOk="0">
                  <a:moveTo>
                    <a:pt x="1" y="1"/>
                  </a:moveTo>
                  <a:lnTo>
                    <a:pt x="1" y="545"/>
                  </a:lnTo>
                  <a:lnTo>
                    <a:pt x="2065" y="545"/>
                  </a:lnTo>
                  <a:lnTo>
                    <a:pt x="206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57" name="Google Shape;1257;p4"/>
            <p:cNvSpPr/>
            <p:nvPr/>
          </p:nvSpPr>
          <p:spPr>
            <a:xfrm rot="-1002000">
              <a:off x="950400" y="144108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6" extrusionOk="0">
                  <a:moveTo>
                    <a:pt x="0" y="1"/>
                  </a:moveTo>
                  <a:lnTo>
                    <a:pt x="0" y="545"/>
                  </a:lnTo>
                  <a:lnTo>
                    <a:pt x="2064" y="545"/>
                  </a:lnTo>
                  <a:lnTo>
                    <a:pt x="20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58" name="Google Shape;1258;p4"/>
            <p:cNvSpPr/>
            <p:nvPr/>
          </p:nvSpPr>
          <p:spPr>
            <a:xfrm rot="-1002000">
              <a:off x="1007640" y="142416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4" h="546" extrusionOk="0">
                  <a:moveTo>
                    <a:pt x="0" y="1"/>
                  </a:moveTo>
                  <a:lnTo>
                    <a:pt x="0" y="545"/>
                  </a:lnTo>
                  <a:lnTo>
                    <a:pt x="2063" y="545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59" name="Google Shape;1259;p4"/>
            <p:cNvSpPr/>
            <p:nvPr/>
          </p:nvSpPr>
          <p:spPr>
            <a:xfrm rot="-1002000">
              <a:off x="1064520" y="140688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6" extrusionOk="0">
                  <a:moveTo>
                    <a:pt x="1" y="1"/>
                  </a:moveTo>
                  <a:lnTo>
                    <a:pt x="1" y="545"/>
                  </a:lnTo>
                  <a:lnTo>
                    <a:pt x="2065" y="545"/>
                  </a:lnTo>
                  <a:lnTo>
                    <a:pt x="206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60" name="Google Shape;1260;p4"/>
            <p:cNvSpPr/>
            <p:nvPr/>
          </p:nvSpPr>
          <p:spPr>
            <a:xfrm rot="-1002000">
              <a:off x="1121760" y="138960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6" extrusionOk="0">
                  <a:moveTo>
                    <a:pt x="0" y="1"/>
                  </a:moveTo>
                  <a:lnTo>
                    <a:pt x="0" y="545"/>
                  </a:lnTo>
                  <a:lnTo>
                    <a:pt x="2065" y="545"/>
                  </a:lnTo>
                  <a:lnTo>
                    <a:pt x="206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61" name="Google Shape;1261;p4"/>
            <p:cNvSpPr/>
            <p:nvPr/>
          </p:nvSpPr>
          <p:spPr>
            <a:xfrm rot="-1002000">
              <a:off x="1179000" y="137268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4" h="546" extrusionOk="0">
                  <a:moveTo>
                    <a:pt x="0" y="1"/>
                  </a:moveTo>
                  <a:lnTo>
                    <a:pt x="0" y="545"/>
                  </a:lnTo>
                  <a:lnTo>
                    <a:pt x="2063" y="545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62" name="Google Shape;1262;p4"/>
            <p:cNvSpPr/>
            <p:nvPr/>
          </p:nvSpPr>
          <p:spPr>
            <a:xfrm rot="-1002000">
              <a:off x="1228320" y="1280160"/>
              <a:ext cx="65160" cy="140040"/>
            </a:xfrm>
            <a:custGeom>
              <a:avLst/>
              <a:gdLst/>
              <a:ahLst/>
              <a:cxnLst/>
              <a:rect l="l" t="t" r="r" b="b"/>
              <a:pathLst>
                <a:path w="2843" h="6059" extrusionOk="0">
                  <a:moveTo>
                    <a:pt x="1" y="1"/>
                  </a:moveTo>
                  <a:lnTo>
                    <a:pt x="2274" y="6058"/>
                  </a:lnTo>
                  <a:lnTo>
                    <a:pt x="2842" y="605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63" name="Google Shape;1263;p4"/>
            <p:cNvSpPr/>
            <p:nvPr/>
          </p:nvSpPr>
          <p:spPr>
            <a:xfrm rot="-1002000">
              <a:off x="730440" y="129240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3" extrusionOk="0">
                  <a:moveTo>
                    <a:pt x="1" y="0"/>
                  </a:moveTo>
                  <a:lnTo>
                    <a:pt x="1" y="543"/>
                  </a:lnTo>
                  <a:lnTo>
                    <a:pt x="2065" y="543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64" name="Google Shape;1264;p4"/>
            <p:cNvSpPr/>
            <p:nvPr/>
          </p:nvSpPr>
          <p:spPr>
            <a:xfrm rot="-1002000">
              <a:off x="787680" y="127512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3" extrusionOk="0">
                  <a:moveTo>
                    <a:pt x="0" y="0"/>
                  </a:moveTo>
                  <a:lnTo>
                    <a:pt x="0" y="543"/>
                  </a:lnTo>
                  <a:lnTo>
                    <a:pt x="2065" y="543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65" name="Google Shape;1265;p4"/>
            <p:cNvSpPr/>
            <p:nvPr/>
          </p:nvSpPr>
          <p:spPr>
            <a:xfrm rot="-1002000">
              <a:off x="844920" y="125820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3" extrusionOk="0">
                  <a:moveTo>
                    <a:pt x="0" y="0"/>
                  </a:moveTo>
                  <a:lnTo>
                    <a:pt x="0" y="543"/>
                  </a:lnTo>
                  <a:lnTo>
                    <a:pt x="2065" y="543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66" name="Google Shape;1266;p4"/>
            <p:cNvSpPr/>
            <p:nvPr/>
          </p:nvSpPr>
          <p:spPr>
            <a:xfrm rot="-1002000">
              <a:off x="902160" y="124092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3" extrusionOk="0">
                  <a:moveTo>
                    <a:pt x="0" y="0"/>
                  </a:moveTo>
                  <a:lnTo>
                    <a:pt x="0" y="543"/>
                  </a:lnTo>
                  <a:lnTo>
                    <a:pt x="2064" y="543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67" name="Google Shape;1267;p4"/>
            <p:cNvSpPr/>
            <p:nvPr/>
          </p:nvSpPr>
          <p:spPr>
            <a:xfrm rot="-1002000">
              <a:off x="959400" y="122364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3" extrusionOk="0">
                  <a:moveTo>
                    <a:pt x="1" y="0"/>
                  </a:moveTo>
                  <a:lnTo>
                    <a:pt x="1" y="543"/>
                  </a:lnTo>
                  <a:lnTo>
                    <a:pt x="2065" y="543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68" name="Google Shape;1268;p4"/>
            <p:cNvSpPr/>
            <p:nvPr/>
          </p:nvSpPr>
          <p:spPr>
            <a:xfrm rot="-1002000">
              <a:off x="1055880" y="1194840"/>
              <a:ext cx="47160" cy="11520"/>
            </a:xfrm>
            <a:custGeom>
              <a:avLst/>
              <a:gdLst/>
              <a:ahLst/>
              <a:cxnLst/>
              <a:rect l="l" t="t" r="r" b="b"/>
              <a:pathLst>
                <a:path w="2066" h="543" extrusionOk="0">
                  <a:moveTo>
                    <a:pt x="1" y="0"/>
                  </a:moveTo>
                  <a:lnTo>
                    <a:pt x="1" y="543"/>
                  </a:lnTo>
                  <a:lnTo>
                    <a:pt x="2065" y="543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69" name="Google Shape;1269;p4"/>
            <p:cNvSpPr/>
            <p:nvPr/>
          </p:nvSpPr>
          <p:spPr>
            <a:xfrm rot="-1002000">
              <a:off x="1113120" y="1177560"/>
              <a:ext cx="47160" cy="11520"/>
            </a:xfrm>
            <a:custGeom>
              <a:avLst/>
              <a:gdLst/>
              <a:ahLst/>
              <a:cxnLst/>
              <a:rect l="l" t="t" r="r" b="b"/>
              <a:pathLst>
                <a:path w="2066" h="543" extrusionOk="0">
                  <a:moveTo>
                    <a:pt x="1" y="0"/>
                  </a:moveTo>
                  <a:lnTo>
                    <a:pt x="1" y="543"/>
                  </a:lnTo>
                  <a:lnTo>
                    <a:pt x="2065" y="543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70" name="Google Shape;1270;p4"/>
            <p:cNvSpPr/>
            <p:nvPr/>
          </p:nvSpPr>
          <p:spPr>
            <a:xfrm rot="-1002000">
              <a:off x="1170360" y="116064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3" extrusionOk="0">
                  <a:moveTo>
                    <a:pt x="1" y="0"/>
                  </a:moveTo>
                  <a:lnTo>
                    <a:pt x="1" y="543"/>
                  </a:lnTo>
                  <a:lnTo>
                    <a:pt x="2065" y="543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71" name="Google Shape;1271;p4"/>
            <p:cNvSpPr/>
            <p:nvPr/>
          </p:nvSpPr>
          <p:spPr>
            <a:xfrm rot="-1002000">
              <a:off x="1227240" y="114336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4" h="543" extrusionOk="0">
                  <a:moveTo>
                    <a:pt x="1" y="0"/>
                  </a:moveTo>
                  <a:lnTo>
                    <a:pt x="1" y="543"/>
                  </a:lnTo>
                  <a:lnTo>
                    <a:pt x="2063" y="543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72" name="Google Shape;1272;p4"/>
            <p:cNvSpPr/>
            <p:nvPr/>
          </p:nvSpPr>
          <p:spPr>
            <a:xfrm rot="-1002000">
              <a:off x="1284480" y="112608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4" h="543" extrusionOk="0">
                  <a:moveTo>
                    <a:pt x="0" y="0"/>
                  </a:moveTo>
                  <a:lnTo>
                    <a:pt x="0" y="543"/>
                  </a:lnTo>
                  <a:lnTo>
                    <a:pt x="2063" y="543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73" name="Google Shape;1273;p4"/>
            <p:cNvSpPr/>
            <p:nvPr/>
          </p:nvSpPr>
          <p:spPr>
            <a:xfrm rot="-1002000">
              <a:off x="1341720" y="1109160"/>
              <a:ext cx="47160" cy="11520"/>
            </a:xfrm>
            <a:custGeom>
              <a:avLst/>
              <a:gdLst/>
              <a:ahLst/>
              <a:cxnLst/>
              <a:rect l="l" t="t" r="r" b="b"/>
              <a:pathLst>
                <a:path w="2066" h="543" extrusionOk="0">
                  <a:moveTo>
                    <a:pt x="1" y="0"/>
                  </a:moveTo>
                  <a:lnTo>
                    <a:pt x="1" y="543"/>
                  </a:lnTo>
                  <a:lnTo>
                    <a:pt x="2065" y="543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74" name="Google Shape;1274;p4"/>
            <p:cNvSpPr/>
            <p:nvPr/>
          </p:nvSpPr>
          <p:spPr>
            <a:xfrm rot="-1002000">
              <a:off x="1398960" y="109188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3" extrusionOk="0">
                  <a:moveTo>
                    <a:pt x="1" y="0"/>
                  </a:moveTo>
                  <a:lnTo>
                    <a:pt x="1" y="543"/>
                  </a:lnTo>
                  <a:lnTo>
                    <a:pt x="2065" y="543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75" name="Google Shape;1275;p4"/>
            <p:cNvSpPr/>
            <p:nvPr/>
          </p:nvSpPr>
          <p:spPr>
            <a:xfrm rot="-1002000">
              <a:off x="1495440" y="106308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3" extrusionOk="0">
                  <a:moveTo>
                    <a:pt x="1" y="0"/>
                  </a:moveTo>
                  <a:lnTo>
                    <a:pt x="1" y="543"/>
                  </a:lnTo>
                  <a:lnTo>
                    <a:pt x="2065" y="543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76" name="Google Shape;1276;p4"/>
            <p:cNvSpPr/>
            <p:nvPr/>
          </p:nvSpPr>
          <p:spPr>
            <a:xfrm rot="-1002000">
              <a:off x="1552680" y="104580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3" extrusionOk="0">
                  <a:moveTo>
                    <a:pt x="1" y="0"/>
                  </a:moveTo>
                  <a:lnTo>
                    <a:pt x="1" y="543"/>
                  </a:lnTo>
                  <a:lnTo>
                    <a:pt x="2065" y="543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77" name="Google Shape;1277;p4"/>
            <p:cNvSpPr/>
            <p:nvPr/>
          </p:nvSpPr>
          <p:spPr>
            <a:xfrm rot="-1002000">
              <a:off x="1609920" y="102852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3" extrusionOk="0">
                  <a:moveTo>
                    <a:pt x="0" y="0"/>
                  </a:moveTo>
                  <a:lnTo>
                    <a:pt x="0" y="543"/>
                  </a:lnTo>
                  <a:lnTo>
                    <a:pt x="2065" y="543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78" name="Google Shape;1278;p4"/>
            <p:cNvSpPr/>
            <p:nvPr/>
          </p:nvSpPr>
          <p:spPr>
            <a:xfrm rot="-1002000">
              <a:off x="1706400" y="99972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3" extrusionOk="0">
                  <a:moveTo>
                    <a:pt x="1" y="0"/>
                  </a:moveTo>
                  <a:lnTo>
                    <a:pt x="1" y="543"/>
                  </a:lnTo>
                  <a:lnTo>
                    <a:pt x="2065" y="543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79" name="Google Shape;1279;p4"/>
            <p:cNvSpPr/>
            <p:nvPr/>
          </p:nvSpPr>
          <p:spPr>
            <a:xfrm rot="-1002000">
              <a:off x="1763640" y="98244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3" extrusionOk="0">
                  <a:moveTo>
                    <a:pt x="1" y="0"/>
                  </a:moveTo>
                  <a:lnTo>
                    <a:pt x="1" y="543"/>
                  </a:lnTo>
                  <a:lnTo>
                    <a:pt x="2065" y="543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80" name="Google Shape;1280;p4"/>
            <p:cNvSpPr/>
            <p:nvPr/>
          </p:nvSpPr>
          <p:spPr>
            <a:xfrm rot="-1002000">
              <a:off x="1820880" y="96552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3" extrusionOk="0">
                  <a:moveTo>
                    <a:pt x="0" y="0"/>
                  </a:moveTo>
                  <a:lnTo>
                    <a:pt x="0" y="543"/>
                  </a:lnTo>
                  <a:lnTo>
                    <a:pt x="2064" y="543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81" name="Google Shape;1281;p4"/>
            <p:cNvSpPr/>
            <p:nvPr/>
          </p:nvSpPr>
          <p:spPr>
            <a:xfrm rot="-1002000">
              <a:off x="2035800" y="90072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3" extrusionOk="0">
                  <a:moveTo>
                    <a:pt x="1" y="0"/>
                  </a:moveTo>
                  <a:lnTo>
                    <a:pt x="1" y="543"/>
                  </a:lnTo>
                  <a:lnTo>
                    <a:pt x="2065" y="543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82" name="Google Shape;1282;p4"/>
            <p:cNvSpPr/>
            <p:nvPr/>
          </p:nvSpPr>
          <p:spPr>
            <a:xfrm rot="-1002000">
              <a:off x="2093040" y="88380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4" h="543" extrusionOk="0">
                  <a:moveTo>
                    <a:pt x="1" y="0"/>
                  </a:moveTo>
                  <a:lnTo>
                    <a:pt x="1" y="543"/>
                  </a:lnTo>
                  <a:lnTo>
                    <a:pt x="2064" y="543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83" name="Google Shape;1283;p4"/>
            <p:cNvSpPr/>
            <p:nvPr/>
          </p:nvSpPr>
          <p:spPr>
            <a:xfrm rot="-1002000">
              <a:off x="2150280" y="86652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3" extrusionOk="0">
                  <a:moveTo>
                    <a:pt x="0" y="0"/>
                  </a:moveTo>
                  <a:lnTo>
                    <a:pt x="0" y="543"/>
                  </a:lnTo>
                  <a:lnTo>
                    <a:pt x="2065" y="543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84" name="Google Shape;1284;p4"/>
            <p:cNvSpPr/>
            <p:nvPr/>
          </p:nvSpPr>
          <p:spPr>
            <a:xfrm rot="-1002000">
              <a:off x="2207520" y="84924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3" extrusionOk="0">
                  <a:moveTo>
                    <a:pt x="0" y="0"/>
                  </a:moveTo>
                  <a:lnTo>
                    <a:pt x="0" y="543"/>
                  </a:lnTo>
                  <a:lnTo>
                    <a:pt x="2064" y="543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85" name="Google Shape;1285;p4"/>
            <p:cNvSpPr/>
            <p:nvPr/>
          </p:nvSpPr>
          <p:spPr>
            <a:xfrm rot="-1002000">
              <a:off x="2264400" y="832320"/>
              <a:ext cx="47160" cy="11520"/>
            </a:xfrm>
            <a:custGeom>
              <a:avLst/>
              <a:gdLst/>
              <a:ahLst/>
              <a:cxnLst/>
              <a:rect l="l" t="t" r="r" b="b"/>
              <a:pathLst>
                <a:path w="2066" h="543" extrusionOk="0">
                  <a:moveTo>
                    <a:pt x="1" y="0"/>
                  </a:moveTo>
                  <a:lnTo>
                    <a:pt x="1" y="543"/>
                  </a:lnTo>
                  <a:lnTo>
                    <a:pt x="2065" y="543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86" name="Google Shape;1286;p4"/>
            <p:cNvSpPr/>
            <p:nvPr/>
          </p:nvSpPr>
          <p:spPr>
            <a:xfrm rot="-1002000">
              <a:off x="2361240" y="80316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3" extrusionOk="0">
                  <a:moveTo>
                    <a:pt x="0" y="0"/>
                  </a:moveTo>
                  <a:lnTo>
                    <a:pt x="0" y="543"/>
                  </a:lnTo>
                  <a:lnTo>
                    <a:pt x="2064" y="543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87" name="Google Shape;1287;p4"/>
            <p:cNvSpPr/>
            <p:nvPr/>
          </p:nvSpPr>
          <p:spPr>
            <a:xfrm rot="-1002000">
              <a:off x="2418120" y="786240"/>
              <a:ext cx="47160" cy="11520"/>
            </a:xfrm>
            <a:custGeom>
              <a:avLst/>
              <a:gdLst/>
              <a:ahLst/>
              <a:cxnLst/>
              <a:rect l="l" t="t" r="r" b="b"/>
              <a:pathLst>
                <a:path w="2066" h="543" extrusionOk="0">
                  <a:moveTo>
                    <a:pt x="1" y="0"/>
                  </a:moveTo>
                  <a:lnTo>
                    <a:pt x="1" y="543"/>
                  </a:lnTo>
                  <a:lnTo>
                    <a:pt x="2065" y="543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88" name="Google Shape;1288;p4"/>
            <p:cNvSpPr/>
            <p:nvPr/>
          </p:nvSpPr>
          <p:spPr>
            <a:xfrm rot="-1002000">
              <a:off x="2475360" y="768960"/>
              <a:ext cx="47160" cy="11520"/>
            </a:xfrm>
            <a:custGeom>
              <a:avLst/>
              <a:gdLst/>
              <a:ahLst/>
              <a:cxnLst/>
              <a:rect l="l" t="t" r="r" b="b"/>
              <a:pathLst>
                <a:path w="2066" h="543" extrusionOk="0">
                  <a:moveTo>
                    <a:pt x="1" y="0"/>
                  </a:moveTo>
                  <a:lnTo>
                    <a:pt x="1" y="543"/>
                  </a:lnTo>
                  <a:lnTo>
                    <a:pt x="2066" y="543"/>
                  </a:lnTo>
                  <a:lnTo>
                    <a:pt x="206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89" name="Google Shape;1289;p4"/>
            <p:cNvSpPr/>
            <p:nvPr/>
          </p:nvSpPr>
          <p:spPr>
            <a:xfrm rot="-1002000">
              <a:off x="2572200" y="74016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3" extrusionOk="0">
                  <a:moveTo>
                    <a:pt x="0" y="0"/>
                  </a:moveTo>
                  <a:lnTo>
                    <a:pt x="0" y="543"/>
                  </a:lnTo>
                  <a:lnTo>
                    <a:pt x="2064" y="543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90" name="Google Shape;1290;p4"/>
            <p:cNvSpPr/>
            <p:nvPr/>
          </p:nvSpPr>
          <p:spPr>
            <a:xfrm rot="-1002000">
              <a:off x="2668680" y="711000"/>
              <a:ext cx="46800" cy="11520"/>
            </a:xfrm>
            <a:custGeom>
              <a:avLst/>
              <a:gdLst/>
              <a:ahLst/>
              <a:cxnLst/>
              <a:rect l="l" t="t" r="r" b="b"/>
              <a:pathLst>
                <a:path w="2065" h="543" extrusionOk="0">
                  <a:moveTo>
                    <a:pt x="0" y="0"/>
                  </a:moveTo>
                  <a:lnTo>
                    <a:pt x="0" y="543"/>
                  </a:lnTo>
                  <a:lnTo>
                    <a:pt x="2064" y="543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291" name="Google Shape;1291;p4"/>
            <p:cNvSpPr/>
            <p:nvPr/>
          </p:nvSpPr>
          <p:spPr>
            <a:xfrm rot="-1002000">
              <a:off x="4026960" y="2477880"/>
              <a:ext cx="134280" cy="560160"/>
            </a:xfrm>
            <a:custGeom>
              <a:avLst/>
              <a:gdLst/>
              <a:ahLst/>
              <a:cxnLst/>
              <a:rect l="l" t="t" r="r" b="b"/>
              <a:pathLst>
                <a:path w="5819" h="24066" extrusionOk="0">
                  <a:moveTo>
                    <a:pt x="5818" y="1"/>
                  </a:moveTo>
                  <a:lnTo>
                    <a:pt x="0" y="22451"/>
                  </a:lnTo>
                  <a:lnTo>
                    <a:pt x="5504" y="24065"/>
                  </a:lnTo>
                  <a:lnTo>
                    <a:pt x="5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92" name="Google Shape;1292;p4"/>
            <p:cNvSpPr/>
            <p:nvPr/>
          </p:nvSpPr>
          <p:spPr>
            <a:xfrm rot="-1002000">
              <a:off x="4020480" y="2471760"/>
              <a:ext cx="147600" cy="572760"/>
            </a:xfrm>
            <a:custGeom>
              <a:avLst/>
              <a:gdLst/>
              <a:ahLst/>
              <a:cxnLst/>
              <a:rect l="l" t="t" r="r" b="b"/>
              <a:pathLst>
                <a:path w="6392" h="24609" extrusionOk="0">
                  <a:moveTo>
                    <a:pt x="5817" y="2520"/>
                  </a:moveTo>
                  <a:lnTo>
                    <a:pt x="5537" y="23976"/>
                  </a:lnTo>
                  <a:lnTo>
                    <a:pt x="629" y="22537"/>
                  </a:lnTo>
                  <a:lnTo>
                    <a:pt x="5817" y="2520"/>
                  </a:lnTo>
                  <a:close/>
                  <a:moveTo>
                    <a:pt x="6108" y="0"/>
                  </a:moveTo>
                  <a:cubicBezTo>
                    <a:pt x="5987" y="0"/>
                    <a:pt x="5886" y="88"/>
                    <a:pt x="5854" y="205"/>
                  </a:cubicBezTo>
                  <a:lnTo>
                    <a:pt x="36" y="22656"/>
                  </a:lnTo>
                  <a:cubicBezTo>
                    <a:pt x="0" y="22797"/>
                    <a:pt x="82" y="22943"/>
                    <a:pt x="223" y="22984"/>
                  </a:cubicBezTo>
                  <a:lnTo>
                    <a:pt x="5728" y="24598"/>
                  </a:lnTo>
                  <a:cubicBezTo>
                    <a:pt x="5752" y="24605"/>
                    <a:pt x="5778" y="24609"/>
                    <a:pt x="5803" y="24609"/>
                  </a:cubicBezTo>
                  <a:cubicBezTo>
                    <a:pt x="5952" y="24609"/>
                    <a:pt x="6073" y="24490"/>
                    <a:pt x="6075" y="24341"/>
                  </a:cubicBezTo>
                  <a:lnTo>
                    <a:pt x="6390" y="277"/>
                  </a:lnTo>
                  <a:cubicBezTo>
                    <a:pt x="6391" y="139"/>
                    <a:pt x="6291" y="23"/>
                    <a:pt x="6154" y="4"/>
                  </a:cubicBezTo>
                  <a:cubicBezTo>
                    <a:pt x="6139" y="1"/>
                    <a:pt x="6123" y="0"/>
                    <a:pt x="61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 rot="-1002000">
              <a:off x="4045680" y="1602360"/>
              <a:ext cx="1143720" cy="1078920"/>
            </a:xfrm>
            <a:custGeom>
              <a:avLst/>
              <a:gdLst/>
              <a:ahLst/>
              <a:cxnLst/>
              <a:rect l="l" t="t" r="r" b="b"/>
              <a:pathLst>
                <a:path w="49197" h="46327" extrusionOk="0">
                  <a:moveTo>
                    <a:pt x="3884" y="1"/>
                  </a:moveTo>
                  <a:cubicBezTo>
                    <a:pt x="3429" y="1"/>
                    <a:pt x="3271" y="121"/>
                    <a:pt x="3271" y="121"/>
                  </a:cubicBezTo>
                  <a:cubicBezTo>
                    <a:pt x="3271" y="121"/>
                    <a:pt x="600" y="626"/>
                    <a:pt x="301" y="2839"/>
                  </a:cubicBezTo>
                  <a:cubicBezTo>
                    <a:pt x="1" y="5053"/>
                    <a:pt x="967" y="6257"/>
                    <a:pt x="967" y="6257"/>
                  </a:cubicBezTo>
                  <a:cubicBezTo>
                    <a:pt x="967" y="6257"/>
                    <a:pt x="38423" y="46326"/>
                    <a:pt x="39477" y="46326"/>
                  </a:cubicBezTo>
                  <a:cubicBezTo>
                    <a:pt x="39490" y="46326"/>
                    <a:pt x="39497" y="46320"/>
                    <a:pt x="39499" y="46308"/>
                  </a:cubicBezTo>
                  <a:cubicBezTo>
                    <a:pt x="39637" y="45285"/>
                    <a:pt x="48906" y="12723"/>
                    <a:pt x="49052" y="9102"/>
                  </a:cubicBezTo>
                  <a:cubicBezTo>
                    <a:pt x="49196" y="5480"/>
                    <a:pt x="45775" y="6402"/>
                    <a:pt x="35217" y="4971"/>
                  </a:cubicBezTo>
                  <a:cubicBezTo>
                    <a:pt x="24659" y="3541"/>
                    <a:pt x="8141" y="1301"/>
                    <a:pt x="5996" y="491"/>
                  </a:cubicBezTo>
                  <a:cubicBezTo>
                    <a:pt x="4969" y="102"/>
                    <a:pt x="4301" y="1"/>
                    <a:pt x="3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 rot="-1002000">
              <a:off x="4039560" y="1595520"/>
              <a:ext cx="1155600" cy="1091520"/>
            </a:xfrm>
            <a:custGeom>
              <a:avLst/>
              <a:gdLst/>
              <a:ahLst/>
              <a:cxnLst/>
              <a:rect l="l" t="t" r="r" b="b"/>
              <a:pathLst>
                <a:path w="49722" h="46869" extrusionOk="0">
                  <a:moveTo>
                    <a:pt x="4166" y="546"/>
                  </a:moveTo>
                  <a:cubicBezTo>
                    <a:pt x="4540" y="546"/>
                    <a:pt x="5173" y="636"/>
                    <a:pt x="6180" y="1017"/>
                  </a:cubicBezTo>
                  <a:cubicBezTo>
                    <a:pt x="8356" y="1839"/>
                    <a:pt x="24668" y="4050"/>
                    <a:pt x="35461" y="5513"/>
                  </a:cubicBezTo>
                  <a:cubicBezTo>
                    <a:pt x="38166" y="5880"/>
                    <a:pt x="40418" y="6093"/>
                    <a:pt x="42230" y="6265"/>
                  </a:cubicBezTo>
                  <a:cubicBezTo>
                    <a:pt x="47836" y="6798"/>
                    <a:pt x="49154" y="7013"/>
                    <a:pt x="49060" y="9364"/>
                  </a:cubicBezTo>
                  <a:cubicBezTo>
                    <a:pt x="48960" y="11904"/>
                    <a:pt x="44287" y="28953"/>
                    <a:pt x="41496" y="39140"/>
                  </a:cubicBezTo>
                  <a:cubicBezTo>
                    <a:pt x="40448" y="42964"/>
                    <a:pt x="39811" y="45295"/>
                    <a:pt x="39592" y="46174"/>
                  </a:cubicBezTo>
                  <a:cubicBezTo>
                    <a:pt x="36877" y="43982"/>
                    <a:pt x="15632" y="21518"/>
                    <a:pt x="1456" y="6353"/>
                  </a:cubicBezTo>
                  <a:cubicBezTo>
                    <a:pt x="1385" y="6257"/>
                    <a:pt x="584" y="5127"/>
                    <a:pt x="852" y="3149"/>
                  </a:cubicBezTo>
                  <a:cubicBezTo>
                    <a:pt x="1122" y="1159"/>
                    <a:pt x="3578" y="665"/>
                    <a:pt x="3604" y="661"/>
                  </a:cubicBezTo>
                  <a:lnTo>
                    <a:pt x="3654" y="657"/>
                  </a:lnTo>
                  <a:lnTo>
                    <a:pt x="3704" y="618"/>
                  </a:lnTo>
                  <a:cubicBezTo>
                    <a:pt x="3707" y="617"/>
                    <a:pt x="3834" y="546"/>
                    <a:pt x="4166" y="546"/>
                  </a:cubicBezTo>
                  <a:close/>
                  <a:moveTo>
                    <a:pt x="4161" y="0"/>
                  </a:moveTo>
                  <a:cubicBezTo>
                    <a:pt x="3773" y="0"/>
                    <a:pt x="3557" y="80"/>
                    <a:pt x="3451" y="136"/>
                  </a:cubicBezTo>
                  <a:cubicBezTo>
                    <a:pt x="3057" y="222"/>
                    <a:pt x="615" y="841"/>
                    <a:pt x="312" y="3076"/>
                  </a:cubicBezTo>
                  <a:cubicBezTo>
                    <a:pt x="1" y="5378"/>
                    <a:pt x="994" y="6645"/>
                    <a:pt x="1036" y="6698"/>
                  </a:cubicBezTo>
                  <a:lnTo>
                    <a:pt x="1050" y="6714"/>
                  </a:lnTo>
                  <a:cubicBezTo>
                    <a:pt x="1144" y="6815"/>
                    <a:pt x="10584" y="16912"/>
                    <a:pt x="20003" y="26848"/>
                  </a:cubicBezTo>
                  <a:cubicBezTo>
                    <a:pt x="37838" y="45661"/>
                    <a:pt x="39405" y="46868"/>
                    <a:pt x="39779" y="46868"/>
                  </a:cubicBezTo>
                  <a:cubicBezTo>
                    <a:pt x="39803" y="46868"/>
                    <a:pt x="39827" y="46863"/>
                    <a:pt x="39849" y="46855"/>
                  </a:cubicBezTo>
                  <a:lnTo>
                    <a:pt x="40026" y="46786"/>
                  </a:lnTo>
                  <a:lnTo>
                    <a:pt x="40049" y="46615"/>
                  </a:lnTo>
                  <a:cubicBezTo>
                    <a:pt x="40087" y="46337"/>
                    <a:pt x="40940" y="43225"/>
                    <a:pt x="42020" y="39283"/>
                  </a:cubicBezTo>
                  <a:cubicBezTo>
                    <a:pt x="44818" y="29075"/>
                    <a:pt x="49500" y="11988"/>
                    <a:pt x="49605" y="9385"/>
                  </a:cubicBezTo>
                  <a:cubicBezTo>
                    <a:pt x="49721" y="6431"/>
                    <a:pt x="47695" y="6239"/>
                    <a:pt x="42280" y="5724"/>
                  </a:cubicBezTo>
                  <a:cubicBezTo>
                    <a:pt x="40475" y="5554"/>
                    <a:pt x="38228" y="5340"/>
                    <a:pt x="35535" y="4974"/>
                  </a:cubicBezTo>
                  <a:cubicBezTo>
                    <a:pt x="25420" y="3603"/>
                    <a:pt x="8489" y="1308"/>
                    <a:pt x="6374" y="508"/>
                  </a:cubicBezTo>
                  <a:cubicBezTo>
                    <a:pt x="5326" y="113"/>
                    <a:pt x="4622" y="0"/>
                    <a:pt x="41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 rot="-1002000">
              <a:off x="3991320" y="1769040"/>
              <a:ext cx="1199520" cy="1374120"/>
            </a:xfrm>
            <a:custGeom>
              <a:avLst/>
              <a:gdLst/>
              <a:ahLst/>
              <a:cxnLst/>
              <a:rect l="l" t="t" r="r" b="b"/>
              <a:pathLst>
                <a:path w="51602" h="58977" extrusionOk="0">
                  <a:moveTo>
                    <a:pt x="7179" y="1"/>
                  </a:moveTo>
                  <a:lnTo>
                    <a:pt x="0" y="52954"/>
                  </a:lnTo>
                  <a:lnTo>
                    <a:pt x="44423" y="58976"/>
                  </a:lnTo>
                  <a:lnTo>
                    <a:pt x="51602" y="6023"/>
                  </a:lnTo>
                  <a:lnTo>
                    <a:pt x="71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96" name="Google Shape;1296;p4"/>
            <p:cNvSpPr/>
            <p:nvPr/>
          </p:nvSpPr>
          <p:spPr>
            <a:xfrm rot="-1002000">
              <a:off x="3983760" y="1762920"/>
              <a:ext cx="1212840" cy="1386720"/>
            </a:xfrm>
            <a:custGeom>
              <a:avLst/>
              <a:gdLst/>
              <a:ahLst/>
              <a:cxnLst/>
              <a:rect l="l" t="t" r="r" b="b"/>
              <a:pathLst>
                <a:path w="52180" h="59522" extrusionOk="0">
                  <a:moveTo>
                    <a:pt x="7700" y="578"/>
                  </a:moveTo>
                  <a:lnTo>
                    <a:pt x="51584" y="6529"/>
                  </a:lnTo>
                  <a:lnTo>
                    <a:pt x="44479" y="58943"/>
                  </a:lnTo>
                  <a:lnTo>
                    <a:pt x="595" y="52994"/>
                  </a:lnTo>
                  <a:lnTo>
                    <a:pt x="7700" y="578"/>
                  </a:lnTo>
                  <a:close/>
                  <a:moveTo>
                    <a:pt x="7466" y="1"/>
                  </a:moveTo>
                  <a:cubicBezTo>
                    <a:pt x="7408" y="1"/>
                    <a:pt x="7351" y="21"/>
                    <a:pt x="7303" y="57"/>
                  </a:cubicBezTo>
                  <a:cubicBezTo>
                    <a:pt x="7246" y="100"/>
                    <a:pt x="7209" y="165"/>
                    <a:pt x="7198" y="237"/>
                  </a:cubicBezTo>
                  <a:lnTo>
                    <a:pt x="21" y="53190"/>
                  </a:lnTo>
                  <a:cubicBezTo>
                    <a:pt x="1" y="53339"/>
                    <a:pt x="104" y="53476"/>
                    <a:pt x="253" y="53496"/>
                  </a:cubicBezTo>
                  <a:lnTo>
                    <a:pt x="44675" y="59518"/>
                  </a:lnTo>
                  <a:cubicBezTo>
                    <a:pt x="44687" y="59521"/>
                    <a:pt x="44699" y="59522"/>
                    <a:pt x="44712" y="59522"/>
                  </a:cubicBezTo>
                  <a:cubicBezTo>
                    <a:pt x="44847" y="59521"/>
                    <a:pt x="44962" y="59421"/>
                    <a:pt x="44981" y="59286"/>
                  </a:cubicBezTo>
                  <a:lnTo>
                    <a:pt x="52159" y="6333"/>
                  </a:lnTo>
                  <a:cubicBezTo>
                    <a:pt x="52180" y="6183"/>
                    <a:pt x="52075" y="6047"/>
                    <a:pt x="51927" y="6027"/>
                  </a:cubicBezTo>
                  <a:lnTo>
                    <a:pt x="7504" y="4"/>
                  </a:lnTo>
                  <a:cubicBezTo>
                    <a:pt x="7492" y="2"/>
                    <a:pt x="7479" y="1"/>
                    <a:pt x="74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 rot="-1002000">
              <a:off x="4891680" y="2039040"/>
              <a:ext cx="65880" cy="13320"/>
            </a:xfrm>
            <a:custGeom>
              <a:avLst/>
              <a:gdLst/>
              <a:ahLst/>
              <a:cxnLst/>
              <a:rect l="l" t="t" r="r" b="b"/>
              <a:pathLst>
                <a:path w="2873" h="622" extrusionOk="0">
                  <a:moveTo>
                    <a:pt x="155" y="1"/>
                  </a:moveTo>
                  <a:cubicBezTo>
                    <a:pt x="88" y="1"/>
                    <a:pt x="22" y="46"/>
                    <a:pt x="11" y="118"/>
                  </a:cubicBezTo>
                  <a:cubicBezTo>
                    <a:pt x="1" y="193"/>
                    <a:pt x="54" y="261"/>
                    <a:pt x="128" y="271"/>
                  </a:cubicBezTo>
                  <a:lnTo>
                    <a:pt x="2714" y="622"/>
                  </a:lnTo>
                  <a:lnTo>
                    <a:pt x="2732" y="622"/>
                  </a:lnTo>
                  <a:cubicBezTo>
                    <a:pt x="2733" y="622"/>
                    <a:pt x="2734" y="622"/>
                    <a:pt x="2735" y="622"/>
                  </a:cubicBezTo>
                  <a:cubicBezTo>
                    <a:pt x="2805" y="622"/>
                    <a:pt x="2863" y="567"/>
                    <a:pt x="2869" y="495"/>
                  </a:cubicBezTo>
                  <a:cubicBezTo>
                    <a:pt x="2873" y="423"/>
                    <a:pt x="2821" y="361"/>
                    <a:pt x="2751" y="352"/>
                  </a:cubicBezTo>
                  <a:lnTo>
                    <a:pt x="164" y="1"/>
                  </a:lnTo>
                  <a:cubicBezTo>
                    <a:pt x="161" y="1"/>
                    <a:pt x="158" y="1"/>
                    <a:pt x="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 rot="-1002000">
              <a:off x="4515840" y="2059560"/>
              <a:ext cx="334440" cy="50040"/>
            </a:xfrm>
            <a:custGeom>
              <a:avLst/>
              <a:gdLst/>
              <a:ahLst/>
              <a:cxnLst/>
              <a:rect l="l" t="t" r="r" b="b"/>
              <a:pathLst>
                <a:path w="14420" h="2188" extrusionOk="0">
                  <a:moveTo>
                    <a:pt x="149" y="1"/>
                  </a:moveTo>
                  <a:cubicBezTo>
                    <a:pt x="81" y="1"/>
                    <a:pt x="22" y="50"/>
                    <a:pt x="10" y="118"/>
                  </a:cubicBezTo>
                  <a:cubicBezTo>
                    <a:pt x="1" y="192"/>
                    <a:pt x="52" y="261"/>
                    <a:pt x="128" y="270"/>
                  </a:cubicBezTo>
                  <a:lnTo>
                    <a:pt x="14262" y="2186"/>
                  </a:lnTo>
                  <a:cubicBezTo>
                    <a:pt x="14267" y="2187"/>
                    <a:pt x="14274" y="2187"/>
                    <a:pt x="14279" y="2187"/>
                  </a:cubicBezTo>
                  <a:cubicBezTo>
                    <a:pt x="14351" y="2187"/>
                    <a:pt x="14410" y="2132"/>
                    <a:pt x="14414" y="2060"/>
                  </a:cubicBezTo>
                  <a:cubicBezTo>
                    <a:pt x="14420" y="1990"/>
                    <a:pt x="14368" y="1927"/>
                    <a:pt x="14298" y="1917"/>
                  </a:cubicBezTo>
                  <a:lnTo>
                    <a:pt x="164" y="1"/>
                  </a:lnTo>
                  <a:cubicBezTo>
                    <a:pt x="159" y="1"/>
                    <a:pt x="154" y="1"/>
                    <a:pt x="1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 rot="-1002000">
              <a:off x="4119480" y="2118960"/>
              <a:ext cx="356400" cy="52920"/>
            </a:xfrm>
            <a:custGeom>
              <a:avLst/>
              <a:gdLst/>
              <a:ahLst/>
              <a:cxnLst/>
              <a:rect l="l" t="t" r="r" b="b"/>
              <a:pathLst>
                <a:path w="15369" h="2317" extrusionOk="0">
                  <a:moveTo>
                    <a:pt x="150" y="0"/>
                  </a:moveTo>
                  <a:cubicBezTo>
                    <a:pt x="81" y="0"/>
                    <a:pt x="22" y="49"/>
                    <a:pt x="9" y="118"/>
                  </a:cubicBezTo>
                  <a:cubicBezTo>
                    <a:pt x="0" y="193"/>
                    <a:pt x="52" y="261"/>
                    <a:pt x="127" y="271"/>
                  </a:cubicBezTo>
                  <a:lnTo>
                    <a:pt x="15211" y="2315"/>
                  </a:lnTo>
                  <a:cubicBezTo>
                    <a:pt x="15216" y="2317"/>
                    <a:pt x="15223" y="2317"/>
                    <a:pt x="15229" y="2317"/>
                  </a:cubicBezTo>
                  <a:cubicBezTo>
                    <a:pt x="15299" y="2315"/>
                    <a:pt x="15359" y="2261"/>
                    <a:pt x="15363" y="2190"/>
                  </a:cubicBezTo>
                  <a:cubicBezTo>
                    <a:pt x="15368" y="2118"/>
                    <a:pt x="15318" y="2056"/>
                    <a:pt x="15246" y="2045"/>
                  </a:cubicBezTo>
                  <a:lnTo>
                    <a:pt x="163" y="1"/>
                  </a:lnTo>
                  <a:cubicBezTo>
                    <a:pt x="159" y="1"/>
                    <a:pt x="154" y="0"/>
                    <a:pt x="1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 rot="-1002000">
              <a:off x="4830480" y="2149560"/>
              <a:ext cx="145080" cy="24120"/>
            </a:xfrm>
            <a:custGeom>
              <a:avLst/>
              <a:gdLst/>
              <a:ahLst/>
              <a:cxnLst/>
              <a:rect l="l" t="t" r="r" b="b"/>
              <a:pathLst>
                <a:path w="6277" h="1084" extrusionOk="0">
                  <a:moveTo>
                    <a:pt x="150" y="0"/>
                  </a:moveTo>
                  <a:cubicBezTo>
                    <a:pt x="82" y="0"/>
                    <a:pt x="22" y="49"/>
                    <a:pt x="11" y="119"/>
                  </a:cubicBezTo>
                  <a:cubicBezTo>
                    <a:pt x="0" y="193"/>
                    <a:pt x="53" y="260"/>
                    <a:pt x="127" y="271"/>
                  </a:cubicBezTo>
                  <a:lnTo>
                    <a:pt x="6119" y="1083"/>
                  </a:lnTo>
                  <a:cubicBezTo>
                    <a:pt x="6125" y="1084"/>
                    <a:pt x="6131" y="1084"/>
                    <a:pt x="6137" y="1084"/>
                  </a:cubicBezTo>
                  <a:cubicBezTo>
                    <a:pt x="6209" y="1084"/>
                    <a:pt x="6267" y="1028"/>
                    <a:pt x="6272" y="957"/>
                  </a:cubicBezTo>
                  <a:cubicBezTo>
                    <a:pt x="6276" y="885"/>
                    <a:pt x="6226" y="823"/>
                    <a:pt x="6154" y="814"/>
                  </a:cubicBezTo>
                  <a:lnTo>
                    <a:pt x="163" y="1"/>
                  </a:lnTo>
                  <a:cubicBezTo>
                    <a:pt x="159" y="0"/>
                    <a:pt x="155" y="0"/>
                    <a:pt x="1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 rot="-1002000">
              <a:off x="4136040" y="2198520"/>
              <a:ext cx="558720" cy="80280"/>
            </a:xfrm>
            <a:custGeom>
              <a:avLst/>
              <a:gdLst/>
              <a:ahLst/>
              <a:cxnLst/>
              <a:rect l="l" t="t" r="r" b="b"/>
              <a:pathLst>
                <a:path w="24056" h="3496" extrusionOk="0">
                  <a:moveTo>
                    <a:pt x="155" y="1"/>
                  </a:moveTo>
                  <a:cubicBezTo>
                    <a:pt x="88" y="1"/>
                    <a:pt x="22" y="46"/>
                    <a:pt x="12" y="117"/>
                  </a:cubicBezTo>
                  <a:cubicBezTo>
                    <a:pt x="1" y="193"/>
                    <a:pt x="54" y="260"/>
                    <a:pt x="128" y="271"/>
                  </a:cubicBezTo>
                  <a:lnTo>
                    <a:pt x="23897" y="3494"/>
                  </a:lnTo>
                  <a:cubicBezTo>
                    <a:pt x="23902" y="3495"/>
                    <a:pt x="23909" y="3495"/>
                    <a:pt x="23914" y="3495"/>
                  </a:cubicBezTo>
                  <a:cubicBezTo>
                    <a:pt x="23986" y="3495"/>
                    <a:pt x="24045" y="3440"/>
                    <a:pt x="24051" y="3368"/>
                  </a:cubicBezTo>
                  <a:cubicBezTo>
                    <a:pt x="24056" y="3297"/>
                    <a:pt x="24004" y="3233"/>
                    <a:pt x="23933" y="3224"/>
                  </a:cubicBezTo>
                  <a:lnTo>
                    <a:pt x="164" y="1"/>
                  </a:lnTo>
                  <a:cubicBezTo>
                    <a:pt x="161" y="1"/>
                    <a:pt x="158" y="1"/>
                    <a:pt x="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 rot="-1002000">
              <a:off x="4447440" y="2262960"/>
              <a:ext cx="545040" cy="78480"/>
            </a:xfrm>
            <a:custGeom>
              <a:avLst/>
              <a:gdLst/>
              <a:ahLst/>
              <a:cxnLst/>
              <a:rect l="l" t="t" r="r" b="b"/>
              <a:pathLst>
                <a:path w="23478" h="3416" extrusionOk="0">
                  <a:moveTo>
                    <a:pt x="155" y="1"/>
                  </a:moveTo>
                  <a:cubicBezTo>
                    <a:pt x="87" y="1"/>
                    <a:pt x="20" y="47"/>
                    <a:pt x="10" y="118"/>
                  </a:cubicBezTo>
                  <a:cubicBezTo>
                    <a:pt x="1" y="192"/>
                    <a:pt x="53" y="261"/>
                    <a:pt x="127" y="271"/>
                  </a:cubicBezTo>
                  <a:lnTo>
                    <a:pt x="23320" y="3416"/>
                  </a:lnTo>
                  <a:lnTo>
                    <a:pt x="23337" y="3416"/>
                  </a:lnTo>
                  <a:cubicBezTo>
                    <a:pt x="23408" y="3416"/>
                    <a:pt x="23468" y="3360"/>
                    <a:pt x="23473" y="3289"/>
                  </a:cubicBezTo>
                  <a:cubicBezTo>
                    <a:pt x="23477" y="3217"/>
                    <a:pt x="23426" y="3154"/>
                    <a:pt x="23356" y="3144"/>
                  </a:cubicBezTo>
                  <a:lnTo>
                    <a:pt x="164" y="1"/>
                  </a:lnTo>
                  <a:cubicBezTo>
                    <a:pt x="161" y="1"/>
                    <a:pt x="158" y="1"/>
                    <a:pt x="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 rot="-1002000">
              <a:off x="4153320" y="2353680"/>
              <a:ext cx="245520" cy="37800"/>
            </a:xfrm>
            <a:custGeom>
              <a:avLst/>
              <a:gdLst/>
              <a:ahLst/>
              <a:cxnLst/>
              <a:rect l="l" t="t" r="r" b="b"/>
              <a:pathLst>
                <a:path w="10601" h="1671" extrusionOk="0">
                  <a:moveTo>
                    <a:pt x="151" y="0"/>
                  </a:moveTo>
                  <a:cubicBezTo>
                    <a:pt x="82" y="0"/>
                    <a:pt x="22" y="49"/>
                    <a:pt x="10" y="117"/>
                  </a:cubicBezTo>
                  <a:cubicBezTo>
                    <a:pt x="1" y="193"/>
                    <a:pt x="52" y="260"/>
                    <a:pt x="128" y="271"/>
                  </a:cubicBezTo>
                  <a:lnTo>
                    <a:pt x="10443" y="1669"/>
                  </a:lnTo>
                  <a:cubicBezTo>
                    <a:pt x="10448" y="1670"/>
                    <a:pt x="10454" y="1671"/>
                    <a:pt x="10461" y="1671"/>
                  </a:cubicBezTo>
                  <a:lnTo>
                    <a:pt x="10461" y="1671"/>
                  </a:lnTo>
                  <a:cubicBezTo>
                    <a:pt x="10532" y="1669"/>
                    <a:pt x="10590" y="1614"/>
                    <a:pt x="10596" y="1543"/>
                  </a:cubicBezTo>
                  <a:cubicBezTo>
                    <a:pt x="10601" y="1472"/>
                    <a:pt x="10549" y="1410"/>
                    <a:pt x="10479" y="1399"/>
                  </a:cubicBezTo>
                  <a:lnTo>
                    <a:pt x="164" y="1"/>
                  </a:lnTo>
                  <a:cubicBezTo>
                    <a:pt x="159" y="1"/>
                    <a:pt x="155" y="0"/>
                    <a:pt x="151" y="0"/>
                  </a:cubicBezTo>
                  <a:close/>
                  <a:moveTo>
                    <a:pt x="10461" y="1671"/>
                  </a:moveTo>
                  <a:cubicBezTo>
                    <a:pt x="10461" y="1671"/>
                    <a:pt x="10461" y="1671"/>
                    <a:pt x="10461" y="1671"/>
                  </a:cubicBezTo>
                  <a:lnTo>
                    <a:pt x="10462" y="1671"/>
                  </a:lnTo>
                  <a:cubicBezTo>
                    <a:pt x="10462" y="1671"/>
                    <a:pt x="10461" y="1671"/>
                    <a:pt x="10461" y="167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 rot="-1002000">
              <a:off x="4659120" y="2370240"/>
              <a:ext cx="351000" cy="52200"/>
            </a:xfrm>
            <a:custGeom>
              <a:avLst/>
              <a:gdLst/>
              <a:ahLst/>
              <a:cxnLst/>
              <a:rect l="l" t="t" r="r" b="b"/>
              <a:pathLst>
                <a:path w="15134" h="2284" extrusionOk="0">
                  <a:moveTo>
                    <a:pt x="151" y="1"/>
                  </a:moveTo>
                  <a:cubicBezTo>
                    <a:pt x="83" y="1"/>
                    <a:pt x="24" y="49"/>
                    <a:pt x="11" y="118"/>
                  </a:cubicBezTo>
                  <a:cubicBezTo>
                    <a:pt x="1" y="192"/>
                    <a:pt x="54" y="261"/>
                    <a:pt x="128" y="271"/>
                  </a:cubicBezTo>
                  <a:lnTo>
                    <a:pt x="14974" y="2282"/>
                  </a:lnTo>
                  <a:cubicBezTo>
                    <a:pt x="14981" y="2284"/>
                    <a:pt x="14987" y="2284"/>
                    <a:pt x="14993" y="2284"/>
                  </a:cubicBezTo>
                  <a:cubicBezTo>
                    <a:pt x="15064" y="2284"/>
                    <a:pt x="15123" y="2228"/>
                    <a:pt x="15128" y="2157"/>
                  </a:cubicBezTo>
                  <a:cubicBezTo>
                    <a:pt x="15133" y="2085"/>
                    <a:pt x="15081" y="2023"/>
                    <a:pt x="15011" y="2014"/>
                  </a:cubicBezTo>
                  <a:lnTo>
                    <a:pt x="164" y="1"/>
                  </a:lnTo>
                  <a:cubicBezTo>
                    <a:pt x="159" y="1"/>
                    <a:pt x="155" y="1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 rot="-1002000">
              <a:off x="4366440" y="2430360"/>
              <a:ext cx="259200" cy="39600"/>
            </a:xfrm>
            <a:custGeom>
              <a:avLst/>
              <a:gdLst/>
              <a:ahLst/>
              <a:cxnLst/>
              <a:rect l="l" t="t" r="r" b="b"/>
              <a:pathLst>
                <a:path w="11187" h="1749" extrusionOk="0">
                  <a:moveTo>
                    <a:pt x="149" y="0"/>
                  </a:moveTo>
                  <a:cubicBezTo>
                    <a:pt x="82" y="0"/>
                    <a:pt x="22" y="50"/>
                    <a:pt x="11" y="118"/>
                  </a:cubicBezTo>
                  <a:cubicBezTo>
                    <a:pt x="1" y="192"/>
                    <a:pt x="54" y="261"/>
                    <a:pt x="128" y="270"/>
                  </a:cubicBezTo>
                  <a:lnTo>
                    <a:pt x="11027" y="1748"/>
                  </a:lnTo>
                  <a:cubicBezTo>
                    <a:pt x="11032" y="1749"/>
                    <a:pt x="11039" y="1749"/>
                    <a:pt x="11044" y="1749"/>
                  </a:cubicBezTo>
                  <a:cubicBezTo>
                    <a:pt x="11116" y="1749"/>
                    <a:pt x="11175" y="1693"/>
                    <a:pt x="11181" y="1622"/>
                  </a:cubicBezTo>
                  <a:cubicBezTo>
                    <a:pt x="11186" y="1550"/>
                    <a:pt x="11134" y="1487"/>
                    <a:pt x="11063" y="1477"/>
                  </a:cubicBezTo>
                  <a:lnTo>
                    <a:pt x="163" y="1"/>
                  </a:lnTo>
                  <a:cubicBezTo>
                    <a:pt x="159" y="1"/>
                    <a:pt x="154" y="0"/>
                    <a:pt x="1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 rot="-1002000">
              <a:off x="4171680" y="2476080"/>
              <a:ext cx="158400" cy="25920"/>
            </a:xfrm>
            <a:custGeom>
              <a:avLst/>
              <a:gdLst/>
              <a:ahLst/>
              <a:cxnLst/>
              <a:rect l="l" t="t" r="r" b="b"/>
              <a:pathLst>
                <a:path w="6854" h="1163" extrusionOk="0">
                  <a:moveTo>
                    <a:pt x="149" y="0"/>
                  </a:moveTo>
                  <a:cubicBezTo>
                    <a:pt x="82" y="0"/>
                    <a:pt x="22" y="50"/>
                    <a:pt x="11" y="117"/>
                  </a:cubicBezTo>
                  <a:cubicBezTo>
                    <a:pt x="1" y="192"/>
                    <a:pt x="54" y="260"/>
                    <a:pt x="128" y="271"/>
                  </a:cubicBezTo>
                  <a:lnTo>
                    <a:pt x="6696" y="1162"/>
                  </a:lnTo>
                  <a:lnTo>
                    <a:pt x="6715" y="1162"/>
                  </a:lnTo>
                  <a:cubicBezTo>
                    <a:pt x="6786" y="1162"/>
                    <a:pt x="6845" y="1106"/>
                    <a:pt x="6850" y="1035"/>
                  </a:cubicBezTo>
                  <a:cubicBezTo>
                    <a:pt x="6854" y="963"/>
                    <a:pt x="6803" y="901"/>
                    <a:pt x="6732" y="891"/>
                  </a:cubicBezTo>
                  <a:lnTo>
                    <a:pt x="163" y="1"/>
                  </a:lnTo>
                  <a:cubicBezTo>
                    <a:pt x="158" y="0"/>
                    <a:pt x="154" y="0"/>
                    <a:pt x="1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 rot="-1002000">
              <a:off x="4898520" y="2477520"/>
              <a:ext cx="129240" cy="21960"/>
            </a:xfrm>
            <a:custGeom>
              <a:avLst/>
              <a:gdLst/>
              <a:ahLst/>
              <a:cxnLst/>
              <a:rect l="l" t="t" r="r" b="b"/>
              <a:pathLst>
                <a:path w="5596" h="992" extrusionOk="0">
                  <a:moveTo>
                    <a:pt x="150" y="1"/>
                  </a:moveTo>
                  <a:cubicBezTo>
                    <a:pt x="81" y="1"/>
                    <a:pt x="21" y="49"/>
                    <a:pt x="10" y="119"/>
                  </a:cubicBezTo>
                  <a:cubicBezTo>
                    <a:pt x="1" y="193"/>
                    <a:pt x="52" y="261"/>
                    <a:pt x="126" y="271"/>
                  </a:cubicBezTo>
                  <a:lnTo>
                    <a:pt x="5437" y="992"/>
                  </a:lnTo>
                  <a:lnTo>
                    <a:pt x="5456" y="992"/>
                  </a:lnTo>
                  <a:cubicBezTo>
                    <a:pt x="5456" y="992"/>
                    <a:pt x="5457" y="992"/>
                    <a:pt x="5458" y="992"/>
                  </a:cubicBezTo>
                  <a:cubicBezTo>
                    <a:pt x="5528" y="992"/>
                    <a:pt x="5587" y="937"/>
                    <a:pt x="5592" y="865"/>
                  </a:cubicBezTo>
                  <a:cubicBezTo>
                    <a:pt x="5596" y="793"/>
                    <a:pt x="5544" y="731"/>
                    <a:pt x="5474" y="722"/>
                  </a:cubicBezTo>
                  <a:lnTo>
                    <a:pt x="163" y="1"/>
                  </a:lnTo>
                  <a:cubicBezTo>
                    <a:pt x="159" y="1"/>
                    <a:pt x="155" y="1"/>
                    <a:pt x="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 rot="-1002000">
              <a:off x="4188240" y="2515680"/>
              <a:ext cx="633960" cy="90720"/>
            </a:xfrm>
            <a:custGeom>
              <a:avLst/>
              <a:gdLst/>
              <a:ahLst/>
              <a:cxnLst/>
              <a:rect l="l" t="t" r="r" b="b"/>
              <a:pathLst>
                <a:path w="27291" h="3934" extrusionOk="0">
                  <a:moveTo>
                    <a:pt x="155" y="1"/>
                  </a:moveTo>
                  <a:cubicBezTo>
                    <a:pt x="86" y="1"/>
                    <a:pt x="21" y="46"/>
                    <a:pt x="11" y="117"/>
                  </a:cubicBezTo>
                  <a:cubicBezTo>
                    <a:pt x="0" y="193"/>
                    <a:pt x="53" y="260"/>
                    <a:pt x="128" y="271"/>
                  </a:cubicBezTo>
                  <a:lnTo>
                    <a:pt x="27132" y="3932"/>
                  </a:lnTo>
                  <a:cubicBezTo>
                    <a:pt x="27138" y="3933"/>
                    <a:pt x="27144" y="3933"/>
                    <a:pt x="27150" y="3933"/>
                  </a:cubicBezTo>
                  <a:cubicBezTo>
                    <a:pt x="27221" y="3933"/>
                    <a:pt x="27281" y="3878"/>
                    <a:pt x="27286" y="3806"/>
                  </a:cubicBezTo>
                  <a:cubicBezTo>
                    <a:pt x="27290" y="3735"/>
                    <a:pt x="27238" y="3671"/>
                    <a:pt x="27168" y="3662"/>
                  </a:cubicBezTo>
                  <a:lnTo>
                    <a:pt x="163" y="1"/>
                  </a:lnTo>
                  <a:cubicBezTo>
                    <a:pt x="160" y="1"/>
                    <a:pt x="158" y="1"/>
                    <a:pt x="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 rot="-1002000">
              <a:off x="4690080" y="2589480"/>
              <a:ext cx="354960" cy="52560"/>
            </a:xfrm>
            <a:custGeom>
              <a:avLst/>
              <a:gdLst/>
              <a:ahLst/>
              <a:cxnLst/>
              <a:rect l="l" t="t" r="r" b="b"/>
              <a:pathLst>
                <a:path w="15303" h="2308" extrusionOk="0">
                  <a:moveTo>
                    <a:pt x="153" y="0"/>
                  </a:moveTo>
                  <a:cubicBezTo>
                    <a:pt x="85" y="0"/>
                    <a:pt x="22" y="47"/>
                    <a:pt x="12" y="117"/>
                  </a:cubicBezTo>
                  <a:cubicBezTo>
                    <a:pt x="1" y="191"/>
                    <a:pt x="53" y="259"/>
                    <a:pt x="127" y="269"/>
                  </a:cubicBezTo>
                  <a:lnTo>
                    <a:pt x="15145" y="2306"/>
                  </a:lnTo>
                  <a:lnTo>
                    <a:pt x="15162" y="2306"/>
                  </a:lnTo>
                  <a:lnTo>
                    <a:pt x="15164" y="2307"/>
                  </a:lnTo>
                  <a:cubicBezTo>
                    <a:pt x="15235" y="2306"/>
                    <a:pt x="15293" y="2250"/>
                    <a:pt x="15299" y="2180"/>
                  </a:cubicBezTo>
                  <a:cubicBezTo>
                    <a:pt x="15303" y="2108"/>
                    <a:pt x="15252" y="2045"/>
                    <a:pt x="15182" y="2036"/>
                  </a:cubicBezTo>
                  <a:lnTo>
                    <a:pt x="164" y="1"/>
                  </a:lnTo>
                  <a:cubicBezTo>
                    <a:pt x="160" y="0"/>
                    <a:pt x="157" y="0"/>
                    <a:pt x="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 rot="-1002000">
              <a:off x="4205520" y="2654280"/>
              <a:ext cx="431640" cy="63000"/>
            </a:xfrm>
            <a:custGeom>
              <a:avLst/>
              <a:gdLst/>
              <a:ahLst/>
              <a:cxnLst/>
              <a:rect l="l" t="t" r="r" b="b"/>
              <a:pathLst>
                <a:path w="18604" h="2754" extrusionOk="0">
                  <a:moveTo>
                    <a:pt x="148" y="0"/>
                  </a:moveTo>
                  <a:cubicBezTo>
                    <a:pt x="80" y="0"/>
                    <a:pt x="21" y="50"/>
                    <a:pt x="10" y="118"/>
                  </a:cubicBezTo>
                  <a:cubicBezTo>
                    <a:pt x="1" y="192"/>
                    <a:pt x="52" y="261"/>
                    <a:pt x="126" y="271"/>
                  </a:cubicBezTo>
                  <a:lnTo>
                    <a:pt x="18446" y="2754"/>
                  </a:lnTo>
                  <a:lnTo>
                    <a:pt x="18464" y="2754"/>
                  </a:lnTo>
                  <a:cubicBezTo>
                    <a:pt x="18536" y="2754"/>
                    <a:pt x="18594" y="2698"/>
                    <a:pt x="18599" y="2627"/>
                  </a:cubicBezTo>
                  <a:cubicBezTo>
                    <a:pt x="18603" y="2556"/>
                    <a:pt x="18553" y="2493"/>
                    <a:pt x="18481" y="2484"/>
                  </a:cubicBezTo>
                  <a:lnTo>
                    <a:pt x="163" y="1"/>
                  </a:lnTo>
                  <a:cubicBezTo>
                    <a:pt x="158" y="1"/>
                    <a:pt x="153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 rot="-1002000">
              <a:off x="4829400" y="2697840"/>
              <a:ext cx="232200" cy="36000"/>
            </a:xfrm>
            <a:custGeom>
              <a:avLst/>
              <a:gdLst/>
              <a:ahLst/>
              <a:cxnLst/>
              <a:rect l="l" t="t" r="r" b="b"/>
              <a:pathLst>
                <a:path w="10024" h="1591" extrusionOk="0">
                  <a:moveTo>
                    <a:pt x="155" y="0"/>
                  </a:moveTo>
                  <a:cubicBezTo>
                    <a:pt x="88" y="0"/>
                    <a:pt x="20" y="46"/>
                    <a:pt x="10" y="117"/>
                  </a:cubicBezTo>
                  <a:cubicBezTo>
                    <a:pt x="1" y="192"/>
                    <a:pt x="52" y="260"/>
                    <a:pt x="128" y="271"/>
                  </a:cubicBezTo>
                  <a:lnTo>
                    <a:pt x="9866" y="1591"/>
                  </a:lnTo>
                  <a:lnTo>
                    <a:pt x="9883" y="1591"/>
                  </a:lnTo>
                  <a:cubicBezTo>
                    <a:pt x="9884" y="1591"/>
                    <a:pt x="9885" y="1591"/>
                    <a:pt x="9886" y="1591"/>
                  </a:cubicBezTo>
                  <a:cubicBezTo>
                    <a:pt x="9956" y="1591"/>
                    <a:pt x="10014" y="1536"/>
                    <a:pt x="10020" y="1464"/>
                  </a:cubicBezTo>
                  <a:cubicBezTo>
                    <a:pt x="10024" y="1392"/>
                    <a:pt x="9972" y="1330"/>
                    <a:pt x="9902" y="1321"/>
                  </a:cubicBezTo>
                  <a:lnTo>
                    <a:pt x="164" y="1"/>
                  </a:lnTo>
                  <a:cubicBezTo>
                    <a:pt x="161" y="0"/>
                    <a:pt x="158" y="0"/>
                    <a:pt x="1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 rot="-1002000">
              <a:off x="4371480" y="2743200"/>
              <a:ext cx="409680" cy="60120"/>
            </a:xfrm>
            <a:custGeom>
              <a:avLst/>
              <a:gdLst/>
              <a:ahLst/>
              <a:cxnLst/>
              <a:rect l="l" t="t" r="r" b="b"/>
              <a:pathLst>
                <a:path w="17655" h="2627" extrusionOk="0">
                  <a:moveTo>
                    <a:pt x="152" y="1"/>
                  </a:moveTo>
                  <a:cubicBezTo>
                    <a:pt x="84" y="1"/>
                    <a:pt x="19" y="47"/>
                    <a:pt x="9" y="118"/>
                  </a:cubicBezTo>
                  <a:cubicBezTo>
                    <a:pt x="0" y="192"/>
                    <a:pt x="52" y="261"/>
                    <a:pt x="126" y="270"/>
                  </a:cubicBezTo>
                  <a:lnTo>
                    <a:pt x="17496" y="2626"/>
                  </a:lnTo>
                  <a:cubicBezTo>
                    <a:pt x="17502" y="2627"/>
                    <a:pt x="17509" y="2627"/>
                    <a:pt x="17514" y="2627"/>
                  </a:cubicBezTo>
                  <a:cubicBezTo>
                    <a:pt x="17586" y="2627"/>
                    <a:pt x="17644" y="2571"/>
                    <a:pt x="17649" y="2500"/>
                  </a:cubicBezTo>
                  <a:cubicBezTo>
                    <a:pt x="17655" y="2430"/>
                    <a:pt x="17603" y="2366"/>
                    <a:pt x="17533" y="2357"/>
                  </a:cubicBezTo>
                  <a:lnTo>
                    <a:pt x="163" y="1"/>
                  </a:lnTo>
                  <a:cubicBezTo>
                    <a:pt x="159" y="1"/>
                    <a:pt x="156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 rot="-1002000">
              <a:off x="4223520" y="2811600"/>
              <a:ext cx="106920" cy="19080"/>
            </a:xfrm>
            <a:custGeom>
              <a:avLst/>
              <a:gdLst/>
              <a:ahLst/>
              <a:cxnLst/>
              <a:rect l="l" t="t" r="r" b="b"/>
              <a:pathLst>
                <a:path w="4640" h="862" extrusionOk="0">
                  <a:moveTo>
                    <a:pt x="155" y="1"/>
                  </a:moveTo>
                  <a:cubicBezTo>
                    <a:pt x="85" y="1"/>
                    <a:pt x="20" y="46"/>
                    <a:pt x="10" y="118"/>
                  </a:cubicBezTo>
                  <a:cubicBezTo>
                    <a:pt x="0" y="192"/>
                    <a:pt x="52" y="261"/>
                    <a:pt x="126" y="271"/>
                  </a:cubicBezTo>
                  <a:lnTo>
                    <a:pt x="4482" y="860"/>
                  </a:lnTo>
                  <a:cubicBezTo>
                    <a:pt x="4487" y="862"/>
                    <a:pt x="4494" y="862"/>
                    <a:pt x="4499" y="862"/>
                  </a:cubicBezTo>
                  <a:cubicBezTo>
                    <a:pt x="4571" y="862"/>
                    <a:pt x="4629" y="806"/>
                    <a:pt x="4634" y="735"/>
                  </a:cubicBezTo>
                  <a:cubicBezTo>
                    <a:pt x="4640" y="663"/>
                    <a:pt x="4588" y="601"/>
                    <a:pt x="4518" y="592"/>
                  </a:cubicBezTo>
                  <a:lnTo>
                    <a:pt x="163" y="1"/>
                  </a:lnTo>
                  <a:cubicBezTo>
                    <a:pt x="160" y="1"/>
                    <a:pt x="157" y="1"/>
                    <a:pt x="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 rot="-1002000">
              <a:off x="4983120" y="1625040"/>
              <a:ext cx="93600" cy="131040"/>
            </a:xfrm>
            <a:custGeom>
              <a:avLst/>
              <a:gdLst/>
              <a:ahLst/>
              <a:cxnLst/>
              <a:rect l="l" t="t" r="r" b="b"/>
              <a:pathLst>
                <a:path w="4073" h="5663" extrusionOk="0">
                  <a:moveTo>
                    <a:pt x="2564" y="1"/>
                  </a:moveTo>
                  <a:cubicBezTo>
                    <a:pt x="2441" y="1"/>
                    <a:pt x="2319" y="20"/>
                    <a:pt x="2199" y="60"/>
                  </a:cubicBezTo>
                  <a:cubicBezTo>
                    <a:pt x="554" y="603"/>
                    <a:pt x="66" y="4879"/>
                    <a:pt x="17" y="5364"/>
                  </a:cubicBezTo>
                  <a:cubicBezTo>
                    <a:pt x="1" y="5513"/>
                    <a:pt x="109" y="5646"/>
                    <a:pt x="259" y="5662"/>
                  </a:cubicBezTo>
                  <a:cubicBezTo>
                    <a:pt x="268" y="5663"/>
                    <a:pt x="278" y="5663"/>
                    <a:pt x="288" y="5663"/>
                  </a:cubicBezTo>
                  <a:cubicBezTo>
                    <a:pt x="426" y="5663"/>
                    <a:pt x="542" y="5558"/>
                    <a:pt x="557" y="5419"/>
                  </a:cubicBezTo>
                  <a:cubicBezTo>
                    <a:pt x="733" y="3721"/>
                    <a:pt x="1380" y="903"/>
                    <a:pt x="2370" y="576"/>
                  </a:cubicBezTo>
                  <a:cubicBezTo>
                    <a:pt x="2431" y="556"/>
                    <a:pt x="2494" y="546"/>
                    <a:pt x="2559" y="546"/>
                  </a:cubicBezTo>
                  <a:cubicBezTo>
                    <a:pt x="2856" y="546"/>
                    <a:pt x="3195" y="752"/>
                    <a:pt x="3569" y="1161"/>
                  </a:cubicBezTo>
                  <a:cubicBezTo>
                    <a:pt x="3622" y="1220"/>
                    <a:pt x="3695" y="1250"/>
                    <a:pt x="3769" y="1250"/>
                  </a:cubicBezTo>
                  <a:cubicBezTo>
                    <a:pt x="3835" y="1250"/>
                    <a:pt x="3901" y="1226"/>
                    <a:pt x="3953" y="1178"/>
                  </a:cubicBezTo>
                  <a:cubicBezTo>
                    <a:pt x="4064" y="1077"/>
                    <a:pt x="4072" y="904"/>
                    <a:pt x="3970" y="793"/>
                  </a:cubicBezTo>
                  <a:cubicBezTo>
                    <a:pt x="3487" y="266"/>
                    <a:pt x="3017" y="1"/>
                    <a:pt x="25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 rot="-1002000">
              <a:off x="4633200" y="2331720"/>
              <a:ext cx="318960" cy="969480"/>
            </a:xfrm>
            <a:custGeom>
              <a:avLst/>
              <a:gdLst/>
              <a:ahLst/>
              <a:cxnLst/>
              <a:rect l="l" t="t" r="r" b="b"/>
              <a:pathLst>
                <a:path w="13761" h="41620" extrusionOk="0">
                  <a:moveTo>
                    <a:pt x="2781" y="1"/>
                  </a:moveTo>
                  <a:lnTo>
                    <a:pt x="1" y="828"/>
                  </a:lnTo>
                  <a:lnTo>
                    <a:pt x="10980" y="37756"/>
                  </a:lnTo>
                  <a:lnTo>
                    <a:pt x="13717" y="41619"/>
                  </a:lnTo>
                  <a:lnTo>
                    <a:pt x="13760" y="36929"/>
                  </a:lnTo>
                  <a:lnTo>
                    <a:pt x="27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316" name="Google Shape;1316;p4"/>
            <p:cNvSpPr/>
            <p:nvPr/>
          </p:nvSpPr>
          <p:spPr>
            <a:xfrm rot="-1002000">
              <a:off x="4625280" y="2325600"/>
              <a:ext cx="332280" cy="982080"/>
            </a:xfrm>
            <a:custGeom>
              <a:avLst/>
              <a:gdLst/>
              <a:ahLst/>
              <a:cxnLst/>
              <a:rect l="l" t="t" r="r" b="b"/>
              <a:pathLst>
                <a:path w="14335" h="42163" extrusionOk="0">
                  <a:moveTo>
                    <a:pt x="2902" y="612"/>
                  </a:moveTo>
                  <a:lnTo>
                    <a:pt x="13792" y="37240"/>
                  </a:lnTo>
                  <a:lnTo>
                    <a:pt x="13756" y="41048"/>
                  </a:lnTo>
                  <a:lnTo>
                    <a:pt x="11530" y="37908"/>
                  </a:lnTo>
                  <a:lnTo>
                    <a:pt x="642" y="1283"/>
                  </a:lnTo>
                  <a:lnTo>
                    <a:pt x="2902" y="612"/>
                  </a:lnTo>
                  <a:close/>
                  <a:moveTo>
                    <a:pt x="3085" y="0"/>
                  </a:moveTo>
                  <a:cubicBezTo>
                    <a:pt x="3059" y="0"/>
                    <a:pt x="3032" y="4"/>
                    <a:pt x="3006" y="12"/>
                  </a:cubicBezTo>
                  <a:lnTo>
                    <a:pt x="226" y="839"/>
                  </a:lnTo>
                  <a:cubicBezTo>
                    <a:pt x="83" y="882"/>
                    <a:pt x="1" y="1034"/>
                    <a:pt x="43" y="1177"/>
                  </a:cubicBezTo>
                  <a:lnTo>
                    <a:pt x="11022" y="38106"/>
                  </a:lnTo>
                  <a:cubicBezTo>
                    <a:pt x="11030" y="38135"/>
                    <a:pt x="11043" y="38161"/>
                    <a:pt x="11060" y="38187"/>
                  </a:cubicBezTo>
                  <a:lnTo>
                    <a:pt x="13797" y="42047"/>
                  </a:lnTo>
                  <a:cubicBezTo>
                    <a:pt x="13849" y="42120"/>
                    <a:pt x="13931" y="42163"/>
                    <a:pt x="14020" y="42163"/>
                  </a:cubicBezTo>
                  <a:cubicBezTo>
                    <a:pt x="14047" y="42163"/>
                    <a:pt x="14074" y="42159"/>
                    <a:pt x="14100" y="42151"/>
                  </a:cubicBezTo>
                  <a:cubicBezTo>
                    <a:pt x="14213" y="42115"/>
                    <a:pt x="14290" y="42010"/>
                    <a:pt x="14291" y="41893"/>
                  </a:cubicBezTo>
                  <a:lnTo>
                    <a:pt x="14335" y="37204"/>
                  </a:lnTo>
                  <a:cubicBezTo>
                    <a:pt x="14335" y="37176"/>
                    <a:pt x="14331" y="37150"/>
                    <a:pt x="14324" y="37123"/>
                  </a:cubicBezTo>
                  <a:lnTo>
                    <a:pt x="3345" y="195"/>
                  </a:lnTo>
                  <a:cubicBezTo>
                    <a:pt x="3324" y="126"/>
                    <a:pt x="3278" y="68"/>
                    <a:pt x="3214" y="33"/>
                  </a:cubicBezTo>
                  <a:cubicBezTo>
                    <a:pt x="3174" y="11"/>
                    <a:pt x="3130" y="0"/>
                    <a:pt x="30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 rot="-1002000">
              <a:off x="4634280" y="2338560"/>
              <a:ext cx="289800" cy="870480"/>
            </a:xfrm>
            <a:custGeom>
              <a:avLst/>
              <a:gdLst/>
              <a:ahLst/>
              <a:cxnLst/>
              <a:rect l="l" t="t" r="r" b="b"/>
              <a:pathLst>
                <a:path w="12499" h="37380" extrusionOk="0">
                  <a:moveTo>
                    <a:pt x="1517" y="1"/>
                  </a:moveTo>
                  <a:lnTo>
                    <a:pt x="1" y="451"/>
                  </a:lnTo>
                  <a:lnTo>
                    <a:pt x="10981" y="37379"/>
                  </a:lnTo>
                  <a:lnTo>
                    <a:pt x="12498" y="36928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1318" name="Google Shape;1318;p4"/>
            <p:cNvSpPr/>
            <p:nvPr/>
          </p:nvSpPr>
          <p:spPr>
            <a:xfrm rot="-1002000">
              <a:off x="4630680" y="2335680"/>
              <a:ext cx="296640" cy="876600"/>
            </a:xfrm>
            <a:custGeom>
              <a:avLst/>
              <a:gdLst/>
              <a:ahLst/>
              <a:cxnLst/>
              <a:rect l="l" t="t" r="r" b="b"/>
              <a:pathLst>
                <a:path w="12789" h="37651" extrusionOk="0">
                  <a:moveTo>
                    <a:pt x="1577" y="304"/>
                  </a:moveTo>
                  <a:lnTo>
                    <a:pt x="12480" y="36973"/>
                  </a:lnTo>
                  <a:lnTo>
                    <a:pt x="11223" y="37346"/>
                  </a:lnTo>
                  <a:lnTo>
                    <a:pt x="321" y="677"/>
                  </a:lnTo>
                  <a:lnTo>
                    <a:pt x="1577" y="304"/>
                  </a:lnTo>
                  <a:close/>
                  <a:moveTo>
                    <a:pt x="1668" y="0"/>
                  </a:moveTo>
                  <a:cubicBezTo>
                    <a:pt x="1655" y="0"/>
                    <a:pt x="1642" y="2"/>
                    <a:pt x="1629" y="6"/>
                  </a:cubicBezTo>
                  <a:lnTo>
                    <a:pt x="113" y="456"/>
                  </a:lnTo>
                  <a:cubicBezTo>
                    <a:pt x="42" y="477"/>
                    <a:pt x="1" y="554"/>
                    <a:pt x="22" y="626"/>
                  </a:cubicBezTo>
                  <a:lnTo>
                    <a:pt x="11001" y="37554"/>
                  </a:lnTo>
                  <a:cubicBezTo>
                    <a:pt x="11018" y="37611"/>
                    <a:pt x="11071" y="37651"/>
                    <a:pt x="11132" y="37651"/>
                  </a:cubicBezTo>
                  <a:cubicBezTo>
                    <a:pt x="11144" y="37651"/>
                    <a:pt x="11157" y="37650"/>
                    <a:pt x="11170" y="37646"/>
                  </a:cubicBezTo>
                  <a:lnTo>
                    <a:pt x="12686" y="37194"/>
                  </a:lnTo>
                  <a:cubicBezTo>
                    <a:pt x="12721" y="37185"/>
                    <a:pt x="12750" y="37161"/>
                    <a:pt x="12767" y="37129"/>
                  </a:cubicBezTo>
                  <a:cubicBezTo>
                    <a:pt x="12784" y="37098"/>
                    <a:pt x="12788" y="37060"/>
                    <a:pt x="12777" y="37026"/>
                  </a:cubicBezTo>
                  <a:lnTo>
                    <a:pt x="1799" y="97"/>
                  </a:lnTo>
                  <a:cubicBezTo>
                    <a:pt x="1788" y="63"/>
                    <a:pt x="1765" y="34"/>
                    <a:pt x="1734" y="17"/>
                  </a:cubicBezTo>
                  <a:cubicBezTo>
                    <a:pt x="1714" y="6"/>
                    <a:pt x="1691" y="0"/>
                    <a:pt x="1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 rot="-1002000">
              <a:off x="4998600" y="3132360"/>
              <a:ext cx="77400" cy="120600"/>
            </a:xfrm>
            <a:custGeom>
              <a:avLst/>
              <a:gdLst/>
              <a:ahLst/>
              <a:cxnLst/>
              <a:rect l="l" t="t" r="r" b="b"/>
              <a:pathLst>
                <a:path w="3380" h="5226" extrusionOk="0">
                  <a:moveTo>
                    <a:pt x="2831" y="638"/>
                  </a:moveTo>
                  <a:lnTo>
                    <a:pt x="2798" y="4111"/>
                  </a:lnTo>
                  <a:lnTo>
                    <a:pt x="771" y="1251"/>
                  </a:lnTo>
                  <a:lnTo>
                    <a:pt x="2831" y="638"/>
                  </a:lnTo>
                  <a:close/>
                  <a:moveTo>
                    <a:pt x="3106" y="0"/>
                  </a:moveTo>
                  <a:cubicBezTo>
                    <a:pt x="3080" y="0"/>
                    <a:pt x="3054" y="4"/>
                    <a:pt x="3028" y="12"/>
                  </a:cubicBezTo>
                  <a:lnTo>
                    <a:pt x="252" y="836"/>
                  </a:lnTo>
                  <a:cubicBezTo>
                    <a:pt x="73" y="889"/>
                    <a:pt x="0" y="1103"/>
                    <a:pt x="108" y="1255"/>
                  </a:cubicBezTo>
                  <a:lnTo>
                    <a:pt x="2839" y="5110"/>
                  </a:lnTo>
                  <a:cubicBezTo>
                    <a:pt x="2891" y="5183"/>
                    <a:pt x="2973" y="5226"/>
                    <a:pt x="3062" y="5226"/>
                  </a:cubicBezTo>
                  <a:cubicBezTo>
                    <a:pt x="3089" y="5226"/>
                    <a:pt x="3117" y="5220"/>
                    <a:pt x="3142" y="5212"/>
                  </a:cubicBezTo>
                  <a:cubicBezTo>
                    <a:pt x="3255" y="5177"/>
                    <a:pt x="3333" y="5073"/>
                    <a:pt x="3333" y="4956"/>
                  </a:cubicBezTo>
                  <a:lnTo>
                    <a:pt x="3378" y="275"/>
                  </a:lnTo>
                  <a:cubicBezTo>
                    <a:pt x="3379" y="119"/>
                    <a:pt x="3252" y="0"/>
                    <a:pt x="31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 rot="-1002000">
              <a:off x="5045400" y="3187800"/>
              <a:ext cx="31320" cy="53640"/>
            </a:xfrm>
            <a:custGeom>
              <a:avLst/>
              <a:gdLst/>
              <a:ahLst/>
              <a:cxnLst/>
              <a:rect l="l" t="t" r="r" b="b"/>
              <a:pathLst>
                <a:path w="1390" h="2342" extrusionOk="0">
                  <a:moveTo>
                    <a:pt x="1389" y="0"/>
                  </a:moveTo>
                  <a:lnTo>
                    <a:pt x="0" y="413"/>
                  </a:lnTo>
                  <a:lnTo>
                    <a:pt x="1367" y="2341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321" name="Google Shape;1321;p4"/>
            <p:cNvSpPr/>
            <p:nvPr/>
          </p:nvSpPr>
          <p:spPr>
            <a:xfrm rot="-1002000">
              <a:off x="5037840" y="3181320"/>
              <a:ext cx="45360" cy="66240"/>
            </a:xfrm>
            <a:custGeom>
              <a:avLst/>
              <a:gdLst/>
              <a:ahLst/>
              <a:cxnLst/>
              <a:rect l="l" t="t" r="r" b="b"/>
              <a:pathLst>
                <a:path w="1991" h="2885" extrusionOk="0">
                  <a:moveTo>
                    <a:pt x="1443" y="638"/>
                  </a:moveTo>
                  <a:lnTo>
                    <a:pt x="1432" y="1770"/>
                  </a:lnTo>
                  <a:lnTo>
                    <a:pt x="771" y="838"/>
                  </a:lnTo>
                  <a:lnTo>
                    <a:pt x="1443" y="638"/>
                  </a:lnTo>
                  <a:close/>
                  <a:moveTo>
                    <a:pt x="1717" y="0"/>
                  </a:moveTo>
                  <a:cubicBezTo>
                    <a:pt x="1692" y="0"/>
                    <a:pt x="1666" y="4"/>
                    <a:pt x="1640" y="11"/>
                  </a:cubicBezTo>
                  <a:lnTo>
                    <a:pt x="252" y="425"/>
                  </a:lnTo>
                  <a:cubicBezTo>
                    <a:pt x="74" y="478"/>
                    <a:pt x="1" y="691"/>
                    <a:pt x="108" y="842"/>
                  </a:cubicBezTo>
                  <a:lnTo>
                    <a:pt x="1473" y="2769"/>
                  </a:lnTo>
                  <a:cubicBezTo>
                    <a:pt x="1525" y="2842"/>
                    <a:pt x="1607" y="2885"/>
                    <a:pt x="1696" y="2885"/>
                  </a:cubicBezTo>
                  <a:cubicBezTo>
                    <a:pt x="1723" y="2885"/>
                    <a:pt x="1750" y="2881"/>
                    <a:pt x="1776" y="2873"/>
                  </a:cubicBezTo>
                  <a:cubicBezTo>
                    <a:pt x="1889" y="2837"/>
                    <a:pt x="1967" y="2734"/>
                    <a:pt x="1967" y="2616"/>
                  </a:cubicBezTo>
                  <a:lnTo>
                    <a:pt x="1990" y="275"/>
                  </a:lnTo>
                  <a:cubicBezTo>
                    <a:pt x="1991" y="119"/>
                    <a:pt x="1863" y="0"/>
                    <a:pt x="1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 rot="-1002000">
              <a:off x="4464720" y="2306160"/>
              <a:ext cx="87840" cy="106560"/>
            </a:xfrm>
            <a:custGeom>
              <a:avLst/>
              <a:gdLst/>
              <a:ahLst/>
              <a:cxnLst/>
              <a:rect l="l" t="t" r="r" b="b"/>
              <a:pathLst>
                <a:path w="3825" h="4610" extrusionOk="0">
                  <a:moveTo>
                    <a:pt x="1621" y="0"/>
                  </a:moveTo>
                  <a:cubicBezTo>
                    <a:pt x="1483" y="0"/>
                    <a:pt x="1344" y="20"/>
                    <a:pt x="1205" y="61"/>
                  </a:cubicBezTo>
                  <a:cubicBezTo>
                    <a:pt x="438" y="289"/>
                    <a:pt x="1" y="1097"/>
                    <a:pt x="228" y="1865"/>
                  </a:cubicBezTo>
                  <a:lnTo>
                    <a:pt x="1044" y="4609"/>
                  </a:lnTo>
                  <a:lnTo>
                    <a:pt x="3824" y="3782"/>
                  </a:lnTo>
                  <a:lnTo>
                    <a:pt x="3009" y="1037"/>
                  </a:lnTo>
                  <a:cubicBezTo>
                    <a:pt x="2822" y="407"/>
                    <a:pt x="2246" y="0"/>
                    <a:pt x="16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 rot="-1002000">
              <a:off x="4457520" y="2300400"/>
              <a:ext cx="101880" cy="119160"/>
            </a:xfrm>
            <a:custGeom>
              <a:avLst/>
              <a:gdLst/>
              <a:ahLst/>
              <a:cxnLst/>
              <a:rect l="l" t="t" r="r" b="b"/>
              <a:pathLst>
                <a:path w="4432" h="5153" extrusionOk="0">
                  <a:moveTo>
                    <a:pt x="1924" y="544"/>
                  </a:moveTo>
                  <a:cubicBezTo>
                    <a:pt x="2444" y="545"/>
                    <a:pt x="2904" y="888"/>
                    <a:pt x="3052" y="1388"/>
                  </a:cubicBezTo>
                  <a:lnTo>
                    <a:pt x="3791" y="3871"/>
                  </a:lnTo>
                  <a:lnTo>
                    <a:pt x="1531" y="4542"/>
                  </a:lnTo>
                  <a:lnTo>
                    <a:pt x="792" y="2060"/>
                  </a:lnTo>
                  <a:cubicBezTo>
                    <a:pt x="606" y="1436"/>
                    <a:pt x="963" y="779"/>
                    <a:pt x="1586" y="594"/>
                  </a:cubicBezTo>
                  <a:cubicBezTo>
                    <a:pt x="1696" y="561"/>
                    <a:pt x="1810" y="545"/>
                    <a:pt x="1924" y="544"/>
                  </a:cubicBezTo>
                  <a:close/>
                  <a:moveTo>
                    <a:pt x="1924" y="0"/>
                  </a:moveTo>
                  <a:cubicBezTo>
                    <a:pt x="1761" y="0"/>
                    <a:pt x="1595" y="24"/>
                    <a:pt x="1431" y="72"/>
                  </a:cubicBezTo>
                  <a:cubicBezTo>
                    <a:pt x="519" y="344"/>
                    <a:pt x="0" y="1302"/>
                    <a:pt x="272" y="2215"/>
                  </a:cubicBezTo>
                  <a:lnTo>
                    <a:pt x="1087" y="4958"/>
                  </a:lnTo>
                  <a:cubicBezTo>
                    <a:pt x="1122" y="5073"/>
                    <a:pt x="1227" y="5153"/>
                    <a:pt x="1348" y="5153"/>
                  </a:cubicBezTo>
                  <a:cubicBezTo>
                    <a:pt x="1374" y="5153"/>
                    <a:pt x="1401" y="5149"/>
                    <a:pt x="1426" y="5142"/>
                  </a:cubicBezTo>
                  <a:lnTo>
                    <a:pt x="4207" y="4315"/>
                  </a:lnTo>
                  <a:cubicBezTo>
                    <a:pt x="4351" y="4272"/>
                    <a:pt x="4432" y="4120"/>
                    <a:pt x="4389" y="3977"/>
                  </a:cubicBezTo>
                  <a:lnTo>
                    <a:pt x="3574" y="1232"/>
                  </a:lnTo>
                  <a:cubicBezTo>
                    <a:pt x="3351" y="484"/>
                    <a:pt x="2666" y="0"/>
                    <a:pt x="19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 rot="-1002000">
              <a:off x="4460040" y="2308680"/>
              <a:ext cx="78120" cy="73080"/>
            </a:xfrm>
            <a:custGeom>
              <a:avLst/>
              <a:gdLst/>
              <a:ahLst/>
              <a:cxnLst/>
              <a:rect l="l" t="t" r="r" b="b"/>
              <a:pathLst>
                <a:path w="3401" h="3178" extrusionOk="0">
                  <a:moveTo>
                    <a:pt x="1621" y="0"/>
                  </a:moveTo>
                  <a:cubicBezTo>
                    <a:pt x="1483" y="0"/>
                    <a:pt x="1344" y="20"/>
                    <a:pt x="1205" y="61"/>
                  </a:cubicBezTo>
                  <a:cubicBezTo>
                    <a:pt x="438" y="289"/>
                    <a:pt x="1" y="1097"/>
                    <a:pt x="228" y="1865"/>
                  </a:cubicBezTo>
                  <a:lnTo>
                    <a:pt x="619" y="3178"/>
                  </a:lnTo>
                  <a:lnTo>
                    <a:pt x="3401" y="2350"/>
                  </a:lnTo>
                  <a:lnTo>
                    <a:pt x="3010" y="1037"/>
                  </a:lnTo>
                  <a:cubicBezTo>
                    <a:pt x="2822" y="407"/>
                    <a:pt x="2246" y="0"/>
                    <a:pt x="16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 rot="-1002000">
              <a:off x="4453200" y="2302200"/>
              <a:ext cx="92160" cy="85680"/>
            </a:xfrm>
            <a:custGeom>
              <a:avLst/>
              <a:gdLst/>
              <a:ahLst/>
              <a:cxnLst/>
              <a:rect l="l" t="t" r="r" b="b"/>
              <a:pathLst>
                <a:path w="4007" h="3722" extrusionOk="0">
                  <a:moveTo>
                    <a:pt x="1924" y="544"/>
                  </a:moveTo>
                  <a:cubicBezTo>
                    <a:pt x="2444" y="545"/>
                    <a:pt x="2904" y="888"/>
                    <a:pt x="3052" y="1387"/>
                  </a:cubicBezTo>
                  <a:lnTo>
                    <a:pt x="3364" y="2440"/>
                  </a:lnTo>
                  <a:lnTo>
                    <a:pt x="1106" y="3111"/>
                  </a:lnTo>
                  <a:lnTo>
                    <a:pt x="792" y="2060"/>
                  </a:lnTo>
                  <a:cubicBezTo>
                    <a:pt x="606" y="1435"/>
                    <a:pt x="963" y="779"/>
                    <a:pt x="1586" y="594"/>
                  </a:cubicBezTo>
                  <a:cubicBezTo>
                    <a:pt x="1696" y="561"/>
                    <a:pt x="1810" y="544"/>
                    <a:pt x="1924" y="544"/>
                  </a:cubicBezTo>
                  <a:close/>
                  <a:moveTo>
                    <a:pt x="1924" y="0"/>
                  </a:moveTo>
                  <a:cubicBezTo>
                    <a:pt x="1761" y="0"/>
                    <a:pt x="1595" y="24"/>
                    <a:pt x="1431" y="72"/>
                  </a:cubicBezTo>
                  <a:cubicBezTo>
                    <a:pt x="519" y="344"/>
                    <a:pt x="0" y="1302"/>
                    <a:pt x="272" y="2215"/>
                  </a:cubicBezTo>
                  <a:lnTo>
                    <a:pt x="662" y="3527"/>
                  </a:lnTo>
                  <a:cubicBezTo>
                    <a:pt x="697" y="3642"/>
                    <a:pt x="802" y="3721"/>
                    <a:pt x="923" y="3721"/>
                  </a:cubicBezTo>
                  <a:cubicBezTo>
                    <a:pt x="949" y="3721"/>
                    <a:pt x="975" y="3719"/>
                    <a:pt x="1001" y="3711"/>
                  </a:cubicBezTo>
                  <a:lnTo>
                    <a:pt x="3782" y="2883"/>
                  </a:lnTo>
                  <a:cubicBezTo>
                    <a:pt x="3925" y="2841"/>
                    <a:pt x="4007" y="2689"/>
                    <a:pt x="3964" y="2546"/>
                  </a:cubicBezTo>
                  <a:lnTo>
                    <a:pt x="3574" y="1232"/>
                  </a:lnTo>
                  <a:cubicBezTo>
                    <a:pt x="3351" y="484"/>
                    <a:pt x="2666" y="0"/>
                    <a:pt x="19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 rot="-1002000">
              <a:off x="1254240" y="2738880"/>
              <a:ext cx="38160" cy="47520"/>
            </a:xfrm>
            <a:custGeom>
              <a:avLst/>
              <a:gdLst/>
              <a:ahLst/>
              <a:cxnLst/>
              <a:rect l="l" t="t" r="r" b="b"/>
              <a:pathLst>
                <a:path w="1691" h="2083" extrusionOk="0">
                  <a:moveTo>
                    <a:pt x="1382" y="1"/>
                  </a:moveTo>
                  <a:cubicBezTo>
                    <a:pt x="1297" y="1"/>
                    <a:pt x="1213" y="41"/>
                    <a:pt x="1159" y="116"/>
                  </a:cubicBezTo>
                  <a:cubicBezTo>
                    <a:pt x="798" y="626"/>
                    <a:pt x="447" y="1148"/>
                    <a:pt x="116" y="1664"/>
                  </a:cubicBezTo>
                  <a:cubicBezTo>
                    <a:pt x="1" y="1845"/>
                    <a:pt x="130" y="2082"/>
                    <a:pt x="345" y="2082"/>
                  </a:cubicBezTo>
                  <a:cubicBezTo>
                    <a:pt x="346" y="2082"/>
                    <a:pt x="347" y="2082"/>
                    <a:pt x="349" y="2082"/>
                  </a:cubicBezTo>
                  <a:cubicBezTo>
                    <a:pt x="440" y="2082"/>
                    <a:pt x="526" y="2035"/>
                    <a:pt x="574" y="1958"/>
                  </a:cubicBezTo>
                  <a:cubicBezTo>
                    <a:pt x="901" y="1448"/>
                    <a:pt x="1247" y="934"/>
                    <a:pt x="1603" y="430"/>
                  </a:cubicBezTo>
                  <a:cubicBezTo>
                    <a:pt x="1690" y="308"/>
                    <a:pt x="1661" y="137"/>
                    <a:pt x="1538" y="51"/>
                  </a:cubicBezTo>
                  <a:cubicBezTo>
                    <a:pt x="1490" y="17"/>
                    <a:pt x="1436" y="1"/>
                    <a:pt x="1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 rot="-1002000">
              <a:off x="1275120" y="2564640"/>
              <a:ext cx="111600" cy="117720"/>
            </a:xfrm>
            <a:custGeom>
              <a:avLst/>
              <a:gdLst/>
              <a:ahLst/>
              <a:cxnLst/>
              <a:rect l="l" t="t" r="r" b="b"/>
              <a:pathLst>
                <a:path w="4842" h="5092" extrusionOk="0">
                  <a:moveTo>
                    <a:pt x="4541" y="1"/>
                  </a:moveTo>
                  <a:cubicBezTo>
                    <a:pt x="4479" y="1"/>
                    <a:pt x="4416" y="22"/>
                    <a:pt x="4365" y="65"/>
                  </a:cubicBezTo>
                  <a:cubicBezTo>
                    <a:pt x="4347" y="82"/>
                    <a:pt x="2399" y="1814"/>
                    <a:pt x="142" y="4650"/>
                  </a:cubicBezTo>
                  <a:cubicBezTo>
                    <a:pt x="0" y="4829"/>
                    <a:pt x="127" y="5091"/>
                    <a:pt x="354" y="5091"/>
                  </a:cubicBezTo>
                  <a:cubicBezTo>
                    <a:pt x="355" y="5091"/>
                    <a:pt x="356" y="5091"/>
                    <a:pt x="358" y="5091"/>
                  </a:cubicBezTo>
                  <a:cubicBezTo>
                    <a:pt x="440" y="5091"/>
                    <a:pt x="516" y="5053"/>
                    <a:pt x="567" y="4989"/>
                  </a:cubicBezTo>
                  <a:cubicBezTo>
                    <a:pt x="2792" y="2193"/>
                    <a:pt x="4707" y="489"/>
                    <a:pt x="4727" y="472"/>
                  </a:cubicBezTo>
                  <a:cubicBezTo>
                    <a:pt x="4834" y="371"/>
                    <a:pt x="4842" y="203"/>
                    <a:pt x="4744" y="92"/>
                  </a:cubicBezTo>
                  <a:cubicBezTo>
                    <a:pt x="4690" y="31"/>
                    <a:pt x="4616" y="1"/>
                    <a:pt x="4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 rot="-1002000">
              <a:off x="1168560" y="2668320"/>
              <a:ext cx="106920" cy="164160"/>
            </a:xfrm>
            <a:custGeom>
              <a:avLst/>
              <a:gdLst/>
              <a:ahLst/>
              <a:cxnLst/>
              <a:rect l="l" t="t" r="r" b="b"/>
              <a:pathLst>
                <a:path w="4646" h="7086" extrusionOk="0">
                  <a:moveTo>
                    <a:pt x="4338" y="1"/>
                  </a:moveTo>
                  <a:cubicBezTo>
                    <a:pt x="4256" y="1"/>
                    <a:pt x="4174" y="38"/>
                    <a:pt x="4121" y="109"/>
                  </a:cubicBezTo>
                  <a:cubicBezTo>
                    <a:pt x="4093" y="146"/>
                    <a:pt x="1358" y="4012"/>
                    <a:pt x="65" y="6696"/>
                  </a:cubicBezTo>
                  <a:cubicBezTo>
                    <a:pt x="1" y="6831"/>
                    <a:pt x="58" y="6994"/>
                    <a:pt x="193" y="7059"/>
                  </a:cubicBezTo>
                  <a:cubicBezTo>
                    <a:pt x="230" y="7076"/>
                    <a:pt x="269" y="7086"/>
                    <a:pt x="310" y="7086"/>
                  </a:cubicBezTo>
                  <a:cubicBezTo>
                    <a:pt x="415" y="7086"/>
                    <a:pt x="510" y="7026"/>
                    <a:pt x="555" y="6932"/>
                  </a:cubicBezTo>
                  <a:cubicBezTo>
                    <a:pt x="1828" y="4290"/>
                    <a:pt x="4538" y="461"/>
                    <a:pt x="4565" y="423"/>
                  </a:cubicBezTo>
                  <a:cubicBezTo>
                    <a:pt x="4645" y="301"/>
                    <a:pt x="4615" y="136"/>
                    <a:pt x="4496" y="51"/>
                  </a:cubicBezTo>
                  <a:cubicBezTo>
                    <a:pt x="4448" y="17"/>
                    <a:pt x="4393" y="1"/>
                    <a:pt x="43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 rot="-1002000">
              <a:off x="2154600" y="2671200"/>
              <a:ext cx="37440" cy="47520"/>
            </a:xfrm>
            <a:custGeom>
              <a:avLst/>
              <a:gdLst/>
              <a:ahLst/>
              <a:cxnLst/>
              <a:rect l="l" t="t" r="r" b="b"/>
              <a:pathLst>
                <a:path w="1659" h="2086" extrusionOk="0">
                  <a:moveTo>
                    <a:pt x="1349" y="0"/>
                  </a:moveTo>
                  <a:cubicBezTo>
                    <a:pt x="1262" y="0"/>
                    <a:pt x="1177" y="41"/>
                    <a:pt x="1125" y="119"/>
                  </a:cubicBezTo>
                  <a:cubicBezTo>
                    <a:pt x="758" y="637"/>
                    <a:pt x="408" y="1157"/>
                    <a:pt x="81" y="1667"/>
                  </a:cubicBezTo>
                  <a:cubicBezTo>
                    <a:pt x="0" y="1794"/>
                    <a:pt x="38" y="1962"/>
                    <a:pt x="165" y="2043"/>
                  </a:cubicBezTo>
                  <a:cubicBezTo>
                    <a:pt x="208" y="2070"/>
                    <a:pt x="259" y="2085"/>
                    <a:pt x="310" y="2085"/>
                  </a:cubicBezTo>
                  <a:cubicBezTo>
                    <a:pt x="403" y="2085"/>
                    <a:pt x="490" y="2039"/>
                    <a:pt x="541" y="1961"/>
                  </a:cubicBezTo>
                  <a:cubicBezTo>
                    <a:pt x="862" y="1457"/>
                    <a:pt x="1208" y="944"/>
                    <a:pt x="1568" y="433"/>
                  </a:cubicBezTo>
                  <a:cubicBezTo>
                    <a:pt x="1658" y="310"/>
                    <a:pt x="1629" y="137"/>
                    <a:pt x="1506" y="50"/>
                  </a:cubicBezTo>
                  <a:cubicBezTo>
                    <a:pt x="1458" y="16"/>
                    <a:pt x="1403" y="0"/>
                    <a:pt x="1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 rot="-1002000">
              <a:off x="2174760" y="2496960"/>
              <a:ext cx="111600" cy="117720"/>
            </a:xfrm>
            <a:custGeom>
              <a:avLst/>
              <a:gdLst/>
              <a:ahLst/>
              <a:cxnLst/>
              <a:rect l="l" t="t" r="r" b="b"/>
              <a:pathLst>
                <a:path w="4845" h="5092" extrusionOk="0">
                  <a:moveTo>
                    <a:pt x="4544" y="1"/>
                  </a:moveTo>
                  <a:cubicBezTo>
                    <a:pt x="4481" y="1"/>
                    <a:pt x="4418" y="22"/>
                    <a:pt x="4367" y="66"/>
                  </a:cubicBezTo>
                  <a:cubicBezTo>
                    <a:pt x="4348" y="83"/>
                    <a:pt x="2400" y="1815"/>
                    <a:pt x="143" y="4651"/>
                  </a:cubicBezTo>
                  <a:cubicBezTo>
                    <a:pt x="0" y="4828"/>
                    <a:pt x="127" y="5092"/>
                    <a:pt x="355" y="5092"/>
                  </a:cubicBezTo>
                  <a:cubicBezTo>
                    <a:pt x="438" y="5092"/>
                    <a:pt x="516" y="5055"/>
                    <a:pt x="568" y="4990"/>
                  </a:cubicBezTo>
                  <a:cubicBezTo>
                    <a:pt x="2794" y="2195"/>
                    <a:pt x="4708" y="489"/>
                    <a:pt x="4728" y="474"/>
                  </a:cubicBezTo>
                  <a:cubicBezTo>
                    <a:pt x="4837" y="373"/>
                    <a:pt x="4845" y="204"/>
                    <a:pt x="4747" y="92"/>
                  </a:cubicBezTo>
                  <a:cubicBezTo>
                    <a:pt x="4693" y="32"/>
                    <a:pt x="4619" y="1"/>
                    <a:pt x="45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 rot="-1002000">
              <a:off x="2068560" y="2600640"/>
              <a:ext cx="107280" cy="164160"/>
            </a:xfrm>
            <a:custGeom>
              <a:avLst/>
              <a:gdLst/>
              <a:ahLst/>
              <a:cxnLst/>
              <a:rect l="l" t="t" r="r" b="b"/>
              <a:pathLst>
                <a:path w="4651" h="7093" extrusionOk="0">
                  <a:moveTo>
                    <a:pt x="4343" y="1"/>
                  </a:moveTo>
                  <a:cubicBezTo>
                    <a:pt x="4257" y="1"/>
                    <a:pt x="4174" y="41"/>
                    <a:pt x="4121" y="116"/>
                  </a:cubicBezTo>
                  <a:cubicBezTo>
                    <a:pt x="4094" y="154"/>
                    <a:pt x="1358" y="4019"/>
                    <a:pt x="66" y="6703"/>
                  </a:cubicBezTo>
                  <a:cubicBezTo>
                    <a:pt x="1" y="6838"/>
                    <a:pt x="58" y="7001"/>
                    <a:pt x="193" y="7066"/>
                  </a:cubicBezTo>
                  <a:cubicBezTo>
                    <a:pt x="230" y="7083"/>
                    <a:pt x="270" y="7092"/>
                    <a:pt x="311" y="7092"/>
                  </a:cubicBezTo>
                  <a:cubicBezTo>
                    <a:pt x="415" y="7092"/>
                    <a:pt x="509" y="7033"/>
                    <a:pt x="556" y="6939"/>
                  </a:cubicBezTo>
                  <a:cubicBezTo>
                    <a:pt x="1827" y="4299"/>
                    <a:pt x="4537" y="468"/>
                    <a:pt x="4564" y="430"/>
                  </a:cubicBezTo>
                  <a:cubicBezTo>
                    <a:pt x="4651" y="308"/>
                    <a:pt x="4622" y="138"/>
                    <a:pt x="4500" y="51"/>
                  </a:cubicBezTo>
                  <a:cubicBezTo>
                    <a:pt x="4452" y="17"/>
                    <a:pt x="4397" y="1"/>
                    <a:pt x="4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 rot="-1002000">
              <a:off x="3254400" y="1987560"/>
              <a:ext cx="49320" cy="35280"/>
            </a:xfrm>
            <a:custGeom>
              <a:avLst/>
              <a:gdLst/>
              <a:ahLst/>
              <a:cxnLst/>
              <a:rect l="l" t="t" r="r" b="b"/>
              <a:pathLst>
                <a:path w="2161" h="1555" extrusionOk="0">
                  <a:moveTo>
                    <a:pt x="311" y="1"/>
                  </a:moveTo>
                  <a:cubicBezTo>
                    <a:pt x="220" y="1"/>
                    <a:pt x="131" y="46"/>
                    <a:pt x="80" y="129"/>
                  </a:cubicBezTo>
                  <a:cubicBezTo>
                    <a:pt x="0" y="257"/>
                    <a:pt x="40" y="424"/>
                    <a:pt x="168" y="504"/>
                  </a:cubicBezTo>
                  <a:cubicBezTo>
                    <a:pt x="682" y="821"/>
                    <a:pt x="1201" y="1159"/>
                    <a:pt x="1712" y="1509"/>
                  </a:cubicBezTo>
                  <a:cubicBezTo>
                    <a:pt x="1757" y="1539"/>
                    <a:pt x="1810" y="1555"/>
                    <a:pt x="1866" y="1555"/>
                  </a:cubicBezTo>
                  <a:cubicBezTo>
                    <a:pt x="1985" y="1555"/>
                    <a:pt x="2090" y="1478"/>
                    <a:pt x="2125" y="1364"/>
                  </a:cubicBezTo>
                  <a:cubicBezTo>
                    <a:pt x="2161" y="1249"/>
                    <a:pt x="2117" y="1126"/>
                    <a:pt x="2018" y="1058"/>
                  </a:cubicBezTo>
                  <a:cubicBezTo>
                    <a:pt x="1502" y="705"/>
                    <a:pt x="975" y="363"/>
                    <a:pt x="454" y="42"/>
                  </a:cubicBezTo>
                  <a:cubicBezTo>
                    <a:pt x="409" y="14"/>
                    <a:pt x="360" y="1"/>
                    <a:pt x="3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 rot="-1002000">
              <a:off x="3359160" y="2007000"/>
              <a:ext cx="121680" cy="107640"/>
            </a:xfrm>
            <a:custGeom>
              <a:avLst/>
              <a:gdLst/>
              <a:ahLst/>
              <a:cxnLst/>
              <a:rect l="l" t="t" r="r" b="b"/>
              <a:pathLst>
                <a:path w="5273" h="4659" extrusionOk="0">
                  <a:moveTo>
                    <a:pt x="305" y="1"/>
                  </a:moveTo>
                  <a:cubicBezTo>
                    <a:pt x="224" y="1"/>
                    <a:pt x="143" y="37"/>
                    <a:pt x="90" y="106"/>
                  </a:cubicBezTo>
                  <a:cubicBezTo>
                    <a:pt x="0" y="221"/>
                    <a:pt x="19" y="388"/>
                    <a:pt x="131" y="482"/>
                  </a:cubicBezTo>
                  <a:cubicBezTo>
                    <a:pt x="2962" y="2664"/>
                    <a:pt x="4697" y="4551"/>
                    <a:pt x="4713" y="4569"/>
                  </a:cubicBezTo>
                  <a:cubicBezTo>
                    <a:pt x="4764" y="4626"/>
                    <a:pt x="4837" y="4658"/>
                    <a:pt x="4914" y="4658"/>
                  </a:cubicBezTo>
                  <a:cubicBezTo>
                    <a:pt x="5149" y="4658"/>
                    <a:pt x="5273" y="4377"/>
                    <a:pt x="5114" y="4204"/>
                  </a:cubicBezTo>
                  <a:cubicBezTo>
                    <a:pt x="5097" y="4184"/>
                    <a:pt x="3334" y="2264"/>
                    <a:pt x="464" y="52"/>
                  </a:cubicBezTo>
                  <a:cubicBezTo>
                    <a:pt x="416" y="17"/>
                    <a:pt x="360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 rot="-1002000">
              <a:off x="3206520" y="1901880"/>
              <a:ext cx="166680" cy="103320"/>
            </a:xfrm>
            <a:custGeom>
              <a:avLst/>
              <a:gdLst/>
              <a:ahLst/>
              <a:cxnLst/>
              <a:rect l="l" t="t" r="r" b="b"/>
              <a:pathLst>
                <a:path w="7216" h="4476" extrusionOk="0">
                  <a:moveTo>
                    <a:pt x="310" y="1"/>
                  </a:moveTo>
                  <a:cubicBezTo>
                    <a:pt x="208" y="1"/>
                    <a:pt x="110" y="59"/>
                    <a:pt x="64" y="159"/>
                  </a:cubicBezTo>
                  <a:cubicBezTo>
                    <a:pt x="0" y="295"/>
                    <a:pt x="60" y="457"/>
                    <a:pt x="196" y="519"/>
                  </a:cubicBezTo>
                  <a:cubicBezTo>
                    <a:pt x="2857" y="1750"/>
                    <a:pt x="6727" y="4400"/>
                    <a:pt x="6766" y="4426"/>
                  </a:cubicBezTo>
                  <a:cubicBezTo>
                    <a:pt x="6812" y="4458"/>
                    <a:pt x="6865" y="4474"/>
                    <a:pt x="6921" y="4474"/>
                  </a:cubicBezTo>
                  <a:lnTo>
                    <a:pt x="6921" y="4475"/>
                  </a:lnTo>
                  <a:cubicBezTo>
                    <a:pt x="7040" y="4475"/>
                    <a:pt x="7146" y="4397"/>
                    <a:pt x="7182" y="4283"/>
                  </a:cubicBezTo>
                  <a:cubicBezTo>
                    <a:pt x="7216" y="4169"/>
                    <a:pt x="7174" y="4046"/>
                    <a:pt x="7074" y="3979"/>
                  </a:cubicBezTo>
                  <a:cubicBezTo>
                    <a:pt x="7036" y="3951"/>
                    <a:pt x="3127" y="1276"/>
                    <a:pt x="424" y="26"/>
                  </a:cubicBezTo>
                  <a:cubicBezTo>
                    <a:pt x="387" y="9"/>
                    <a:pt x="348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 rot="-1002000">
              <a:off x="2268000" y="3132360"/>
              <a:ext cx="38880" cy="165240"/>
            </a:xfrm>
            <a:custGeom>
              <a:avLst/>
              <a:gdLst/>
              <a:ahLst/>
              <a:cxnLst/>
              <a:rect l="l" t="t" r="r" b="b"/>
              <a:pathLst>
                <a:path w="1722" h="7128" extrusionOk="0">
                  <a:moveTo>
                    <a:pt x="1424" y="0"/>
                  </a:moveTo>
                  <a:cubicBezTo>
                    <a:pt x="1292" y="0"/>
                    <a:pt x="1181" y="102"/>
                    <a:pt x="1163" y="236"/>
                  </a:cubicBezTo>
                  <a:cubicBezTo>
                    <a:pt x="883" y="2294"/>
                    <a:pt x="460" y="5101"/>
                    <a:pt x="38" y="6790"/>
                  </a:cubicBezTo>
                  <a:cubicBezTo>
                    <a:pt x="1" y="6936"/>
                    <a:pt x="89" y="7084"/>
                    <a:pt x="236" y="7120"/>
                  </a:cubicBezTo>
                  <a:cubicBezTo>
                    <a:pt x="258" y="7125"/>
                    <a:pt x="280" y="7128"/>
                    <a:pt x="303" y="7128"/>
                  </a:cubicBezTo>
                  <a:cubicBezTo>
                    <a:pt x="426" y="7126"/>
                    <a:pt x="534" y="7043"/>
                    <a:pt x="565" y="6923"/>
                  </a:cubicBezTo>
                  <a:cubicBezTo>
                    <a:pt x="992" y="5209"/>
                    <a:pt x="1419" y="2381"/>
                    <a:pt x="1702" y="310"/>
                  </a:cubicBezTo>
                  <a:cubicBezTo>
                    <a:pt x="1722" y="161"/>
                    <a:pt x="1617" y="24"/>
                    <a:pt x="1469" y="4"/>
                  </a:cubicBezTo>
                  <a:cubicBezTo>
                    <a:pt x="1454" y="2"/>
                    <a:pt x="1439" y="0"/>
                    <a:pt x="14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 rot="-1002000">
              <a:off x="2264040" y="3074040"/>
              <a:ext cx="15120" cy="35280"/>
            </a:xfrm>
            <a:custGeom>
              <a:avLst/>
              <a:gdLst/>
              <a:ahLst/>
              <a:cxnLst/>
              <a:rect l="l" t="t" r="r" b="b"/>
              <a:pathLst>
                <a:path w="703" h="1554" extrusionOk="0">
                  <a:moveTo>
                    <a:pt x="408" y="0"/>
                  </a:moveTo>
                  <a:cubicBezTo>
                    <a:pt x="274" y="0"/>
                    <a:pt x="160" y="105"/>
                    <a:pt x="145" y="240"/>
                  </a:cubicBezTo>
                  <a:cubicBezTo>
                    <a:pt x="145" y="240"/>
                    <a:pt x="99" y="625"/>
                    <a:pt x="21" y="1248"/>
                  </a:cubicBezTo>
                  <a:cubicBezTo>
                    <a:pt x="1" y="1396"/>
                    <a:pt x="107" y="1532"/>
                    <a:pt x="257" y="1551"/>
                  </a:cubicBezTo>
                  <a:cubicBezTo>
                    <a:pt x="267" y="1554"/>
                    <a:pt x="279" y="1554"/>
                    <a:pt x="291" y="1554"/>
                  </a:cubicBezTo>
                  <a:cubicBezTo>
                    <a:pt x="427" y="1554"/>
                    <a:pt x="543" y="1452"/>
                    <a:pt x="560" y="1317"/>
                  </a:cubicBezTo>
                  <a:cubicBezTo>
                    <a:pt x="639" y="690"/>
                    <a:pt x="686" y="304"/>
                    <a:pt x="686" y="304"/>
                  </a:cubicBezTo>
                  <a:cubicBezTo>
                    <a:pt x="703" y="155"/>
                    <a:pt x="595" y="20"/>
                    <a:pt x="447" y="3"/>
                  </a:cubicBezTo>
                  <a:cubicBezTo>
                    <a:pt x="434" y="1"/>
                    <a:pt x="421" y="0"/>
                    <a:pt x="4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 rot="-1002000">
              <a:off x="2302920" y="3198960"/>
              <a:ext cx="64440" cy="146880"/>
            </a:xfrm>
            <a:custGeom>
              <a:avLst/>
              <a:gdLst/>
              <a:ahLst/>
              <a:cxnLst/>
              <a:rect l="l" t="t" r="r" b="b"/>
              <a:pathLst>
                <a:path w="2813" h="6345" extrusionOk="0">
                  <a:moveTo>
                    <a:pt x="2508" y="0"/>
                  </a:moveTo>
                  <a:cubicBezTo>
                    <a:pt x="2392" y="0"/>
                    <a:pt x="2284" y="77"/>
                    <a:pt x="2248" y="193"/>
                  </a:cubicBezTo>
                  <a:cubicBezTo>
                    <a:pt x="2238" y="229"/>
                    <a:pt x="1155" y="3823"/>
                    <a:pt x="90" y="5950"/>
                  </a:cubicBezTo>
                  <a:cubicBezTo>
                    <a:pt x="0" y="6132"/>
                    <a:pt x="131" y="6344"/>
                    <a:pt x="334" y="6345"/>
                  </a:cubicBezTo>
                  <a:cubicBezTo>
                    <a:pt x="437" y="6345"/>
                    <a:pt x="531" y="6287"/>
                    <a:pt x="577" y="6194"/>
                  </a:cubicBezTo>
                  <a:cubicBezTo>
                    <a:pt x="1662" y="4023"/>
                    <a:pt x="2725" y="499"/>
                    <a:pt x="2770" y="350"/>
                  </a:cubicBezTo>
                  <a:cubicBezTo>
                    <a:pt x="2812" y="207"/>
                    <a:pt x="2730" y="54"/>
                    <a:pt x="2587" y="12"/>
                  </a:cubicBezTo>
                  <a:cubicBezTo>
                    <a:pt x="2561" y="4"/>
                    <a:pt x="2535" y="0"/>
                    <a:pt x="25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 rot="-1002000">
              <a:off x="2982600" y="3063240"/>
              <a:ext cx="81360" cy="180720"/>
            </a:xfrm>
            <a:custGeom>
              <a:avLst/>
              <a:gdLst/>
              <a:ahLst/>
              <a:cxnLst/>
              <a:rect l="l" t="t" r="r" b="b"/>
              <a:pathLst>
                <a:path w="3545" h="7795" extrusionOk="0">
                  <a:moveTo>
                    <a:pt x="277" y="1"/>
                  </a:moveTo>
                  <a:cubicBezTo>
                    <a:pt x="272" y="1"/>
                    <a:pt x="267" y="1"/>
                    <a:pt x="262" y="1"/>
                  </a:cubicBezTo>
                  <a:cubicBezTo>
                    <a:pt x="113" y="12"/>
                    <a:pt x="0" y="143"/>
                    <a:pt x="12" y="292"/>
                  </a:cubicBezTo>
                  <a:cubicBezTo>
                    <a:pt x="27" y="490"/>
                    <a:pt x="412" y="5136"/>
                    <a:pt x="2991" y="7715"/>
                  </a:cubicBezTo>
                  <a:cubicBezTo>
                    <a:pt x="3042" y="7767"/>
                    <a:pt x="3112" y="7794"/>
                    <a:pt x="3183" y="7794"/>
                  </a:cubicBezTo>
                  <a:cubicBezTo>
                    <a:pt x="3424" y="7793"/>
                    <a:pt x="3545" y="7502"/>
                    <a:pt x="3375" y="7331"/>
                  </a:cubicBezTo>
                  <a:cubicBezTo>
                    <a:pt x="940" y="4895"/>
                    <a:pt x="558" y="296"/>
                    <a:pt x="554" y="251"/>
                  </a:cubicBezTo>
                  <a:cubicBezTo>
                    <a:pt x="543" y="106"/>
                    <a:pt x="412" y="1"/>
                    <a:pt x="2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 rot="-1002000">
              <a:off x="2997000" y="3172320"/>
              <a:ext cx="88920" cy="121680"/>
            </a:xfrm>
            <a:custGeom>
              <a:avLst/>
              <a:gdLst/>
              <a:ahLst/>
              <a:cxnLst/>
              <a:rect l="l" t="t" r="r" b="b"/>
              <a:pathLst>
                <a:path w="3867" h="5262" extrusionOk="0">
                  <a:moveTo>
                    <a:pt x="307" y="1"/>
                  </a:moveTo>
                  <a:cubicBezTo>
                    <a:pt x="279" y="1"/>
                    <a:pt x="250" y="5"/>
                    <a:pt x="221" y="15"/>
                  </a:cubicBezTo>
                  <a:cubicBezTo>
                    <a:pt x="77" y="62"/>
                    <a:pt x="0" y="220"/>
                    <a:pt x="51" y="363"/>
                  </a:cubicBezTo>
                  <a:cubicBezTo>
                    <a:pt x="96" y="499"/>
                    <a:pt x="1193" y="3731"/>
                    <a:pt x="3420" y="5217"/>
                  </a:cubicBezTo>
                  <a:cubicBezTo>
                    <a:pt x="3465" y="5246"/>
                    <a:pt x="3517" y="5262"/>
                    <a:pt x="3571" y="5262"/>
                  </a:cubicBezTo>
                  <a:cubicBezTo>
                    <a:pt x="3692" y="5262"/>
                    <a:pt x="3796" y="5184"/>
                    <a:pt x="3832" y="5068"/>
                  </a:cubicBezTo>
                  <a:cubicBezTo>
                    <a:pt x="3866" y="4955"/>
                    <a:pt x="3821" y="4830"/>
                    <a:pt x="3722" y="4764"/>
                  </a:cubicBezTo>
                  <a:cubicBezTo>
                    <a:pt x="1651" y="3384"/>
                    <a:pt x="578" y="223"/>
                    <a:pt x="567" y="191"/>
                  </a:cubicBezTo>
                  <a:cubicBezTo>
                    <a:pt x="530" y="75"/>
                    <a:pt x="423" y="1"/>
                    <a:pt x="3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 rot="-1002000">
              <a:off x="1292760" y="2517480"/>
              <a:ext cx="1130040" cy="1835640"/>
            </a:xfrm>
            <a:custGeom>
              <a:avLst/>
              <a:gdLst/>
              <a:ahLst/>
              <a:cxnLst/>
              <a:rect l="l" t="t" r="r" b="b"/>
              <a:pathLst>
                <a:path w="48622" h="78775" extrusionOk="0">
                  <a:moveTo>
                    <a:pt x="30053" y="0"/>
                  </a:moveTo>
                  <a:cubicBezTo>
                    <a:pt x="27699" y="0"/>
                    <a:pt x="23780" y="4742"/>
                    <a:pt x="21881" y="6450"/>
                  </a:cubicBezTo>
                  <a:cubicBezTo>
                    <a:pt x="19742" y="8375"/>
                    <a:pt x="16106" y="12440"/>
                    <a:pt x="14607" y="15649"/>
                  </a:cubicBezTo>
                  <a:cubicBezTo>
                    <a:pt x="13110" y="18857"/>
                    <a:pt x="11399" y="27415"/>
                    <a:pt x="10329" y="27842"/>
                  </a:cubicBezTo>
                  <a:cubicBezTo>
                    <a:pt x="10279" y="27862"/>
                    <a:pt x="10231" y="27872"/>
                    <a:pt x="10186" y="27872"/>
                  </a:cubicBezTo>
                  <a:cubicBezTo>
                    <a:pt x="9261" y="27872"/>
                    <a:pt x="9299" y="23832"/>
                    <a:pt x="10115" y="20569"/>
                  </a:cubicBezTo>
                  <a:cubicBezTo>
                    <a:pt x="10970" y="17147"/>
                    <a:pt x="12895" y="15649"/>
                    <a:pt x="15036" y="12868"/>
                  </a:cubicBezTo>
                  <a:cubicBezTo>
                    <a:pt x="17176" y="10086"/>
                    <a:pt x="18246" y="8161"/>
                    <a:pt x="16747" y="8161"/>
                  </a:cubicBezTo>
                  <a:cubicBezTo>
                    <a:pt x="15249" y="8161"/>
                    <a:pt x="12041" y="10299"/>
                    <a:pt x="8619" y="15648"/>
                  </a:cubicBezTo>
                  <a:cubicBezTo>
                    <a:pt x="5195" y="20997"/>
                    <a:pt x="2414" y="33190"/>
                    <a:pt x="2414" y="49877"/>
                  </a:cubicBezTo>
                  <a:cubicBezTo>
                    <a:pt x="2414" y="66564"/>
                    <a:pt x="0" y="68505"/>
                    <a:pt x="0" y="68505"/>
                  </a:cubicBezTo>
                  <a:lnTo>
                    <a:pt x="17757" y="78774"/>
                  </a:lnTo>
                  <a:cubicBezTo>
                    <a:pt x="17757" y="78774"/>
                    <a:pt x="20457" y="74570"/>
                    <a:pt x="22167" y="70292"/>
                  </a:cubicBezTo>
                  <a:cubicBezTo>
                    <a:pt x="23879" y="66013"/>
                    <a:pt x="36643" y="53727"/>
                    <a:pt x="39853" y="47952"/>
                  </a:cubicBezTo>
                  <a:cubicBezTo>
                    <a:pt x="43062" y="42175"/>
                    <a:pt x="43062" y="31907"/>
                    <a:pt x="44132" y="28056"/>
                  </a:cubicBezTo>
                  <a:cubicBezTo>
                    <a:pt x="45200" y="24205"/>
                    <a:pt x="46054" y="23350"/>
                    <a:pt x="45627" y="21639"/>
                  </a:cubicBezTo>
                  <a:cubicBezTo>
                    <a:pt x="45513" y="21185"/>
                    <a:pt x="45219" y="20972"/>
                    <a:pt x="44820" y="20972"/>
                  </a:cubicBezTo>
                  <a:cubicBezTo>
                    <a:pt x="43715" y="20972"/>
                    <a:pt x="41807" y="22605"/>
                    <a:pt x="40707" y="25276"/>
                  </a:cubicBezTo>
                  <a:cubicBezTo>
                    <a:pt x="39209" y="28912"/>
                    <a:pt x="36427" y="37684"/>
                    <a:pt x="35572" y="39396"/>
                  </a:cubicBezTo>
                  <a:cubicBezTo>
                    <a:pt x="35515" y="39509"/>
                    <a:pt x="35470" y="39562"/>
                    <a:pt x="35435" y="39562"/>
                  </a:cubicBezTo>
                  <a:cubicBezTo>
                    <a:pt x="34940" y="39562"/>
                    <a:pt x="36526" y="28845"/>
                    <a:pt x="37925" y="24847"/>
                  </a:cubicBezTo>
                  <a:cubicBezTo>
                    <a:pt x="39424" y="20569"/>
                    <a:pt x="45199" y="12439"/>
                    <a:pt x="46696" y="10942"/>
                  </a:cubicBezTo>
                  <a:cubicBezTo>
                    <a:pt x="48194" y="9445"/>
                    <a:pt x="48622" y="7305"/>
                    <a:pt x="46911" y="6450"/>
                  </a:cubicBezTo>
                  <a:cubicBezTo>
                    <a:pt x="46819" y="6404"/>
                    <a:pt x="46712" y="6382"/>
                    <a:pt x="46591" y="6382"/>
                  </a:cubicBezTo>
                  <a:cubicBezTo>
                    <a:pt x="44455" y="6382"/>
                    <a:pt x="38013" y="13208"/>
                    <a:pt x="35786" y="15435"/>
                  </a:cubicBezTo>
                  <a:cubicBezTo>
                    <a:pt x="33434" y="17788"/>
                    <a:pt x="30652" y="24847"/>
                    <a:pt x="28940" y="26559"/>
                  </a:cubicBezTo>
                  <a:cubicBezTo>
                    <a:pt x="28760" y="26739"/>
                    <a:pt x="28609" y="26822"/>
                    <a:pt x="28484" y="26822"/>
                  </a:cubicBezTo>
                  <a:cubicBezTo>
                    <a:pt x="27421" y="26822"/>
                    <a:pt x="28287" y="20806"/>
                    <a:pt x="30010" y="17360"/>
                  </a:cubicBezTo>
                  <a:cubicBezTo>
                    <a:pt x="31936" y="13510"/>
                    <a:pt x="37712" y="7092"/>
                    <a:pt x="39424" y="5593"/>
                  </a:cubicBezTo>
                  <a:cubicBezTo>
                    <a:pt x="41076" y="4147"/>
                    <a:pt x="40933" y="1304"/>
                    <a:pt x="39187" y="1304"/>
                  </a:cubicBezTo>
                  <a:cubicBezTo>
                    <a:pt x="39125" y="1304"/>
                    <a:pt x="39061" y="1308"/>
                    <a:pt x="38995" y="1315"/>
                  </a:cubicBezTo>
                  <a:cubicBezTo>
                    <a:pt x="37069" y="1528"/>
                    <a:pt x="28512" y="8588"/>
                    <a:pt x="26373" y="11156"/>
                  </a:cubicBezTo>
                  <a:cubicBezTo>
                    <a:pt x="24253" y="13700"/>
                    <a:pt x="20450" y="25492"/>
                    <a:pt x="19134" y="25492"/>
                  </a:cubicBezTo>
                  <a:cubicBezTo>
                    <a:pt x="19122" y="25492"/>
                    <a:pt x="19111" y="25491"/>
                    <a:pt x="19100" y="25490"/>
                  </a:cubicBezTo>
                  <a:cubicBezTo>
                    <a:pt x="17815" y="25275"/>
                    <a:pt x="19313" y="17145"/>
                    <a:pt x="21667" y="13937"/>
                  </a:cubicBezTo>
                  <a:cubicBezTo>
                    <a:pt x="24021" y="10728"/>
                    <a:pt x="29154" y="5593"/>
                    <a:pt x="30439" y="4738"/>
                  </a:cubicBezTo>
                  <a:cubicBezTo>
                    <a:pt x="31722" y="3883"/>
                    <a:pt x="33006" y="1743"/>
                    <a:pt x="30866" y="245"/>
                  </a:cubicBezTo>
                  <a:cubicBezTo>
                    <a:pt x="30625" y="77"/>
                    <a:pt x="30352" y="0"/>
                    <a:pt x="3005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 rot="-1002000">
              <a:off x="2861640" y="2046600"/>
              <a:ext cx="1131840" cy="1869480"/>
            </a:xfrm>
            <a:custGeom>
              <a:avLst/>
              <a:gdLst/>
              <a:ahLst/>
              <a:cxnLst/>
              <a:rect l="l" t="t" r="r" b="b"/>
              <a:pathLst>
                <a:path w="48691" h="80223" extrusionOk="0">
                  <a:moveTo>
                    <a:pt x="18569" y="0"/>
                  </a:moveTo>
                  <a:cubicBezTo>
                    <a:pt x="18271" y="0"/>
                    <a:pt x="17997" y="76"/>
                    <a:pt x="17756" y="245"/>
                  </a:cubicBezTo>
                  <a:cubicBezTo>
                    <a:pt x="15618" y="1743"/>
                    <a:pt x="16901" y="3882"/>
                    <a:pt x="18185" y="4738"/>
                  </a:cubicBezTo>
                  <a:cubicBezTo>
                    <a:pt x="19468" y="5594"/>
                    <a:pt x="24603" y="10728"/>
                    <a:pt x="26957" y="13937"/>
                  </a:cubicBezTo>
                  <a:cubicBezTo>
                    <a:pt x="29310" y="17146"/>
                    <a:pt x="30807" y="25276"/>
                    <a:pt x="29523" y="25489"/>
                  </a:cubicBezTo>
                  <a:cubicBezTo>
                    <a:pt x="29512" y="25491"/>
                    <a:pt x="29500" y="25492"/>
                    <a:pt x="29488" y="25492"/>
                  </a:cubicBezTo>
                  <a:cubicBezTo>
                    <a:pt x="28172" y="25492"/>
                    <a:pt x="24369" y="13701"/>
                    <a:pt x="22250" y="11157"/>
                  </a:cubicBezTo>
                  <a:cubicBezTo>
                    <a:pt x="20110" y="8589"/>
                    <a:pt x="11553" y="1529"/>
                    <a:pt x="9628" y="1316"/>
                  </a:cubicBezTo>
                  <a:cubicBezTo>
                    <a:pt x="9562" y="1309"/>
                    <a:pt x="9498" y="1305"/>
                    <a:pt x="9436" y="1305"/>
                  </a:cubicBezTo>
                  <a:cubicBezTo>
                    <a:pt x="7689" y="1305"/>
                    <a:pt x="7547" y="4148"/>
                    <a:pt x="9199" y="5594"/>
                  </a:cubicBezTo>
                  <a:cubicBezTo>
                    <a:pt x="10911" y="7092"/>
                    <a:pt x="16688" y="13509"/>
                    <a:pt x="18613" y="17361"/>
                  </a:cubicBezTo>
                  <a:cubicBezTo>
                    <a:pt x="20336" y="20806"/>
                    <a:pt x="21202" y="26822"/>
                    <a:pt x="20139" y="26822"/>
                  </a:cubicBezTo>
                  <a:cubicBezTo>
                    <a:pt x="20014" y="26822"/>
                    <a:pt x="19862" y="26739"/>
                    <a:pt x="19683" y="26559"/>
                  </a:cubicBezTo>
                  <a:cubicBezTo>
                    <a:pt x="17971" y="24848"/>
                    <a:pt x="15189" y="17787"/>
                    <a:pt x="12836" y="15436"/>
                  </a:cubicBezTo>
                  <a:cubicBezTo>
                    <a:pt x="10609" y="13209"/>
                    <a:pt x="4166" y="6382"/>
                    <a:pt x="2031" y="6382"/>
                  </a:cubicBezTo>
                  <a:cubicBezTo>
                    <a:pt x="1910" y="6382"/>
                    <a:pt x="1803" y="6404"/>
                    <a:pt x="1711" y="6450"/>
                  </a:cubicBezTo>
                  <a:cubicBezTo>
                    <a:pt x="1" y="7306"/>
                    <a:pt x="429" y="9446"/>
                    <a:pt x="1926" y="10942"/>
                  </a:cubicBezTo>
                  <a:cubicBezTo>
                    <a:pt x="3423" y="12440"/>
                    <a:pt x="9199" y="20569"/>
                    <a:pt x="10698" y="24848"/>
                  </a:cubicBezTo>
                  <a:cubicBezTo>
                    <a:pt x="12097" y="28845"/>
                    <a:pt x="13681" y="39562"/>
                    <a:pt x="13187" y="39562"/>
                  </a:cubicBezTo>
                  <a:cubicBezTo>
                    <a:pt x="13152" y="39562"/>
                    <a:pt x="13107" y="39508"/>
                    <a:pt x="13051" y="39396"/>
                  </a:cubicBezTo>
                  <a:cubicBezTo>
                    <a:pt x="12195" y="37685"/>
                    <a:pt x="9413" y="28913"/>
                    <a:pt x="7917" y="25276"/>
                  </a:cubicBezTo>
                  <a:cubicBezTo>
                    <a:pt x="6817" y="22604"/>
                    <a:pt x="4909" y="20972"/>
                    <a:pt x="3804" y="20972"/>
                  </a:cubicBezTo>
                  <a:cubicBezTo>
                    <a:pt x="3404" y="20972"/>
                    <a:pt x="3110" y="21185"/>
                    <a:pt x="2996" y="21639"/>
                  </a:cubicBezTo>
                  <a:cubicBezTo>
                    <a:pt x="2568" y="23351"/>
                    <a:pt x="3425" y="24206"/>
                    <a:pt x="4493" y="28057"/>
                  </a:cubicBezTo>
                  <a:cubicBezTo>
                    <a:pt x="5563" y="31908"/>
                    <a:pt x="5563" y="42176"/>
                    <a:pt x="8773" y="47953"/>
                  </a:cubicBezTo>
                  <a:cubicBezTo>
                    <a:pt x="11982" y="53728"/>
                    <a:pt x="24390" y="64935"/>
                    <a:pt x="26100" y="69214"/>
                  </a:cubicBezTo>
                  <a:cubicBezTo>
                    <a:pt x="27812" y="73492"/>
                    <a:pt x="30936" y="80222"/>
                    <a:pt x="30936" y="80222"/>
                  </a:cubicBezTo>
                  <a:lnTo>
                    <a:pt x="48691" y="69953"/>
                  </a:lnTo>
                  <a:cubicBezTo>
                    <a:pt x="48691" y="69953"/>
                    <a:pt x="46210" y="66565"/>
                    <a:pt x="46210" y="49878"/>
                  </a:cubicBezTo>
                  <a:cubicBezTo>
                    <a:pt x="46210" y="33191"/>
                    <a:pt x="43429" y="20997"/>
                    <a:pt x="40005" y="15649"/>
                  </a:cubicBezTo>
                  <a:cubicBezTo>
                    <a:pt x="36583" y="10300"/>
                    <a:pt x="33374" y="8162"/>
                    <a:pt x="31876" y="8162"/>
                  </a:cubicBezTo>
                  <a:cubicBezTo>
                    <a:pt x="30378" y="8162"/>
                    <a:pt x="31448" y="10087"/>
                    <a:pt x="33588" y="12867"/>
                  </a:cubicBezTo>
                  <a:cubicBezTo>
                    <a:pt x="35727" y="15649"/>
                    <a:pt x="37652" y="17146"/>
                    <a:pt x="38508" y="20569"/>
                  </a:cubicBezTo>
                  <a:cubicBezTo>
                    <a:pt x="39324" y="23832"/>
                    <a:pt x="39362" y="27873"/>
                    <a:pt x="38437" y="27873"/>
                  </a:cubicBezTo>
                  <a:cubicBezTo>
                    <a:pt x="38392" y="27873"/>
                    <a:pt x="38345" y="27863"/>
                    <a:pt x="38295" y="27843"/>
                  </a:cubicBezTo>
                  <a:cubicBezTo>
                    <a:pt x="37225" y="27414"/>
                    <a:pt x="35514" y="18857"/>
                    <a:pt x="34015" y="15649"/>
                  </a:cubicBezTo>
                  <a:cubicBezTo>
                    <a:pt x="32518" y="12440"/>
                    <a:pt x="28881" y="8375"/>
                    <a:pt x="26742" y="6450"/>
                  </a:cubicBezTo>
                  <a:cubicBezTo>
                    <a:pt x="24844" y="4741"/>
                    <a:pt x="20923" y="0"/>
                    <a:pt x="1856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 rot="-1002000">
              <a:off x="1274040" y="2417040"/>
              <a:ext cx="1148760" cy="2034720"/>
            </a:xfrm>
            <a:custGeom>
              <a:avLst/>
              <a:gdLst/>
              <a:ahLst/>
              <a:cxnLst/>
              <a:rect l="l" t="t" r="r" b="b"/>
              <a:pathLst>
                <a:path w="49419" h="87318" extrusionOk="0">
                  <a:moveTo>
                    <a:pt x="30849" y="1"/>
                  </a:moveTo>
                  <a:cubicBezTo>
                    <a:pt x="28496" y="1"/>
                    <a:pt x="24576" y="4742"/>
                    <a:pt x="22677" y="6450"/>
                  </a:cubicBezTo>
                  <a:cubicBezTo>
                    <a:pt x="20538" y="8375"/>
                    <a:pt x="16902" y="12440"/>
                    <a:pt x="15405" y="15650"/>
                  </a:cubicBezTo>
                  <a:cubicBezTo>
                    <a:pt x="13906" y="18858"/>
                    <a:pt x="12195" y="27415"/>
                    <a:pt x="11125" y="27843"/>
                  </a:cubicBezTo>
                  <a:cubicBezTo>
                    <a:pt x="11075" y="27863"/>
                    <a:pt x="11027" y="27873"/>
                    <a:pt x="10982" y="27873"/>
                  </a:cubicBezTo>
                  <a:cubicBezTo>
                    <a:pt x="10057" y="27873"/>
                    <a:pt x="10096" y="23832"/>
                    <a:pt x="10912" y="20570"/>
                  </a:cubicBezTo>
                  <a:cubicBezTo>
                    <a:pt x="11767" y="17147"/>
                    <a:pt x="13693" y="15650"/>
                    <a:pt x="15832" y="12868"/>
                  </a:cubicBezTo>
                  <a:cubicBezTo>
                    <a:pt x="17972" y="10087"/>
                    <a:pt x="19042" y="8162"/>
                    <a:pt x="17543" y="8162"/>
                  </a:cubicBezTo>
                  <a:cubicBezTo>
                    <a:pt x="16045" y="8162"/>
                    <a:pt x="12837" y="10301"/>
                    <a:pt x="9415" y="15650"/>
                  </a:cubicBezTo>
                  <a:cubicBezTo>
                    <a:pt x="5991" y="20997"/>
                    <a:pt x="3210" y="33192"/>
                    <a:pt x="3210" y="49879"/>
                  </a:cubicBezTo>
                  <a:cubicBezTo>
                    <a:pt x="3210" y="66565"/>
                    <a:pt x="1" y="77048"/>
                    <a:pt x="1" y="77048"/>
                  </a:cubicBezTo>
                  <a:lnTo>
                    <a:pt x="17757" y="87317"/>
                  </a:lnTo>
                  <a:cubicBezTo>
                    <a:pt x="17757" y="87317"/>
                    <a:pt x="21609" y="77903"/>
                    <a:pt x="23320" y="73625"/>
                  </a:cubicBezTo>
                  <a:cubicBezTo>
                    <a:pt x="25032" y="69346"/>
                    <a:pt x="37439" y="53729"/>
                    <a:pt x="40649" y="47953"/>
                  </a:cubicBezTo>
                  <a:cubicBezTo>
                    <a:pt x="43858" y="42177"/>
                    <a:pt x="43858" y="31907"/>
                    <a:pt x="44928" y="28057"/>
                  </a:cubicBezTo>
                  <a:cubicBezTo>
                    <a:pt x="45996" y="24207"/>
                    <a:pt x="46852" y="23352"/>
                    <a:pt x="46424" y="21640"/>
                  </a:cubicBezTo>
                  <a:cubicBezTo>
                    <a:pt x="46310" y="21186"/>
                    <a:pt x="46016" y="20973"/>
                    <a:pt x="45617" y="20973"/>
                  </a:cubicBezTo>
                  <a:cubicBezTo>
                    <a:pt x="44512" y="20973"/>
                    <a:pt x="42603" y="22605"/>
                    <a:pt x="41503" y="25277"/>
                  </a:cubicBezTo>
                  <a:cubicBezTo>
                    <a:pt x="40005" y="28914"/>
                    <a:pt x="37225" y="37686"/>
                    <a:pt x="36369" y="39396"/>
                  </a:cubicBezTo>
                  <a:cubicBezTo>
                    <a:pt x="36313" y="39509"/>
                    <a:pt x="36268" y="39562"/>
                    <a:pt x="36233" y="39562"/>
                  </a:cubicBezTo>
                  <a:cubicBezTo>
                    <a:pt x="35737" y="39562"/>
                    <a:pt x="37322" y="28845"/>
                    <a:pt x="38722" y="24848"/>
                  </a:cubicBezTo>
                  <a:cubicBezTo>
                    <a:pt x="40220" y="20570"/>
                    <a:pt x="45996" y="12440"/>
                    <a:pt x="47494" y="10943"/>
                  </a:cubicBezTo>
                  <a:cubicBezTo>
                    <a:pt x="48991" y="9445"/>
                    <a:pt x="49419" y="7306"/>
                    <a:pt x="47708" y="6450"/>
                  </a:cubicBezTo>
                  <a:cubicBezTo>
                    <a:pt x="47617" y="6404"/>
                    <a:pt x="47509" y="6383"/>
                    <a:pt x="47389" y="6383"/>
                  </a:cubicBezTo>
                  <a:cubicBezTo>
                    <a:pt x="45253" y="6383"/>
                    <a:pt x="38810" y="13208"/>
                    <a:pt x="36582" y="15435"/>
                  </a:cubicBezTo>
                  <a:cubicBezTo>
                    <a:pt x="34230" y="17788"/>
                    <a:pt x="31448" y="24848"/>
                    <a:pt x="29737" y="26560"/>
                  </a:cubicBezTo>
                  <a:cubicBezTo>
                    <a:pt x="29557" y="26739"/>
                    <a:pt x="29406" y="26822"/>
                    <a:pt x="29281" y="26822"/>
                  </a:cubicBezTo>
                  <a:cubicBezTo>
                    <a:pt x="28218" y="26822"/>
                    <a:pt x="29083" y="20807"/>
                    <a:pt x="30807" y="17360"/>
                  </a:cubicBezTo>
                  <a:cubicBezTo>
                    <a:pt x="32732" y="13510"/>
                    <a:pt x="38509" y="7092"/>
                    <a:pt x="40220" y="5594"/>
                  </a:cubicBezTo>
                  <a:cubicBezTo>
                    <a:pt x="41873" y="4147"/>
                    <a:pt x="41729" y="1305"/>
                    <a:pt x="39984" y="1305"/>
                  </a:cubicBezTo>
                  <a:cubicBezTo>
                    <a:pt x="39922" y="1305"/>
                    <a:pt x="39858" y="1308"/>
                    <a:pt x="39792" y="1316"/>
                  </a:cubicBezTo>
                  <a:cubicBezTo>
                    <a:pt x="37867" y="1529"/>
                    <a:pt x="29310" y="8589"/>
                    <a:pt x="27170" y="11156"/>
                  </a:cubicBezTo>
                  <a:cubicBezTo>
                    <a:pt x="25049" y="13701"/>
                    <a:pt x="21248" y="25493"/>
                    <a:pt x="19930" y="25493"/>
                  </a:cubicBezTo>
                  <a:cubicBezTo>
                    <a:pt x="19918" y="25493"/>
                    <a:pt x="19907" y="25492"/>
                    <a:pt x="19896" y="25490"/>
                  </a:cubicBezTo>
                  <a:cubicBezTo>
                    <a:pt x="18613" y="25275"/>
                    <a:pt x="20109" y="17147"/>
                    <a:pt x="22463" y="13938"/>
                  </a:cubicBezTo>
                  <a:cubicBezTo>
                    <a:pt x="24817" y="10728"/>
                    <a:pt x="29952" y="5594"/>
                    <a:pt x="31235" y="4738"/>
                  </a:cubicBezTo>
                  <a:cubicBezTo>
                    <a:pt x="32519" y="3883"/>
                    <a:pt x="33802" y="1743"/>
                    <a:pt x="31662" y="246"/>
                  </a:cubicBezTo>
                  <a:cubicBezTo>
                    <a:pt x="31421" y="77"/>
                    <a:pt x="31148" y="1"/>
                    <a:pt x="308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 rot="-1002000">
              <a:off x="1266840" y="2412720"/>
              <a:ext cx="1151280" cy="2047320"/>
            </a:xfrm>
            <a:custGeom>
              <a:avLst/>
              <a:gdLst/>
              <a:ahLst/>
              <a:cxnLst/>
              <a:rect l="l" t="t" r="r" b="b"/>
              <a:pathLst>
                <a:path w="49532" h="87857" extrusionOk="0">
                  <a:moveTo>
                    <a:pt x="31171" y="0"/>
                  </a:moveTo>
                  <a:cubicBezTo>
                    <a:pt x="29242" y="0"/>
                    <a:pt x="26506" y="2791"/>
                    <a:pt x="24424" y="4916"/>
                  </a:cubicBezTo>
                  <a:cubicBezTo>
                    <a:pt x="23791" y="5561"/>
                    <a:pt x="23244" y="6120"/>
                    <a:pt x="22803" y="6517"/>
                  </a:cubicBezTo>
                  <a:cubicBezTo>
                    <a:pt x="20801" y="8319"/>
                    <a:pt x="17037" y="12434"/>
                    <a:pt x="15465" y="15802"/>
                  </a:cubicBezTo>
                  <a:cubicBezTo>
                    <a:pt x="14799" y="17230"/>
                    <a:pt x="14103" y="19662"/>
                    <a:pt x="13428" y="22016"/>
                  </a:cubicBezTo>
                  <a:cubicBezTo>
                    <a:pt x="12744" y="24401"/>
                    <a:pt x="11808" y="27668"/>
                    <a:pt x="11332" y="27860"/>
                  </a:cubicBezTo>
                  <a:cubicBezTo>
                    <a:pt x="11314" y="27867"/>
                    <a:pt x="11302" y="27870"/>
                    <a:pt x="11292" y="27870"/>
                  </a:cubicBezTo>
                  <a:cubicBezTo>
                    <a:pt x="11275" y="27870"/>
                    <a:pt x="11266" y="27862"/>
                    <a:pt x="11251" y="27850"/>
                  </a:cubicBezTo>
                  <a:cubicBezTo>
                    <a:pt x="10711" y="27378"/>
                    <a:pt x="10727" y="23927"/>
                    <a:pt x="11483" y="20904"/>
                  </a:cubicBezTo>
                  <a:cubicBezTo>
                    <a:pt x="12114" y="18379"/>
                    <a:pt x="13312" y="16961"/>
                    <a:pt x="14830" y="15166"/>
                  </a:cubicBezTo>
                  <a:cubicBezTo>
                    <a:pt x="15321" y="14586"/>
                    <a:pt x="15828" y="13986"/>
                    <a:pt x="16355" y="13303"/>
                  </a:cubicBezTo>
                  <a:cubicBezTo>
                    <a:pt x="18389" y="10657"/>
                    <a:pt x="19079" y="9293"/>
                    <a:pt x="18736" y="8597"/>
                  </a:cubicBezTo>
                  <a:cubicBezTo>
                    <a:pt x="18638" y="8397"/>
                    <a:pt x="18403" y="8159"/>
                    <a:pt x="17850" y="8159"/>
                  </a:cubicBezTo>
                  <a:cubicBezTo>
                    <a:pt x="16115" y="8159"/>
                    <a:pt x="12858" y="10513"/>
                    <a:pt x="9493" y="15772"/>
                  </a:cubicBezTo>
                  <a:cubicBezTo>
                    <a:pt x="5640" y="21791"/>
                    <a:pt x="3246" y="34964"/>
                    <a:pt x="3246" y="50147"/>
                  </a:cubicBezTo>
                  <a:cubicBezTo>
                    <a:pt x="3246" y="66595"/>
                    <a:pt x="80" y="77132"/>
                    <a:pt x="48" y="77236"/>
                  </a:cubicBezTo>
                  <a:cubicBezTo>
                    <a:pt x="1" y="77382"/>
                    <a:pt x="81" y="77538"/>
                    <a:pt x="227" y="77583"/>
                  </a:cubicBezTo>
                  <a:cubicBezTo>
                    <a:pt x="253" y="77591"/>
                    <a:pt x="280" y="77595"/>
                    <a:pt x="306" y="77595"/>
                  </a:cubicBezTo>
                  <a:cubicBezTo>
                    <a:pt x="425" y="77595"/>
                    <a:pt x="535" y="77517"/>
                    <a:pt x="569" y="77395"/>
                  </a:cubicBezTo>
                  <a:cubicBezTo>
                    <a:pt x="600" y="77291"/>
                    <a:pt x="3789" y="66683"/>
                    <a:pt x="3789" y="50147"/>
                  </a:cubicBezTo>
                  <a:cubicBezTo>
                    <a:pt x="3789" y="32116"/>
                    <a:pt x="6972" y="20717"/>
                    <a:pt x="9951" y="16065"/>
                  </a:cubicBezTo>
                  <a:cubicBezTo>
                    <a:pt x="13408" y="10663"/>
                    <a:pt x="16569" y="8702"/>
                    <a:pt x="17851" y="8702"/>
                  </a:cubicBezTo>
                  <a:cubicBezTo>
                    <a:pt x="18001" y="8702"/>
                    <a:pt x="18193" y="8725"/>
                    <a:pt x="18248" y="8838"/>
                  </a:cubicBezTo>
                  <a:cubicBezTo>
                    <a:pt x="18401" y="9146"/>
                    <a:pt x="18121" y="10114"/>
                    <a:pt x="15923" y="12970"/>
                  </a:cubicBezTo>
                  <a:cubicBezTo>
                    <a:pt x="15406" y="13644"/>
                    <a:pt x="14901" y="14239"/>
                    <a:pt x="14415" y="14815"/>
                  </a:cubicBezTo>
                  <a:cubicBezTo>
                    <a:pt x="12914" y="16590"/>
                    <a:pt x="11618" y="18125"/>
                    <a:pt x="10956" y="20773"/>
                  </a:cubicBezTo>
                  <a:cubicBezTo>
                    <a:pt x="10225" y="23694"/>
                    <a:pt x="10042" y="27516"/>
                    <a:pt x="10892" y="28259"/>
                  </a:cubicBezTo>
                  <a:cubicBezTo>
                    <a:pt x="11010" y="28361"/>
                    <a:pt x="11145" y="28413"/>
                    <a:pt x="11288" y="28413"/>
                  </a:cubicBezTo>
                  <a:cubicBezTo>
                    <a:pt x="11368" y="28413"/>
                    <a:pt x="11451" y="28397"/>
                    <a:pt x="11534" y="28364"/>
                  </a:cubicBezTo>
                  <a:cubicBezTo>
                    <a:pt x="12188" y="28101"/>
                    <a:pt x="12773" y="26274"/>
                    <a:pt x="13951" y="22166"/>
                  </a:cubicBezTo>
                  <a:cubicBezTo>
                    <a:pt x="14618" y="19833"/>
                    <a:pt x="15309" y="17420"/>
                    <a:pt x="15956" y="16033"/>
                  </a:cubicBezTo>
                  <a:cubicBezTo>
                    <a:pt x="17495" y="12737"/>
                    <a:pt x="21196" y="8695"/>
                    <a:pt x="23166" y="6921"/>
                  </a:cubicBezTo>
                  <a:cubicBezTo>
                    <a:pt x="23620" y="6512"/>
                    <a:pt x="24172" y="5949"/>
                    <a:pt x="24812" y="5296"/>
                  </a:cubicBezTo>
                  <a:cubicBezTo>
                    <a:pt x="26718" y="3350"/>
                    <a:pt x="29474" y="540"/>
                    <a:pt x="31146" y="540"/>
                  </a:cubicBezTo>
                  <a:cubicBezTo>
                    <a:pt x="31394" y="540"/>
                    <a:pt x="31619" y="602"/>
                    <a:pt x="31813" y="738"/>
                  </a:cubicBezTo>
                  <a:cubicBezTo>
                    <a:pt x="32503" y="1219"/>
                    <a:pt x="32848" y="1798"/>
                    <a:pt x="32842" y="2453"/>
                  </a:cubicBezTo>
                  <a:cubicBezTo>
                    <a:pt x="32830" y="3395"/>
                    <a:pt x="32082" y="4320"/>
                    <a:pt x="31391" y="4781"/>
                  </a:cubicBezTo>
                  <a:cubicBezTo>
                    <a:pt x="30133" y="5619"/>
                    <a:pt x="24960" y="10760"/>
                    <a:pt x="22551" y="14045"/>
                  </a:cubicBezTo>
                  <a:cubicBezTo>
                    <a:pt x="20490" y="16855"/>
                    <a:pt x="18922" y="23789"/>
                    <a:pt x="19633" y="25539"/>
                  </a:cubicBezTo>
                  <a:cubicBezTo>
                    <a:pt x="19778" y="25894"/>
                    <a:pt x="19999" y="26000"/>
                    <a:pt x="20159" y="26027"/>
                  </a:cubicBezTo>
                  <a:cubicBezTo>
                    <a:pt x="20184" y="26031"/>
                    <a:pt x="20210" y="26033"/>
                    <a:pt x="20235" y="26033"/>
                  </a:cubicBezTo>
                  <a:cubicBezTo>
                    <a:pt x="21035" y="26033"/>
                    <a:pt x="21986" y="23968"/>
                    <a:pt x="24045" y="19089"/>
                  </a:cubicBezTo>
                  <a:cubicBezTo>
                    <a:pt x="25357" y="15981"/>
                    <a:pt x="26712" y="12768"/>
                    <a:pt x="27686" y="11599"/>
                  </a:cubicBezTo>
                  <a:cubicBezTo>
                    <a:pt x="29756" y="9116"/>
                    <a:pt x="38318" y="2055"/>
                    <a:pt x="40129" y="1855"/>
                  </a:cubicBezTo>
                  <a:cubicBezTo>
                    <a:pt x="40187" y="1848"/>
                    <a:pt x="40243" y="1845"/>
                    <a:pt x="40295" y="1845"/>
                  </a:cubicBezTo>
                  <a:cubicBezTo>
                    <a:pt x="40849" y="1845"/>
                    <a:pt x="41123" y="2194"/>
                    <a:pt x="41259" y="2500"/>
                  </a:cubicBezTo>
                  <a:cubicBezTo>
                    <a:pt x="41620" y="3319"/>
                    <a:pt x="41374" y="4760"/>
                    <a:pt x="40348" y="5658"/>
                  </a:cubicBezTo>
                  <a:cubicBezTo>
                    <a:pt x="38526" y="7252"/>
                    <a:pt x="32773" y="13704"/>
                    <a:pt x="30872" y="17506"/>
                  </a:cubicBezTo>
                  <a:cubicBezTo>
                    <a:pt x="29348" y="20553"/>
                    <a:pt x="28210" y="26493"/>
                    <a:pt x="29275" y="27261"/>
                  </a:cubicBezTo>
                  <a:cubicBezTo>
                    <a:pt x="29344" y="27311"/>
                    <a:pt x="29448" y="27362"/>
                    <a:pt x="29584" y="27362"/>
                  </a:cubicBezTo>
                  <a:cubicBezTo>
                    <a:pt x="29754" y="27362"/>
                    <a:pt x="29973" y="27282"/>
                    <a:pt x="30236" y="27020"/>
                  </a:cubicBezTo>
                  <a:cubicBezTo>
                    <a:pt x="31054" y="26203"/>
                    <a:pt x="32088" y="24244"/>
                    <a:pt x="33182" y="22171"/>
                  </a:cubicBezTo>
                  <a:cubicBezTo>
                    <a:pt x="34429" y="19812"/>
                    <a:pt x="35842" y="17137"/>
                    <a:pt x="37083" y="15895"/>
                  </a:cubicBezTo>
                  <a:cubicBezTo>
                    <a:pt x="37337" y="15641"/>
                    <a:pt x="37647" y="15326"/>
                    <a:pt x="37998" y="14970"/>
                  </a:cubicBezTo>
                  <a:cubicBezTo>
                    <a:pt x="40217" y="12713"/>
                    <a:pt x="45929" y="6911"/>
                    <a:pt x="47655" y="6911"/>
                  </a:cubicBezTo>
                  <a:cubicBezTo>
                    <a:pt x="47746" y="6911"/>
                    <a:pt x="47826" y="6927"/>
                    <a:pt x="47893" y="6961"/>
                  </a:cubicBezTo>
                  <a:cubicBezTo>
                    <a:pt x="48426" y="7228"/>
                    <a:pt x="48740" y="7634"/>
                    <a:pt x="48827" y="8172"/>
                  </a:cubicBezTo>
                  <a:cubicBezTo>
                    <a:pt x="48967" y="9037"/>
                    <a:pt x="48500" y="10128"/>
                    <a:pt x="47609" y="11019"/>
                  </a:cubicBezTo>
                  <a:cubicBezTo>
                    <a:pt x="46126" y="12500"/>
                    <a:pt x="40305" y="20650"/>
                    <a:pt x="38772" y="25027"/>
                  </a:cubicBezTo>
                  <a:cubicBezTo>
                    <a:pt x="38155" y="26791"/>
                    <a:pt x="37424" y="30086"/>
                    <a:pt x="36819" y="33841"/>
                  </a:cubicBezTo>
                  <a:cubicBezTo>
                    <a:pt x="35854" y="39838"/>
                    <a:pt x="36222" y="39994"/>
                    <a:pt x="36421" y="40077"/>
                  </a:cubicBezTo>
                  <a:cubicBezTo>
                    <a:pt x="36458" y="40093"/>
                    <a:pt x="36500" y="40104"/>
                    <a:pt x="36545" y="40104"/>
                  </a:cubicBezTo>
                  <a:cubicBezTo>
                    <a:pt x="36660" y="40104"/>
                    <a:pt x="36796" y="40032"/>
                    <a:pt x="36919" y="39785"/>
                  </a:cubicBezTo>
                  <a:cubicBezTo>
                    <a:pt x="37365" y="38892"/>
                    <a:pt x="38319" y="36132"/>
                    <a:pt x="39331" y="33208"/>
                  </a:cubicBezTo>
                  <a:cubicBezTo>
                    <a:pt x="40316" y="30360"/>
                    <a:pt x="41333" y="27414"/>
                    <a:pt x="42061" y="25648"/>
                  </a:cubicBezTo>
                  <a:cubicBezTo>
                    <a:pt x="43171" y="22953"/>
                    <a:pt x="44997" y="21512"/>
                    <a:pt x="45912" y="21512"/>
                  </a:cubicBezTo>
                  <a:cubicBezTo>
                    <a:pt x="45935" y="21512"/>
                    <a:pt x="45958" y="21512"/>
                    <a:pt x="45980" y="21514"/>
                  </a:cubicBezTo>
                  <a:cubicBezTo>
                    <a:pt x="46143" y="21526"/>
                    <a:pt x="46371" y="21586"/>
                    <a:pt x="46467" y="21974"/>
                  </a:cubicBezTo>
                  <a:cubicBezTo>
                    <a:pt x="46726" y="23009"/>
                    <a:pt x="46474" y="23721"/>
                    <a:pt x="45971" y="25138"/>
                  </a:cubicBezTo>
                  <a:cubicBezTo>
                    <a:pt x="45693" y="25925"/>
                    <a:pt x="45346" y="26902"/>
                    <a:pt x="44971" y="28252"/>
                  </a:cubicBezTo>
                  <a:cubicBezTo>
                    <a:pt x="44614" y="29541"/>
                    <a:pt x="44376" y="31513"/>
                    <a:pt x="44101" y="33797"/>
                  </a:cubicBezTo>
                  <a:cubicBezTo>
                    <a:pt x="43540" y="38459"/>
                    <a:pt x="42842" y="44261"/>
                    <a:pt x="40717" y="48089"/>
                  </a:cubicBezTo>
                  <a:cubicBezTo>
                    <a:pt x="39265" y="50701"/>
                    <a:pt x="35835" y="55457"/>
                    <a:pt x="32519" y="60058"/>
                  </a:cubicBezTo>
                  <a:cubicBezTo>
                    <a:pt x="28487" y="65647"/>
                    <a:pt x="24319" y="71428"/>
                    <a:pt x="23374" y="73791"/>
                  </a:cubicBezTo>
                  <a:cubicBezTo>
                    <a:pt x="21683" y="78020"/>
                    <a:pt x="17851" y="87388"/>
                    <a:pt x="17813" y="87482"/>
                  </a:cubicBezTo>
                  <a:cubicBezTo>
                    <a:pt x="17739" y="87661"/>
                    <a:pt x="17871" y="87857"/>
                    <a:pt x="18064" y="87857"/>
                  </a:cubicBezTo>
                  <a:cubicBezTo>
                    <a:pt x="18176" y="87857"/>
                    <a:pt x="18275" y="87789"/>
                    <a:pt x="18317" y="87687"/>
                  </a:cubicBezTo>
                  <a:cubicBezTo>
                    <a:pt x="18356" y="87593"/>
                    <a:pt x="22187" y="78224"/>
                    <a:pt x="23879" y="73994"/>
                  </a:cubicBezTo>
                  <a:cubicBezTo>
                    <a:pt x="24800" y="71693"/>
                    <a:pt x="28949" y="65940"/>
                    <a:pt x="32961" y="60376"/>
                  </a:cubicBezTo>
                  <a:cubicBezTo>
                    <a:pt x="36439" y="55551"/>
                    <a:pt x="39725" y="50994"/>
                    <a:pt x="41194" y="48353"/>
                  </a:cubicBezTo>
                  <a:cubicBezTo>
                    <a:pt x="43371" y="44433"/>
                    <a:pt x="44076" y="38572"/>
                    <a:pt x="44643" y="33862"/>
                  </a:cubicBezTo>
                  <a:cubicBezTo>
                    <a:pt x="44914" y="31600"/>
                    <a:pt x="45149" y="29647"/>
                    <a:pt x="45497" y="28398"/>
                  </a:cubicBezTo>
                  <a:cubicBezTo>
                    <a:pt x="45866" y="27066"/>
                    <a:pt x="46209" y="26098"/>
                    <a:pt x="46485" y="25321"/>
                  </a:cubicBezTo>
                  <a:cubicBezTo>
                    <a:pt x="47006" y="23847"/>
                    <a:pt x="47294" y="23037"/>
                    <a:pt x="46996" y="21841"/>
                  </a:cubicBezTo>
                  <a:cubicBezTo>
                    <a:pt x="46865" y="21317"/>
                    <a:pt x="46518" y="21007"/>
                    <a:pt x="46021" y="20971"/>
                  </a:cubicBezTo>
                  <a:cubicBezTo>
                    <a:pt x="45992" y="20969"/>
                    <a:pt x="45961" y="20968"/>
                    <a:pt x="45931" y="20968"/>
                  </a:cubicBezTo>
                  <a:cubicBezTo>
                    <a:pt x="44705" y="20968"/>
                    <a:pt x="42715" y="22635"/>
                    <a:pt x="41561" y="25440"/>
                  </a:cubicBezTo>
                  <a:cubicBezTo>
                    <a:pt x="40826" y="27222"/>
                    <a:pt x="39806" y="30176"/>
                    <a:pt x="38817" y="33032"/>
                  </a:cubicBezTo>
                  <a:cubicBezTo>
                    <a:pt x="38003" y="35390"/>
                    <a:pt x="37223" y="37642"/>
                    <a:pt x="36729" y="38867"/>
                  </a:cubicBezTo>
                  <a:cubicBezTo>
                    <a:pt x="36884" y="36287"/>
                    <a:pt x="38106" y="28579"/>
                    <a:pt x="39286" y="25207"/>
                  </a:cubicBezTo>
                  <a:cubicBezTo>
                    <a:pt x="40765" y="20983"/>
                    <a:pt x="46576" y="12822"/>
                    <a:pt x="47993" y="11404"/>
                  </a:cubicBezTo>
                  <a:cubicBezTo>
                    <a:pt x="49007" y="10391"/>
                    <a:pt x="49531" y="9120"/>
                    <a:pt x="49364" y="8086"/>
                  </a:cubicBezTo>
                  <a:cubicBezTo>
                    <a:pt x="49249" y="7376"/>
                    <a:pt x="48824" y="6820"/>
                    <a:pt x="48137" y="6476"/>
                  </a:cubicBezTo>
                  <a:cubicBezTo>
                    <a:pt x="48014" y="6414"/>
                    <a:pt x="47872" y="6384"/>
                    <a:pt x="47713" y="6384"/>
                  </a:cubicBezTo>
                  <a:cubicBezTo>
                    <a:pt x="46046" y="6384"/>
                    <a:pt x="42445" y="9677"/>
                    <a:pt x="37611" y="14590"/>
                  </a:cubicBezTo>
                  <a:cubicBezTo>
                    <a:pt x="37260" y="14946"/>
                    <a:pt x="36952" y="15258"/>
                    <a:pt x="36699" y="15512"/>
                  </a:cubicBezTo>
                  <a:cubicBezTo>
                    <a:pt x="35400" y="16811"/>
                    <a:pt x="34028" y="19408"/>
                    <a:pt x="32702" y="21919"/>
                  </a:cubicBezTo>
                  <a:cubicBezTo>
                    <a:pt x="31626" y="23955"/>
                    <a:pt x="30611" y="25877"/>
                    <a:pt x="29852" y="26636"/>
                  </a:cubicBezTo>
                  <a:cubicBezTo>
                    <a:pt x="29676" y="26813"/>
                    <a:pt x="29594" y="26818"/>
                    <a:pt x="29594" y="26821"/>
                  </a:cubicBezTo>
                  <a:cubicBezTo>
                    <a:pt x="29014" y="26497"/>
                    <a:pt x="29655" y="21156"/>
                    <a:pt x="31358" y="17751"/>
                  </a:cubicBezTo>
                  <a:cubicBezTo>
                    <a:pt x="33230" y="14006"/>
                    <a:pt x="38909" y="7642"/>
                    <a:pt x="40707" y="6068"/>
                  </a:cubicBezTo>
                  <a:cubicBezTo>
                    <a:pt x="41934" y="4993"/>
                    <a:pt x="42205" y="3300"/>
                    <a:pt x="41757" y="2281"/>
                  </a:cubicBezTo>
                  <a:cubicBezTo>
                    <a:pt x="41480" y="1651"/>
                    <a:pt x="40951" y="1302"/>
                    <a:pt x="40292" y="1302"/>
                  </a:cubicBezTo>
                  <a:cubicBezTo>
                    <a:pt x="40219" y="1302"/>
                    <a:pt x="40145" y="1306"/>
                    <a:pt x="40070" y="1315"/>
                  </a:cubicBezTo>
                  <a:cubicBezTo>
                    <a:pt x="37970" y="1548"/>
                    <a:pt x="29308" y="8805"/>
                    <a:pt x="27269" y="11252"/>
                  </a:cubicBezTo>
                  <a:cubicBezTo>
                    <a:pt x="26244" y="12482"/>
                    <a:pt x="24871" y="15732"/>
                    <a:pt x="23544" y="18877"/>
                  </a:cubicBezTo>
                  <a:cubicBezTo>
                    <a:pt x="22387" y="21620"/>
                    <a:pt x="20802" y="25377"/>
                    <a:pt x="20249" y="25490"/>
                  </a:cubicBezTo>
                  <a:cubicBezTo>
                    <a:pt x="20224" y="25486"/>
                    <a:pt x="20180" y="25436"/>
                    <a:pt x="20138" y="25334"/>
                  </a:cubicBezTo>
                  <a:cubicBezTo>
                    <a:pt x="19542" y="23868"/>
                    <a:pt x="20922" y="17189"/>
                    <a:pt x="22991" y="14367"/>
                  </a:cubicBezTo>
                  <a:cubicBezTo>
                    <a:pt x="25370" y="11121"/>
                    <a:pt x="30460" y="6056"/>
                    <a:pt x="31693" y="5234"/>
                  </a:cubicBezTo>
                  <a:cubicBezTo>
                    <a:pt x="32527" y="4678"/>
                    <a:pt x="33373" y="3605"/>
                    <a:pt x="33386" y="2460"/>
                  </a:cubicBezTo>
                  <a:cubicBezTo>
                    <a:pt x="33393" y="1878"/>
                    <a:pt x="33179" y="1029"/>
                    <a:pt x="32126" y="291"/>
                  </a:cubicBezTo>
                  <a:cubicBezTo>
                    <a:pt x="31839" y="91"/>
                    <a:pt x="31518" y="0"/>
                    <a:pt x="31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 rot="-1002000">
              <a:off x="2855520" y="1942560"/>
              <a:ext cx="1148760" cy="2034720"/>
            </a:xfrm>
            <a:custGeom>
              <a:avLst/>
              <a:gdLst/>
              <a:ahLst/>
              <a:cxnLst/>
              <a:rect l="l" t="t" r="r" b="b"/>
              <a:pathLst>
                <a:path w="49420" h="87318" extrusionOk="0">
                  <a:moveTo>
                    <a:pt x="18570" y="1"/>
                  </a:moveTo>
                  <a:cubicBezTo>
                    <a:pt x="18272" y="1"/>
                    <a:pt x="17998" y="77"/>
                    <a:pt x="17757" y="246"/>
                  </a:cubicBezTo>
                  <a:cubicBezTo>
                    <a:pt x="15618" y="1743"/>
                    <a:pt x="16901" y="3883"/>
                    <a:pt x="18185" y="4738"/>
                  </a:cubicBezTo>
                  <a:cubicBezTo>
                    <a:pt x="19468" y="5594"/>
                    <a:pt x="24603" y="10728"/>
                    <a:pt x="26957" y="13938"/>
                  </a:cubicBezTo>
                  <a:cubicBezTo>
                    <a:pt x="29310" y="17147"/>
                    <a:pt x="30807" y="25275"/>
                    <a:pt x="29524" y="25490"/>
                  </a:cubicBezTo>
                  <a:cubicBezTo>
                    <a:pt x="29513" y="25492"/>
                    <a:pt x="29501" y="25493"/>
                    <a:pt x="29490" y="25493"/>
                  </a:cubicBezTo>
                  <a:cubicBezTo>
                    <a:pt x="28172" y="25493"/>
                    <a:pt x="24369" y="13702"/>
                    <a:pt x="22250" y="11156"/>
                  </a:cubicBezTo>
                  <a:cubicBezTo>
                    <a:pt x="20110" y="8589"/>
                    <a:pt x="11553" y="1529"/>
                    <a:pt x="9628" y="1316"/>
                  </a:cubicBezTo>
                  <a:cubicBezTo>
                    <a:pt x="9562" y="1308"/>
                    <a:pt x="9498" y="1305"/>
                    <a:pt x="9436" y="1305"/>
                  </a:cubicBezTo>
                  <a:cubicBezTo>
                    <a:pt x="7689" y="1305"/>
                    <a:pt x="7547" y="4147"/>
                    <a:pt x="9199" y="5594"/>
                  </a:cubicBezTo>
                  <a:cubicBezTo>
                    <a:pt x="10911" y="7092"/>
                    <a:pt x="16688" y="13509"/>
                    <a:pt x="18613" y="17360"/>
                  </a:cubicBezTo>
                  <a:cubicBezTo>
                    <a:pt x="20336" y="20806"/>
                    <a:pt x="21202" y="26822"/>
                    <a:pt x="20139" y="26822"/>
                  </a:cubicBezTo>
                  <a:cubicBezTo>
                    <a:pt x="20014" y="26822"/>
                    <a:pt x="19862" y="26739"/>
                    <a:pt x="19683" y="26560"/>
                  </a:cubicBezTo>
                  <a:cubicBezTo>
                    <a:pt x="17971" y="24848"/>
                    <a:pt x="15189" y="17788"/>
                    <a:pt x="12836" y="15435"/>
                  </a:cubicBezTo>
                  <a:cubicBezTo>
                    <a:pt x="10609" y="13208"/>
                    <a:pt x="4166" y="6381"/>
                    <a:pt x="2031" y="6381"/>
                  </a:cubicBezTo>
                  <a:cubicBezTo>
                    <a:pt x="1910" y="6381"/>
                    <a:pt x="1803" y="6403"/>
                    <a:pt x="1711" y="6449"/>
                  </a:cubicBezTo>
                  <a:cubicBezTo>
                    <a:pt x="1" y="7306"/>
                    <a:pt x="429" y="9445"/>
                    <a:pt x="1926" y="10943"/>
                  </a:cubicBezTo>
                  <a:cubicBezTo>
                    <a:pt x="3423" y="12439"/>
                    <a:pt x="9199" y="20568"/>
                    <a:pt x="10698" y="24848"/>
                  </a:cubicBezTo>
                  <a:cubicBezTo>
                    <a:pt x="12096" y="28844"/>
                    <a:pt x="13681" y="39561"/>
                    <a:pt x="13187" y="39561"/>
                  </a:cubicBezTo>
                  <a:cubicBezTo>
                    <a:pt x="13152" y="39561"/>
                    <a:pt x="13107" y="39508"/>
                    <a:pt x="13051" y="39395"/>
                  </a:cubicBezTo>
                  <a:cubicBezTo>
                    <a:pt x="12195" y="37684"/>
                    <a:pt x="9413" y="28912"/>
                    <a:pt x="7917" y="25277"/>
                  </a:cubicBezTo>
                  <a:cubicBezTo>
                    <a:pt x="6817" y="22605"/>
                    <a:pt x="4909" y="20972"/>
                    <a:pt x="3804" y="20972"/>
                  </a:cubicBezTo>
                  <a:cubicBezTo>
                    <a:pt x="3404" y="20972"/>
                    <a:pt x="3110" y="21185"/>
                    <a:pt x="2996" y="21640"/>
                  </a:cubicBezTo>
                  <a:cubicBezTo>
                    <a:pt x="2568" y="23350"/>
                    <a:pt x="3425" y="24207"/>
                    <a:pt x="4493" y="28057"/>
                  </a:cubicBezTo>
                  <a:cubicBezTo>
                    <a:pt x="5563" y="31907"/>
                    <a:pt x="5563" y="42177"/>
                    <a:pt x="8773" y="47953"/>
                  </a:cubicBezTo>
                  <a:cubicBezTo>
                    <a:pt x="11982" y="53729"/>
                    <a:pt x="24390" y="69346"/>
                    <a:pt x="26100" y="73625"/>
                  </a:cubicBezTo>
                  <a:cubicBezTo>
                    <a:pt x="27812" y="77903"/>
                    <a:pt x="31662" y="87317"/>
                    <a:pt x="31662" y="87317"/>
                  </a:cubicBezTo>
                  <a:lnTo>
                    <a:pt x="49419" y="77048"/>
                  </a:lnTo>
                  <a:cubicBezTo>
                    <a:pt x="49419" y="77048"/>
                    <a:pt x="46210" y="66565"/>
                    <a:pt x="46210" y="49879"/>
                  </a:cubicBezTo>
                  <a:cubicBezTo>
                    <a:pt x="46210" y="33192"/>
                    <a:pt x="43429" y="20997"/>
                    <a:pt x="40005" y="15650"/>
                  </a:cubicBezTo>
                  <a:cubicBezTo>
                    <a:pt x="36583" y="10301"/>
                    <a:pt x="33374" y="8162"/>
                    <a:pt x="31877" y="8162"/>
                  </a:cubicBezTo>
                  <a:cubicBezTo>
                    <a:pt x="30378" y="8162"/>
                    <a:pt x="31448" y="10087"/>
                    <a:pt x="33588" y="12868"/>
                  </a:cubicBezTo>
                  <a:cubicBezTo>
                    <a:pt x="35727" y="15650"/>
                    <a:pt x="37652" y="17147"/>
                    <a:pt x="38508" y="20570"/>
                  </a:cubicBezTo>
                  <a:cubicBezTo>
                    <a:pt x="39324" y="23832"/>
                    <a:pt x="39362" y="27873"/>
                    <a:pt x="38438" y="27873"/>
                  </a:cubicBezTo>
                  <a:cubicBezTo>
                    <a:pt x="38392" y="27873"/>
                    <a:pt x="38345" y="27863"/>
                    <a:pt x="38295" y="27843"/>
                  </a:cubicBezTo>
                  <a:cubicBezTo>
                    <a:pt x="37225" y="27415"/>
                    <a:pt x="35514" y="18858"/>
                    <a:pt x="34015" y="15650"/>
                  </a:cubicBezTo>
                  <a:cubicBezTo>
                    <a:pt x="32518" y="12440"/>
                    <a:pt x="28881" y="8375"/>
                    <a:pt x="26742" y="6450"/>
                  </a:cubicBezTo>
                  <a:cubicBezTo>
                    <a:pt x="24844" y="4742"/>
                    <a:pt x="20923" y="1"/>
                    <a:pt x="18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 rot="-1002000">
              <a:off x="2859480" y="1935000"/>
              <a:ext cx="1151280" cy="2047320"/>
            </a:xfrm>
            <a:custGeom>
              <a:avLst/>
              <a:gdLst/>
              <a:ahLst/>
              <a:cxnLst/>
              <a:rect l="l" t="t" r="r" b="b"/>
              <a:pathLst>
                <a:path w="49529" h="87857" extrusionOk="0">
                  <a:moveTo>
                    <a:pt x="18361" y="0"/>
                  </a:moveTo>
                  <a:cubicBezTo>
                    <a:pt x="18014" y="0"/>
                    <a:pt x="17693" y="90"/>
                    <a:pt x="17406" y="291"/>
                  </a:cubicBezTo>
                  <a:cubicBezTo>
                    <a:pt x="16353" y="1029"/>
                    <a:pt x="16140" y="1878"/>
                    <a:pt x="16147" y="2459"/>
                  </a:cubicBezTo>
                  <a:cubicBezTo>
                    <a:pt x="16160" y="3604"/>
                    <a:pt x="17006" y="4678"/>
                    <a:pt x="17839" y="5233"/>
                  </a:cubicBezTo>
                  <a:cubicBezTo>
                    <a:pt x="19073" y="6055"/>
                    <a:pt x="24162" y="11121"/>
                    <a:pt x="26542" y="14366"/>
                  </a:cubicBezTo>
                  <a:cubicBezTo>
                    <a:pt x="28611" y="17187"/>
                    <a:pt x="29991" y="23867"/>
                    <a:pt x="29395" y="25334"/>
                  </a:cubicBezTo>
                  <a:cubicBezTo>
                    <a:pt x="29353" y="25435"/>
                    <a:pt x="29309" y="25485"/>
                    <a:pt x="29300" y="25489"/>
                  </a:cubicBezTo>
                  <a:cubicBezTo>
                    <a:pt x="28730" y="25375"/>
                    <a:pt x="27145" y="21619"/>
                    <a:pt x="25988" y="18877"/>
                  </a:cubicBezTo>
                  <a:cubicBezTo>
                    <a:pt x="24662" y="15732"/>
                    <a:pt x="23290" y="12480"/>
                    <a:pt x="22264" y="11250"/>
                  </a:cubicBezTo>
                  <a:cubicBezTo>
                    <a:pt x="20225" y="8804"/>
                    <a:pt x="11563" y="1547"/>
                    <a:pt x="9463" y="1313"/>
                  </a:cubicBezTo>
                  <a:cubicBezTo>
                    <a:pt x="9388" y="1305"/>
                    <a:pt x="9314" y="1301"/>
                    <a:pt x="9241" y="1301"/>
                  </a:cubicBezTo>
                  <a:cubicBezTo>
                    <a:pt x="8576" y="1301"/>
                    <a:pt x="8053" y="1650"/>
                    <a:pt x="7776" y="2281"/>
                  </a:cubicBezTo>
                  <a:cubicBezTo>
                    <a:pt x="7327" y="3298"/>
                    <a:pt x="7599" y="4993"/>
                    <a:pt x="8826" y="6067"/>
                  </a:cubicBezTo>
                  <a:cubicBezTo>
                    <a:pt x="10624" y="7641"/>
                    <a:pt x="16303" y="14006"/>
                    <a:pt x="18175" y="17750"/>
                  </a:cubicBezTo>
                  <a:cubicBezTo>
                    <a:pt x="19878" y="21156"/>
                    <a:pt x="20519" y="26497"/>
                    <a:pt x="19944" y="26818"/>
                  </a:cubicBezTo>
                  <a:cubicBezTo>
                    <a:pt x="19941" y="26818"/>
                    <a:pt x="19861" y="26816"/>
                    <a:pt x="19679" y="26636"/>
                  </a:cubicBezTo>
                  <a:cubicBezTo>
                    <a:pt x="18921" y="25876"/>
                    <a:pt x="17906" y="23953"/>
                    <a:pt x="16830" y="21917"/>
                  </a:cubicBezTo>
                  <a:cubicBezTo>
                    <a:pt x="15505" y="19406"/>
                    <a:pt x="14133" y="16810"/>
                    <a:pt x="12834" y="15511"/>
                  </a:cubicBezTo>
                  <a:cubicBezTo>
                    <a:pt x="12581" y="15257"/>
                    <a:pt x="12271" y="14944"/>
                    <a:pt x="11922" y="14588"/>
                  </a:cubicBezTo>
                  <a:cubicBezTo>
                    <a:pt x="7087" y="9675"/>
                    <a:pt x="3485" y="6383"/>
                    <a:pt x="1819" y="6383"/>
                  </a:cubicBezTo>
                  <a:cubicBezTo>
                    <a:pt x="1660" y="6383"/>
                    <a:pt x="1519" y="6413"/>
                    <a:pt x="1396" y="6475"/>
                  </a:cubicBezTo>
                  <a:cubicBezTo>
                    <a:pt x="709" y="6819"/>
                    <a:pt x="285" y="7375"/>
                    <a:pt x="168" y="8085"/>
                  </a:cubicBezTo>
                  <a:cubicBezTo>
                    <a:pt x="0" y="9119"/>
                    <a:pt x="526" y="10390"/>
                    <a:pt x="1540" y="11403"/>
                  </a:cubicBezTo>
                  <a:cubicBezTo>
                    <a:pt x="2957" y="12821"/>
                    <a:pt x="8768" y="20982"/>
                    <a:pt x="10247" y="25206"/>
                  </a:cubicBezTo>
                  <a:cubicBezTo>
                    <a:pt x="11427" y="28578"/>
                    <a:pt x="12649" y="36285"/>
                    <a:pt x="12804" y="38866"/>
                  </a:cubicBezTo>
                  <a:cubicBezTo>
                    <a:pt x="12308" y="37640"/>
                    <a:pt x="11530" y="35388"/>
                    <a:pt x="10714" y="33028"/>
                  </a:cubicBezTo>
                  <a:cubicBezTo>
                    <a:pt x="9728" y="30174"/>
                    <a:pt x="8707" y="27222"/>
                    <a:pt x="7973" y="25440"/>
                  </a:cubicBezTo>
                  <a:cubicBezTo>
                    <a:pt x="6818" y="22634"/>
                    <a:pt x="4837" y="20968"/>
                    <a:pt x="3602" y="20968"/>
                  </a:cubicBezTo>
                  <a:cubicBezTo>
                    <a:pt x="3572" y="20968"/>
                    <a:pt x="3542" y="20969"/>
                    <a:pt x="3513" y="20971"/>
                  </a:cubicBezTo>
                  <a:cubicBezTo>
                    <a:pt x="3015" y="21007"/>
                    <a:pt x="2669" y="21317"/>
                    <a:pt x="2538" y="21841"/>
                  </a:cubicBezTo>
                  <a:cubicBezTo>
                    <a:pt x="2239" y="23037"/>
                    <a:pt x="2526" y="23847"/>
                    <a:pt x="3048" y="25321"/>
                  </a:cubicBezTo>
                  <a:cubicBezTo>
                    <a:pt x="3325" y="26097"/>
                    <a:pt x="3668" y="27066"/>
                    <a:pt x="4037" y="28398"/>
                  </a:cubicBezTo>
                  <a:cubicBezTo>
                    <a:pt x="4384" y="29647"/>
                    <a:pt x="4618" y="31600"/>
                    <a:pt x="4891" y="33861"/>
                  </a:cubicBezTo>
                  <a:cubicBezTo>
                    <a:pt x="5458" y="38572"/>
                    <a:pt x="6162" y="44432"/>
                    <a:pt x="8340" y="48353"/>
                  </a:cubicBezTo>
                  <a:cubicBezTo>
                    <a:pt x="9807" y="50994"/>
                    <a:pt x="13094" y="55551"/>
                    <a:pt x="16573" y="60376"/>
                  </a:cubicBezTo>
                  <a:cubicBezTo>
                    <a:pt x="20585" y="65940"/>
                    <a:pt x="24733" y="71693"/>
                    <a:pt x="25655" y="73994"/>
                  </a:cubicBezTo>
                  <a:cubicBezTo>
                    <a:pt x="27345" y="78224"/>
                    <a:pt x="31178" y="87593"/>
                    <a:pt x="31217" y="87687"/>
                  </a:cubicBezTo>
                  <a:cubicBezTo>
                    <a:pt x="31259" y="87789"/>
                    <a:pt x="31358" y="87856"/>
                    <a:pt x="31468" y="87857"/>
                  </a:cubicBezTo>
                  <a:lnTo>
                    <a:pt x="31468" y="87857"/>
                  </a:lnTo>
                  <a:cubicBezTo>
                    <a:pt x="31661" y="87856"/>
                    <a:pt x="31793" y="87660"/>
                    <a:pt x="31720" y="87480"/>
                  </a:cubicBezTo>
                  <a:cubicBezTo>
                    <a:pt x="31682" y="87386"/>
                    <a:pt x="27850" y="78020"/>
                    <a:pt x="26159" y="73791"/>
                  </a:cubicBezTo>
                  <a:cubicBezTo>
                    <a:pt x="25214" y="71428"/>
                    <a:pt x="21046" y="65647"/>
                    <a:pt x="17014" y="60058"/>
                  </a:cubicBezTo>
                  <a:cubicBezTo>
                    <a:pt x="13697" y="55457"/>
                    <a:pt x="10267" y="50701"/>
                    <a:pt x="8816" y="48089"/>
                  </a:cubicBezTo>
                  <a:cubicBezTo>
                    <a:pt x="6689" y="44261"/>
                    <a:pt x="5991" y="38458"/>
                    <a:pt x="5431" y="33796"/>
                  </a:cubicBezTo>
                  <a:cubicBezTo>
                    <a:pt x="5157" y="31512"/>
                    <a:pt x="4919" y="29541"/>
                    <a:pt x="4561" y="28252"/>
                  </a:cubicBezTo>
                  <a:cubicBezTo>
                    <a:pt x="4185" y="26902"/>
                    <a:pt x="3839" y="25923"/>
                    <a:pt x="3560" y="25138"/>
                  </a:cubicBezTo>
                  <a:cubicBezTo>
                    <a:pt x="3059" y="23720"/>
                    <a:pt x="2806" y="23009"/>
                    <a:pt x="3065" y="21972"/>
                  </a:cubicBezTo>
                  <a:cubicBezTo>
                    <a:pt x="3162" y="21586"/>
                    <a:pt x="3388" y="21525"/>
                    <a:pt x="3551" y="21513"/>
                  </a:cubicBezTo>
                  <a:cubicBezTo>
                    <a:pt x="3576" y="21511"/>
                    <a:pt x="3601" y="21510"/>
                    <a:pt x="3627" y="21510"/>
                  </a:cubicBezTo>
                  <a:cubicBezTo>
                    <a:pt x="4553" y="21510"/>
                    <a:pt x="6364" y="22960"/>
                    <a:pt x="7470" y="25647"/>
                  </a:cubicBezTo>
                  <a:cubicBezTo>
                    <a:pt x="8197" y="27414"/>
                    <a:pt x="9215" y="30358"/>
                    <a:pt x="10201" y="33206"/>
                  </a:cubicBezTo>
                  <a:cubicBezTo>
                    <a:pt x="11212" y="36130"/>
                    <a:pt x="12167" y="38892"/>
                    <a:pt x="12613" y="39785"/>
                  </a:cubicBezTo>
                  <a:cubicBezTo>
                    <a:pt x="12737" y="40032"/>
                    <a:pt x="12873" y="40104"/>
                    <a:pt x="12988" y="40104"/>
                  </a:cubicBezTo>
                  <a:cubicBezTo>
                    <a:pt x="13033" y="40104"/>
                    <a:pt x="13075" y="40093"/>
                    <a:pt x="13112" y="40077"/>
                  </a:cubicBezTo>
                  <a:cubicBezTo>
                    <a:pt x="13309" y="39994"/>
                    <a:pt x="13679" y="39838"/>
                    <a:pt x="12712" y="33841"/>
                  </a:cubicBezTo>
                  <a:cubicBezTo>
                    <a:pt x="12107" y="30086"/>
                    <a:pt x="11378" y="26791"/>
                    <a:pt x="10759" y="25026"/>
                  </a:cubicBezTo>
                  <a:cubicBezTo>
                    <a:pt x="9227" y="20648"/>
                    <a:pt x="3406" y="12500"/>
                    <a:pt x="1924" y="11019"/>
                  </a:cubicBezTo>
                  <a:cubicBezTo>
                    <a:pt x="1032" y="10126"/>
                    <a:pt x="566" y="9035"/>
                    <a:pt x="706" y="8172"/>
                  </a:cubicBezTo>
                  <a:cubicBezTo>
                    <a:pt x="793" y="7634"/>
                    <a:pt x="1107" y="7227"/>
                    <a:pt x="1639" y="6961"/>
                  </a:cubicBezTo>
                  <a:cubicBezTo>
                    <a:pt x="1707" y="6926"/>
                    <a:pt x="1788" y="6910"/>
                    <a:pt x="1880" y="6910"/>
                  </a:cubicBezTo>
                  <a:cubicBezTo>
                    <a:pt x="3607" y="6910"/>
                    <a:pt x="9316" y="12714"/>
                    <a:pt x="11535" y="14970"/>
                  </a:cubicBezTo>
                  <a:cubicBezTo>
                    <a:pt x="11887" y="15326"/>
                    <a:pt x="12196" y="15641"/>
                    <a:pt x="12450" y="15895"/>
                  </a:cubicBezTo>
                  <a:cubicBezTo>
                    <a:pt x="13691" y="17136"/>
                    <a:pt x="15103" y="19810"/>
                    <a:pt x="16349" y="22171"/>
                  </a:cubicBezTo>
                  <a:cubicBezTo>
                    <a:pt x="17444" y="24244"/>
                    <a:pt x="18478" y="26203"/>
                    <a:pt x="19295" y="27020"/>
                  </a:cubicBezTo>
                  <a:cubicBezTo>
                    <a:pt x="19558" y="27281"/>
                    <a:pt x="19777" y="27361"/>
                    <a:pt x="19947" y="27361"/>
                  </a:cubicBezTo>
                  <a:cubicBezTo>
                    <a:pt x="20083" y="27361"/>
                    <a:pt x="20188" y="27310"/>
                    <a:pt x="20258" y="27259"/>
                  </a:cubicBezTo>
                  <a:cubicBezTo>
                    <a:pt x="21322" y="26494"/>
                    <a:pt x="20184" y="20552"/>
                    <a:pt x="18661" y="17506"/>
                  </a:cubicBezTo>
                  <a:cubicBezTo>
                    <a:pt x="16761" y="13705"/>
                    <a:pt x="11006" y="7252"/>
                    <a:pt x="9185" y="5658"/>
                  </a:cubicBezTo>
                  <a:cubicBezTo>
                    <a:pt x="8159" y="4760"/>
                    <a:pt x="7913" y="3319"/>
                    <a:pt x="8274" y="2500"/>
                  </a:cubicBezTo>
                  <a:cubicBezTo>
                    <a:pt x="8410" y="2193"/>
                    <a:pt x="8683" y="1845"/>
                    <a:pt x="9243" y="1845"/>
                  </a:cubicBezTo>
                  <a:cubicBezTo>
                    <a:pt x="9294" y="1845"/>
                    <a:pt x="9347" y="1848"/>
                    <a:pt x="9403" y="1854"/>
                  </a:cubicBezTo>
                  <a:cubicBezTo>
                    <a:pt x="11215" y="2055"/>
                    <a:pt x="19779" y="9115"/>
                    <a:pt x="21847" y="11599"/>
                  </a:cubicBezTo>
                  <a:cubicBezTo>
                    <a:pt x="22820" y="12766"/>
                    <a:pt x="24177" y="15981"/>
                    <a:pt x="25488" y="19089"/>
                  </a:cubicBezTo>
                  <a:cubicBezTo>
                    <a:pt x="27549" y="23975"/>
                    <a:pt x="28526" y="26033"/>
                    <a:pt x="29301" y="26033"/>
                  </a:cubicBezTo>
                  <a:cubicBezTo>
                    <a:pt x="29326" y="26033"/>
                    <a:pt x="29350" y="26031"/>
                    <a:pt x="29374" y="26027"/>
                  </a:cubicBezTo>
                  <a:cubicBezTo>
                    <a:pt x="29534" y="26000"/>
                    <a:pt x="29755" y="25893"/>
                    <a:pt x="29898" y="25539"/>
                  </a:cubicBezTo>
                  <a:cubicBezTo>
                    <a:pt x="30610" y="23789"/>
                    <a:pt x="29041" y="16855"/>
                    <a:pt x="26981" y="14045"/>
                  </a:cubicBezTo>
                  <a:cubicBezTo>
                    <a:pt x="24573" y="10760"/>
                    <a:pt x="19400" y="5619"/>
                    <a:pt x="18142" y="4781"/>
                  </a:cubicBezTo>
                  <a:cubicBezTo>
                    <a:pt x="17451" y="4319"/>
                    <a:pt x="16702" y="3395"/>
                    <a:pt x="16691" y="2453"/>
                  </a:cubicBezTo>
                  <a:cubicBezTo>
                    <a:pt x="16683" y="1797"/>
                    <a:pt x="17030" y="1219"/>
                    <a:pt x="17720" y="738"/>
                  </a:cubicBezTo>
                  <a:cubicBezTo>
                    <a:pt x="17914" y="601"/>
                    <a:pt x="18139" y="539"/>
                    <a:pt x="18387" y="539"/>
                  </a:cubicBezTo>
                  <a:cubicBezTo>
                    <a:pt x="20059" y="539"/>
                    <a:pt x="22815" y="3352"/>
                    <a:pt x="24722" y="5296"/>
                  </a:cubicBezTo>
                  <a:cubicBezTo>
                    <a:pt x="25361" y="5949"/>
                    <a:pt x="25913" y="6512"/>
                    <a:pt x="26366" y="6921"/>
                  </a:cubicBezTo>
                  <a:cubicBezTo>
                    <a:pt x="28337" y="8694"/>
                    <a:pt x="32036" y="12736"/>
                    <a:pt x="33576" y="16033"/>
                  </a:cubicBezTo>
                  <a:cubicBezTo>
                    <a:pt x="34224" y="17420"/>
                    <a:pt x="34915" y="19833"/>
                    <a:pt x="35582" y="22164"/>
                  </a:cubicBezTo>
                  <a:cubicBezTo>
                    <a:pt x="36759" y="26274"/>
                    <a:pt x="37344" y="28101"/>
                    <a:pt x="38000" y="28364"/>
                  </a:cubicBezTo>
                  <a:cubicBezTo>
                    <a:pt x="38082" y="28397"/>
                    <a:pt x="38165" y="28414"/>
                    <a:pt x="38246" y="28414"/>
                  </a:cubicBezTo>
                  <a:cubicBezTo>
                    <a:pt x="38389" y="28414"/>
                    <a:pt x="38525" y="28361"/>
                    <a:pt x="38641" y="28259"/>
                  </a:cubicBezTo>
                  <a:cubicBezTo>
                    <a:pt x="39491" y="27516"/>
                    <a:pt x="39309" y="23694"/>
                    <a:pt x="38578" y="20772"/>
                  </a:cubicBezTo>
                  <a:cubicBezTo>
                    <a:pt x="37916" y="18123"/>
                    <a:pt x="36619" y="16589"/>
                    <a:pt x="35117" y="14813"/>
                  </a:cubicBezTo>
                  <a:cubicBezTo>
                    <a:pt x="34630" y="14239"/>
                    <a:pt x="34128" y="13644"/>
                    <a:pt x="33609" y="12970"/>
                  </a:cubicBezTo>
                  <a:cubicBezTo>
                    <a:pt x="31413" y="10113"/>
                    <a:pt x="31133" y="9145"/>
                    <a:pt x="31284" y="8837"/>
                  </a:cubicBezTo>
                  <a:cubicBezTo>
                    <a:pt x="31339" y="8725"/>
                    <a:pt x="31531" y="8702"/>
                    <a:pt x="31682" y="8702"/>
                  </a:cubicBezTo>
                  <a:cubicBezTo>
                    <a:pt x="32963" y="8702"/>
                    <a:pt x="36125" y="10663"/>
                    <a:pt x="39582" y="16063"/>
                  </a:cubicBezTo>
                  <a:cubicBezTo>
                    <a:pt x="42561" y="20717"/>
                    <a:pt x="45743" y="32115"/>
                    <a:pt x="45743" y="50147"/>
                  </a:cubicBezTo>
                  <a:cubicBezTo>
                    <a:pt x="45743" y="66683"/>
                    <a:pt x="48932" y="77291"/>
                    <a:pt x="48964" y="77395"/>
                  </a:cubicBezTo>
                  <a:cubicBezTo>
                    <a:pt x="49000" y="77513"/>
                    <a:pt x="49107" y="77588"/>
                    <a:pt x="49223" y="77588"/>
                  </a:cubicBezTo>
                  <a:cubicBezTo>
                    <a:pt x="49250" y="77588"/>
                    <a:pt x="49277" y="77584"/>
                    <a:pt x="49304" y="77575"/>
                  </a:cubicBezTo>
                  <a:cubicBezTo>
                    <a:pt x="49447" y="77532"/>
                    <a:pt x="49528" y="77379"/>
                    <a:pt x="49485" y="77236"/>
                  </a:cubicBezTo>
                  <a:cubicBezTo>
                    <a:pt x="49453" y="77132"/>
                    <a:pt x="46287" y="66602"/>
                    <a:pt x="46287" y="50147"/>
                  </a:cubicBezTo>
                  <a:cubicBezTo>
                    <a:pt x="46287" y="34964"/>
                    <a:pt x="43893" y="21792"/>
                    <a:pt x="40040" y="15771"/>
                  </a:cubicBezTo>
                  <a:cubicBezTo>
                    <a:pt x="36676" y="10512"/>
                    <a:pt x="33417" y="8157"/>
                    <a:pt x="31683" y="8157"/>
                  </a:cubicBezTo>
                  <a:cubicBezTo>
                    <a:pt x="31129" y="8157"/>
                    <a:pt x="30896" y="8397"/>
                    <a:pt x="30797" y="8597"/>
                  </a:cubicBezTo>
                  <a:cubicBezTo>
                    <a:pt x="30454" y="9293"/>
                    <a:pt x="31144" y="10656"/>
                    <a:pt x="33178" y="13301"/>
                  </a:cubicBezTo>
                  <a:cubicBezTo>
                    <a:pt x="33705" y="13986"/>
                    <a:pt x="34212" y="14586"/>
                    <a:pt x="34703" y="15166"/>
                  </a:cubicBezTo>
                  <a:cubicBezTo>
                    <a:pt x="36220" y="16960"/>
                    <a:pt x="37420" y="18378"/>
                    <a:pt x="38050" y="20904"/>
                  </a:cubicBezTo>
                  <a:cubicBezTo>
                    <a:pt x="38806" y="23927"/>
                    <a:pt x="38822" y="27378"/>
                    <a:pt x="38282" y="27849"/>
                  </a:cubicBezTo>
                  <a:cubicBezTo>
                    <a:pt x="38267" y="27861"/>
                    <a:pt x="38258" y="27869"/>
                    <a:pt x="38242" y="27869"/>
                  </a:cubicBezTo>
                  <a:cubicBezTo>
                    <a:pt x="38232" y="27869"/>
                    <a:pt x="38219" y="27866"/>
                    <a:pt x="38201" y="27859"/>
                  </a:cubicBezTo>
                  <a:cubicBezTo>
                    <a:pt x="37724" y="27668"/>
                    <a:pt x="36788" y="24401"/>
                    <a:pt x="36105" y="22015"/>
                  </a:cubicBezTo>
                  <a:cubicBezTo>
                    <a:pt x="35431" y="19662"/>
                    <a:pt x="34734" y="17230"/>
                    <a:pt x="34068" y="15802"/>
                  </a:cubicBezTo>
                  <a:cubicBezTo>
                    <a:pt x="32495" y="12434"/>
                    <a:pt x="28732" y="8319"/>
                    <a:pt x="26730" y="6516"/>
                  </a:cubicBezTo>
                  <a:cubicBezTo>
                    <a:pt x="26289" y="6118"/>
                    <a:pt x="25742" y="5561"/>
                    <a:pt x="25109" y="4916"/>
                  </a:cubicBezTo>
                  <a:cubicBezTo>
                    <a:pt x="23027" y="2791"/>
                    <a:pt x="20292" y="0"/>
                    <a:pt x="18361" y="0"/>
                  </a:cubicBezTo>
                  <a:close/>
                  <a:moveTo>
                    <a:pt x="31468" y="87857"/>
                  </a:moveTo>
                  <a:lnTo>
                    <a:pt x="31468" y="87857"/>
                  </a:lnTo>
                  <a:cubicBezTo>
                    <a:pt x="31468" y="87857"/>
                    <a:pt x="31467" y="87857"/>
                    <a:pt x="31467" y="87857"/>
                  </a:cubicBezTo>
                  <a:lnTo>
                    <a:pt x="31468" y="87857"/>
                  </a:lnTo>
                  <a:cubicBezTo>
                    <a:pt x="31468" y="87857"/>
                    <a:pt x="31468" y="87857"/>
                    <a:pt x="31468" y="8785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 rot="-1002000">
              <a:off x="1291680" y="4165920"/>
              <a:ext cx="1048680" cy="864720"/>
            </a:xfrm>
            <a:custGeom>
              <a:avLst/>
              <a:gdLst/>
              <a:ahLst/>
              <a:cxnLst/>
              <a:rect l="l" t="t" r="r" b="b"/>
              <a:pathLst>
                <a:path w="45114" h="37140" extrusionOk="0">
                  <a:moveTo>
                    <a:pt x="6469" y="1"/>
                  </a:moveTo>
                  <a:cubicBezTo>
                    <a:pt x="4217" y="1"/>
                    <a:pt x="2939" y="161"/>
                    <a:pt x="2939" y="161"/>
                  </a:cubicBezTo>
                  <a:cubicBezTo>
                    <a:pt x="2939" y="161"/>
                    <a:pt x="5751" y="10193"/>
                    <a:pt x="3483" y="21369"/>
                  </a:cubicBezTo>
                  <a:cubicBezTo>
                    <a:pt x="1876" y="29289"/>
                    <a:pt x="756" y="34297"/>
                    <a:pt x="1" y="37140"/>
                  </a:cubicBezTo>
                  <a:lnTo>
                    <a:pt x="32601" y="37140"/>
                  </a:lnTo>
                  <a:cubicBezTo>
                    <a:pt x="33028" y="35510"/>
                    <a:pt x="33557" y="33682"/>
                    <a:pt x="34219" y="31699"/>
                  </a:cubicBezTo>
                  <a:cubicBezTo>
                    <a:pt x="36782" y="24009"/>
                    <a:pt x="45113" y="14397"/>
                    <a:pt x="45113" y="14397"/>
                  </a:cubicBezTo>
                  <a:cubicBezTo>
                    <a:pt x="45113" y="14397"/>
                    <a:pt x="37103" y="6707"/>
                    <a:pt x="24605" y="2860"/>
                  </a:cubicBezTo>
                  <a:cubicBezTo>
                    <a:pt x="16774" y="451"/>
                    <a:pt x="10249" y="1"/>
                    <a:pt x="64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 rot="-1002000">
              <a:off x="1285200" y="4160160"/>
              <a:ext cx="1062720" cy="877320"/>
            </a:xfrm>
            <a:custGeom>
              <a:avLst/>
              <a:gdLst/>
              <a:ahLst/>
              <a:cxnLst/>
              <a:rect l="l" t="t" r="r" b="b"/>
              <a:pathLst>
                <a:path w="45722" h="37675" extrusionOk="0">
                  <a:moveTo>
                    <a:pt x="6736" y="544"/>
                  </a:moveTo>
                  <a:cubicBezTo>
                    <a:pt x="10500" y="544"/>
                    <a:pt x="17037" y="986"/>
                    <a:pt x="24835" y="3385"/>
                  </a:cubicBezTo>
                  <a:cubicBezTo>
                    <a:pt x="36084" y="6846"/>
                    <a:pt x="43767" y="13522"/>
                    <a:pt x="45045" y="14683"/>
                  </a:cubicBezTo>
                  <a:cubicBezTo>
                    <a:pt x="43840" y="16109"/>
                    <a:pt x="36616" y="24836"/>
                    <a:pt x="34270" y="31877"/>
                  </a:cubicBezTo>
                  <a:cubicBezTo>
                    <a:pt x="33695" y="33601"/>
                    <a:pt x="33167" y="35367"/>
                    <a:pt x="32700" y="37131"/>
                  </a:cubicBezTo>
                  <a:lnTo>
                    <a:pt x="662" y="37131"/>
                  </a:lnTo>
                  <a:cubicBezTo>
                    <a:pt x="1459" y="34070"/>
                    <a:pt x="2573" y="29009"/>
                    <a:pt x="4058" y="21687"/>
                  </a:cubicBezTo>
                  <a:cubicBezTo>
                    <a:pt x="6091" y="11668"/>
                    <a:pt x="4036" y="2454"/>
                    <a:pt x="3591" y="664"/>
                  </a:cubicBezTo>
                  <a:cubicBezTo>
                    <a:pt x="4089" y="620"/>
                    <a:pt x="5174" y="544"/>
                    <a:pt x="6736" y="544"/>
                  </a:cubicBezTo>
                  <a:close/>
                  <a:moveTo>
                    <a:pt x="6731" y="1"/>
                  </a:moveTo>
                  <a:cubicBezTo>
                    <a:pt x="4521" y="1"/>
                    <a:pt x="3249" y="151"/>
                    <a:pt x="3215" y="156"/>
                  </a:cubicBezTo>
                  <a:cubicBezTo>
                    <a:pt x="3049" y="176"/>
                    <a:pt x="2941" y="338"/>
                    <a:pt x="2986" y="499"/>
                  </a:cubicBezTo>
                  <a:cubicBezTo>
                    <a:pt x="3014" y="598"/>
                    <a:pt x="5754" y="10594"/>
                    <a:pt x="3525" y="21579"/>
                  </a:cubicBezTo>
                  <a:cubicBezTo>
                    <a:pt x="2006" y="29063"/>
                    <a:pt x="835" y="34365"/>
                    <a:pt x="46" y="37333"/>
                  </a:cubicBezTo>
                  <a:cubicBezTo>
                    <a:pt x="0" y="37506"/>
                    <a:pt x="131" y="37675"/>
                    <a:pt x="310" y="37675"/>
                  </a:cubicBezTo>
                  <a:lnTo>
                    <a:pt x="32910" y="37675"/>
                  </a:lnTo>
                  <a:cubicBezTo>
                    <a:pt x="33033" y="37675"/>
                    <a:pt x="33141" y="37592"/>
                    <a:pt x="33172" y="37472"/>
                  </a:cubicBezTo>
                  <a:cubicBezTo>
                    <a:pt x="33649" y="35652"/>
                    <a:pt x="34192" y="33827"/>
                    <a:pt x="34785" y="32049"/>
                  </a:cubicBezTo>
                  <a:cubicBezTo>
                    <a:pt x="37302" y="24499"/>
                    <a:pt x="45544" y="14935"/>
                    <a:pt x="45626" y="14838"/>
                  </a:cubicBezTo>
                  <a:cubicBezTo>
                    <a:pt x="45722" y="14729"/>
                    <a:pt x="45714" y="14565"/>
                    <a:pt x="45610" y="14465"/>
                  </a:cubicBezTo>
                  <a:cubicBezTo>
                    <a:pt x="45530" y="14386"/>
                    <a:pt x="37409" y="6685"/>
                    <a:pt x="24994" y="2866"/>
                  </a:cubicBezTo>
                  <a:cubicBezTo>
                    <a:pt x="17141" y="449"/>
                    <a:pt x="10542" y="1"/>
                    <a:pt x="67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 rot="-1002000">
              <a:off x="3565800" y="3533760"/>
              <a:ext cx="1087920" cy="810360"/>
            </a:xfrm>
            <a:custGeom>
              <a:avLst/>
              <a:gdLst/>
              <a:ahLst/>
              <a:cxnLst/>
              <a:rect l="l" t="t" r="r" b="b"/>
              <a:pathLst>
                <a:path w="46806" h="34804" extrusionOk="0">
                  <a:moveTo>
                    <a:pt x="29657" y="0"/>
                  </a:moveTo>
                  <a:cubicBezTo>
                    <a:pt x="24789" y="0"/>
                    <a:pt x="18857" y="279"/>
                    <a:pt x="15060" y="1487"/>
                  </a:cubicBezTo>
                  <a:cubicBezTo>
                    <a:pt x="8011" y="3730"/>
                    <a:pt x="1" y="10138"/>
                    <a:pt x="1" y="10138"/>
                  </a:cubicBezTo>
                  <a:cubicBezTo>
                    <a:pt x="1" y="10138"/>
                    <a:pt x="5448" y="16226"/>
                    <a:pt x="9293" y="23916"/>
                  </a:cubicBezTo>
                  <a:cubicBezTo>
                    <a:pt x="11019" y="27372"/>
                    <a:pt x="12164" y="31405"/>
                    <a:pt x="12901" y="34804"/>
                  </a:cubicBezTo>
                  <a:lnTo>
                    <a:pt x="46805" y="34804"/>
                  </a:lnTo>
                  <a:cubicBezTo>
                    <a:pt x="45721" y="31985"/>
                    <a:pt x="43369" y="25870"/>
                    <a:pt x="41015" y="19751"/>
                  </a:cubicBezTo>
                  <a:cubicBezTo>
                    <a:pt x="37811" y="11420"/>
                    <a:pt x="39093" y="205"/>
                    <a:pt x="37811" y="205"/>
                  </a:cubicBezTo>
                  <a:cubicBezTo>
                    <a:pt x="37219" y="205"/>
                    <a:pt x="33829" y="0"/>
                    <a:pt x="296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 rot="-1002000">
              <a:off x="3559320" y="3526560"/>
              <a:ext cx="1102320" cy="822960"/>
            </a:xfrm>
            <a:custGeom>
              <a:avLst/>
              <a:gdLst/>
              <a:ahLst/>
              <a:cxnLst/>
              <a:rect l="l" t="t" r="r" b="b"/>
              <a:pathLst>
                <a:path w="47433" h="35349" extrusionOk="0">
                  <a:moveTo>
                    <a:pt x="29916" y="545"/>
                  </a:moveTo>
                  <a:cubicBezTo>
                    <a:pt x="32938" y="545"/>
                    <a:pt x="35562" y="653"/>
                    <a:pt x="37033" y="714"/>
                  </a:cubicBezTo>
                  <a:cubicBezTo>
                    <a:pt x="37496" y="733"/>
                    <a:pt x="37836" y="745"/>
                    <a:pt x="38010" y="745"/>
                  </a:cubicBezTo>
                  <a:cubicBezTo>
                    <a:pt x="38041" y="745"/>
                    <a:pt x="38066" y="745"/>
                    <a:pt x="38087" y="744"/>
                  </a:cubicBezTo>
                  <a:cubicBezTo>
                    <a:pt x="38388" y="954"/>
                    <a:pt x="38501" y="3053"/>
                    <a:pt x="38610" y="5081"/>
                  </a:cubicBezTo>
                  <a:cubicBezTo>
                    <a:pt x="38823" y="9083"/>
                    <a:pt x="39146" y="15128"/>
                    <a:pt x="41067" y="20123"/>
                  </a:cubicBezTo>
                  <a:lnTo>
                    <a:pt x="46714" y="34805"/>
                  </a:lnTo>
                  <a:lnTo>
                    <a:pt x="13425" y="34805"/>
                  </a:lnTo>
                  <a:cubicBezTo>
                    <a:pt x="12494" y="30575"/>
                    <a:pt x="11288" y="26963"/>
                    <a:pt x="9842" y="24070"/>
                  </a:cubicBezTo>
                  <a:cubicBezTo>
                    <a:pt x="6429" y="17243"/>
                    <a:pt x="1702" y="11610"/>
                    <a:pt x="700" y="10450"/>
                  </a:cubicBezTo>
                  <a:cubicBezTo>
                    <a:pt x="2042" y="9407"/>
                    <a:pt x="9176" y="4016"/>
                    <a:pt x="15448" y="2020"/>
                  </a:cubicBezTo>
                  <a:cubicBezTo>
                    <a:pt x="19212" y="823"/>
                    <a:pt x="25074" y="545"/>
                    <a:pt x="29916" y="545"/>
                  </a:cubicBezTo>
                  <a:close/>
                  <a:moveTo>
                    <a:pt x="29934" y="0"/>
                  </a:moveTo>
                  <a:cubicBezTo>
                    <a:pt x="25049" y="0"/>
                    <a:pt x="19116" y="282"/>
                    <a:pt x="15285" y="1501"/>
                  </a:cubicBezTo>
                  <a:cubicBezTo>
                    <a:pt x="8268" y="3734"/>
                    <a:pt x="218" y="10135"/>
                    <a:pt x="137" y="10199"/>
                  </a:cubicBezTo>
                  <a:cubicBezTo>
                    <a:pt x="15" y="10297"/>
                    <a:pt x="1" y="10477"/>
                    <a:pt x="104" y="10593"/>
                  </a:cubicBezTo>
                  <a:cubicBezTo>
                    <a:pt x="158" y="10654"/>
                    <a:pt x="5571" y="16741"/>
                    <a:pt x="9356" y="24312"/>
                  </a:cubicBezTo>
                  <a:cubicBezTo>
                    <a:pt x="10807" y="27214"/>
                    <a:pt x="12014" y="30855"/>
                    <a:pt x="12942" y="35134"/>
                  </a:cubicBezTo>
                  <a:cubicBezTo>
                    <a:pt x="12970" y="35260"/>
                    <a:pt x="13080" y="35349"/>
                    <a:pt x="13207" y="35349"/>
                  </a:cubicBezTo>
                  <a:lnTo>
                    <a:pt x="47111" y="35349"/>
                  </a:lnTo>
                  <a:cubicBezTo>
                    <a:pt x="47302" y="35349"/>
                    <a:pt x="47433" y="35157"/>
                    <a:pt x="47364" y="34980"/>
                  </a:cubicBezTo>
                  <a:lnTo>
                    <a:pt x="41575" y="19927"/>
                  </a:lnTo>
                  <a:cubicBezTo>
                    <a:pt x="39685" y="15013"/>
                    <a:pt x="39366" y="9019"/>
                    <a:pt x="39154" y="5052"/>
                  </a:cubicBezTo>
                  <a:cubicBezTo>
                    <a:pt x="38962" y="1451"/>
                    <a:pt x="38857" y="206"/>
                    <a:pt x="38117" y="206"/>
                  </a:cubicBezTo>
                  <a:cubicBezTo>
                    <a:pt x="37957" y="206"/>
                    <a:pt x="37590" y="192"/>
                    <a:pt x="37056" y="169"/>
                  </a:cubicBezTo>
                  <a:cubicBezTo>
                    <a:pt x="35584" y="109"/>
                    <a:pt x="32960" y="0"/>
                    <a:pt x="299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 rot="-1002000">
              <a:off x="1202760" y="4276440"/>
              <a:ext cx="959040" cy="925920"/>
            </a:xfrm>
            <a:custGeom>
              <a:avLst/>
              <a:gdLst/>
              <a:ahLst/>
              <a:cxnLst/>
              <a:rect l="l" t="t" r="r" b="b"/>
              <a:pathLst>
                <a:path w="41270" h="39767" extrusionOk="0">
                  <a:moveTo>
                    <a:pt x="21099" y="5567"/>
                  </a:moveTo>
                  <a:cubicBezTo>
                    <a:pt x="21738" y="5567"/>
                    <a:pt x="22257" y="5982"/>
                    <a:pt x="22257" y="6494"/>
                  </a:cubicBezTo>
                  <a:cubicBezTo>
                    <a:pt x="22257" y="7005"/>
                    <a:pt x="21738" y="7421"/>
                    <a:pt x="21099" y="7421"/>
                  </a:cubicBezTo>
                  <a:cubicBezTo>
                    <a:pt x="20458" y="7421"/>
                    <a:pt x="19940" y="7005"/>
                    <a:pt x="19940" y="6494"/>
                  </a:cubicBezTo>
                  <a:cubicBezTo>
                    <a:pt x="19940" y="5983"/>
                    <a:pt x="20458" y="5567"/>
                    <a:pt x="21099" y="5567"/>
                  </a:cubicBezTo>
                  <a:close/>
                  <a:moveTo>
                    <a:pt x="21331" y="1"/>
                  </a:moveTo>
                  <a:cubicBezTo>
                    <a:pt x="19477" y="1"/>
                    <a:pt x="19244" y="3247"/>
                    <a:pt x="19244" y="3247"/>
                  </a:cubicBezTo>
                  <a:cubicBezTo>
                    <a:pt x="19244" y="3247"/>
                    <a:pt x="18108" y="2794"/>
                    <a:pt x="17135" y="2794"/>
                  </a:cubicBezTo>
                  <a:cubicBezTo>
                    <a:pt x="16405" y="2794"/>
                    <a:pt x="15766" y="3049"/>
                    <a:pt x="15766" y="3943"/>
                  </a:cubicBezTo>
                  <a:cubicBezTo>
                    <a:pt x="15766" y="6028"/>
                    <a:pt x="18085" y="6029"/>
                    <a:pt x="18085" y="6029"/>
                  </a:cubicBezTo>
                  <a:cubicBezTo>
                    <a:pt x="18085" y="6029"/>
                    <a:pt x="15302" y="9506"/>
                    <a:pt x="17390" y="10203"/>
                  </a:cubicBezTo>
                  <a:cubicBezTo>
                    <a:pt x="17641" y="10286"/>
                    <a:pt x="17881" y="10323"/>
                    <a:pt x="18110" y="10323"/>
                  </a:cubicBezTo>
                  <a:cubicBezTo>
                    <a:pt x="19790" y="10323"/>
                    <a:pt x="20867" y="8348"/>
                    <a:pt x="20867" y="8348"/>
                  </a:cubicBezTo>
                  <a:cubicBezTo>
                    <a:pt x="20867" y="8348"/>
                    <a:pt x="21833" y="9957"/>
                    <a:pt x="23229" y="9957"/>
                  </a:cubicBezTo>
                  <a:cubicBezTo>
                    <a:pt x="23508" y="9957"/>
                    <a:pt x="23804" y="9893"/>
                    <a:pt x="24114" y="9738"/>
                  </a:cubicBezTo>
                  <a:cubicBezTo>
                    <a:pt x="25969" y="8810"/>
                    <a:pt x="24577" y="6723"/>
                    <a:pt x="24577" y="6723"/>
                  </a:cubicBezTo>
                  <a:cubicBezTo>
                    <a:pt x="24577" y="6723"/>
                    <a:pt x="25967" y="4871"/>
                    <a:pt x="25736" y="3943"/>
                  </a:cubicBezTo>
                  <a:cubicBezTo>
                    <a:pt x="25678" y="3711"/>
                    <a:pt x="25417" y="3624"/>
                    <a:pt x="25058" y="3624"/>
                  </a:cubicBezTo>
                  <a:cubicBezTo>
                    <a:pt x="23982" y="3624"/>
                    <a:pt x="22026" y="4406"/>
                    <a:pt x="22026" y="4406"/>
                  </a:cubicBezTo>
                  <a:cubicBezTo>
                    <a:pt x="22026" y="4406"/>
                    <a:pt x="23184" y="1"/>
                    <a:pt x="21331" y="1"/>
                  </a:cubicBezTo>
                  <a:close/>
                  <a:moveTo>
                    <a:pt x="35704" y="15303"/>
                  </a:moveTo>
                  <a:cubicBezTo>
                    <a:pt x="35704" y="15303"/>
                    <a:pt x="36873" y="17640"/>
                    <a:pt x="39634" y="17640"/>
                  </a:cubicBezTo>
                  <a:cubicBezTo>
                    <a:pt x="40128" y="17640"/>
                    <a:pt x="40672" y="17565"/>
                    <a:pt x="41269" y="17390"/>
                  </a:cubicBezTo>
                  <a:cubicBezTo>
                    <a:pt x="41269" y="17390"/>
                    <a:pt x="40109" y="15303"/>
                    <a:pt x="38254" y="15303"/>
                  </a:cubicBezTo>
                  <a:close/>
                  <a:moveTo>
                    <a:pt x="23228" y="13546"/>
                  </a:moveTo>
                  <a:cubicBezTo>
                    <a:pt x="23228" y="13546"/>
                    <a:pt x="21536" y="16755"/>
                    <a:pt x="24773" y="19284"/>
                  </a:cubicBezTo>
                  <a:cubicBezTo>
                    <a:pt x="24773" y="19284"/>
                    <a:pt x="25794" y="17126"/>
                    <a:pt x="24714" y="15618"/>
                  </a:cubicBezTo>
                  <a:lnTo>
                    <a:pt x="23228" y="13546"/>
                  </a:lnTo>
                  <a:close/>
                  <a:moveTo>
                    <a:pt x="14842" y="16505"/>
                  </a:moveTo>
                  <a:cubicBezTo>
                    <a:pt x="14841" y="16505"/>
                    <a:pt x="12456" y="16581"/>
                    <a:pt x="11607" y="18229"/>
                  </a:cubicBezTo>
                  <a:lnTo>
                    <a:pt x="10439" y="20497"/>
                  </a:lnTo>
                  <a:cubicBezTo>
                    <a:pt x="10439" y="20497"/>
                    <a:pt x="10441" y="20497"/>
                    <a:pt x="10444" y="20497"/>
                  </a:cubicBezTo>
                  <a:cubicBezTo>
                    <a:pt x="10587" y="20497"/>
                    <a:pt x="14084" y="20456"/>
                    <a:pt x="14842" y="16505"/>
                  </a:cubicBezTo>
                  <a:close/>
                  <a:moveTo>
                    <a:pt x="10897" y="29910"/>
                  </a:moveTo>
                  <a:cubicBezTo>
                    <a:pt x="10897" y="29910"/>
                    <a:pt x="12066" y="32247"/>
                    <a:pt x="14827" y="32247"/>
                  </a:cubicBezTo>
                  <a:cubicBezTo>
                    <a:pt x="15321" y="32247"/>
                    <a:pt x="15865" y="32172"/>
                    <a:pt x="16462" y="31996"/>
                  </a:cubicBezTo>
                  <a:cubicBezTo>
                    <a:pt x="16462" y="31996"/>
                    <a:pt x="15302" y="29910"/>
                    <a:pt x="13447" y="29910"/>
                  </a:cubicBezTo>
                  <a:close/>
                  <a:moveTo>
                    <a:pt x="26199" y="31534"/>
                  </a:moveTo>
                  <a:cubicBezTo>
                    <a:pt x="26839" y="31534"/>
                    <a:pt x="27358" y="31949"/>
                    <a:pt x="27358" y="32461"/>
                  </a:cubicBezTo>
                  <a:cubicBezTo>
                    <a:pt x="27358" y="32972"/>
                    <a:pt x="26839" y="33388"/>
                    <a:pt x="26199" y="33388"/>
                  </a:cubicBezTo>
                  <a:cubicBezTo>
                    <a:pt x="25558" y="33388"/>
                    <a:pt x="25041" y="32972"/>
                    <a:pt x="25041" y="32461"/>
                  </a:cubicBezTo>
                  <a:cubicBezTo>
                    <a:pt x="25041" y="31949"/>
                    <a:pt x="25560" y="31534"/>
                    <a:pt x="26199" y="31534"/>
                  </a:cubicBezTo>
                  <a:close/>
                  <a:moveTo>
                    <a:pt x="33154" y="33388"/>
                  </a:moveTo>
                  <a:cubicBezTo>
                    <a:pt x="33154" y="33388"/>
                    <a:pt x="34323" y="35724"/>
                    <a:pt x="37085" y="35724"/>
                  </a:cubicBezTo>
                  <a:cubicBezTo>
                    <a:pt x="37578" y="35724"/>
                    <a:pt x="38122" y="35650"/>
                    <a:pt x="38719" y="35475"/>
                  </a:cubicBezTo>
                  <a:cubicBezTo>
                    <a:pt x="38719" y="35475"/>
                    <a:pt x="37559" y="33388"/>
                    <a:pt x="35704" y="33388"/>
                  </a:cubicBezTo>
                  <a:close/>
                  <a:moveTo>
                    <a:pt x="26431" y="25968"/>
                  </a:moveTo>
                  <a:cubicBezTo>
                    <a:pt x="24577" y="25968"/>
                    <a:pt x="24345" y="29214"/>
                    <a:pt x="24345" y="29214"/>
                  </a:cubicBezTo>
                  <a:cubicBezTo>
                    <a:pt x="24345" y="29214"/>
                    <a:pt x="23209" y="28760"/>
                    <a:pt x="22236" y="28760"/>
                  </a:cubicBezTo>
                  <a:cubicBezTo>
                    <a:pt x="21506" y="28760"/>
                    <a:pt x="20867" y="29015"/>
                    <a:pt x="20867" y="29910"/>
                  </a:cubicBezTo>
                  <a:cubicBezTo>
                    <a:pt x="20867" y="31995"/>
                    <a:pt x="23186" y="31996"/>
                    <a:pt x="23186" y="31996"/>
                  </a:cubicBezTo>
                  <a:cubicBezTo>
                    <a:pt x="23186" y="31996"/>
                    <a:pt x="20404" y="35473"/>
                    <a:pt x="22490" y="36168"/>
                  </a:cubicBezTo>
                  <a:cubicBezTo>
                    <a:pt x="22741" y="36252"/>
                    <a:pt x="22982" y="36289"/>
                    <a:pt x="23211" y="36289"/>
                  </a:cubicBezTo>
                  <a:cubicBezTo>
                    <a:pt x="24891" y="36289"/>
                    <a:pt x="25967" y="34315"/>
                    <a:pt x="25967" y="34315"/>
                  </a:cubicBezTo>
                  <a:cubicBezTo>
                    <a:pt x="25967" y="34315"/>
                    <a:pt x="26933" y="35924"/>
                    <a:pt x="28329" y="35924"/>
                  </a:cubicBezTo>
                  <a:cubicBezTo>
                    <a:pt x="28608" y="35924"/>
                    <a:pt x="28905" y="35860"/>
                    <a:pt x="29214" y="35705"/>
                  </a:cubicBezTo>
                  <a:cubicBezTo>
                    <a:pt x="31069" y="34775"/>
                    <a:pt x="29677" y="32690"/>
                    <a:pt x="29677" y="32690"/>
                  </a:cubicBezTo>
                  <a:cubicBezTo>
                    <a:pt x="29677" y="32690"/>
                    <a:pt x="31068" y="30838"/>
                    <a:pt x="30836" y="29910"/>
                  </a:cubicBezTo>
                  <a:cubicBezTo>
                    <a:pt x="30778" y="29678"/>
                    <a:pt x="30517" y="29591"/>
                    <a:pt x="30158" y="29591"/>
                  </a:cubicBezTo>
                  <a:cubicBezTo>
                    <a:pt x="29082" y="29591"/>
                    <a:pt x="27126" y="30373"/>
                    <a:pt x="27126" y="30373"/>
                  </a:cubicBezTo>
                  <a:cubicBezTo>
                    <a:pt x="27126" y="30373"/>
                    <a:pt x="28284" y="25968"/>
                    <a:pt x="26431" y="25968"/>
                  </a:cubicBezTo>
                  <a:close/>
                  <a:moveTo>
                    <a:pt x="5797" y="35011"/>
                  </a:moveTo>
                  <a:cubicBezTo>
                    <a:pt x="6437" y="35011"/>
                    <a:pt x="6956" y="35427"/>
                    <a:pt x="6956" y="35938"/>
                  </a:cubicBezTo>
                  <a:cubicBezTo>
                    <a:pt x="6956" y="36450"/>
                    <a:pt x="6437" y="36865"/>
                    <a:pt x="5797" y="36865"/>
                  </a:cubicBezTo>
                  <a:cubicBezTo>
                    <a:pt x="5156" y="36865"/>
                    <a:pt x="4639" y="36450"/>
                    <a:pt x="4639" y="35938"/>
                  </a:cubicBezTo>
                  <a:cubicBezTo>
                    <a:pt x="4639" y="35427"/>
                    <a:pt x="5158" y="35011"/>
                    <a:pt x="5797" y="35011"/>
                  </a:cubicBezTo>
                  <a:close/>
                  <a:moveTo>
                    <a:pt x="6029" y="29446"/>
                  </a:moveTo>
                  <a:cubicBezTo>
                    <a:pt x="4175" y="29446"/>
                    <a:pt x="3942" y="32691"/>
                    <a:pt x="3942" y="32691"/>
                  </a:cubicBezTo>
                  <a:cubicBezTo>
                    <a:pt x="3942" y="32691"/>
                    <a:pt x="2807" y="32237"/>
                    <a:pt x="1834" y="32237"/>
                  </a:cubicBezTo>
                  <a:cubicBezTo>
                    <a:pt x="1104" y="32237"/>
                    <a:pt x="465" y="32493"/>
                    <a:pt x="465" y="33387"/>
                  </a:cubicBezTo>
                  <a:cubicBezTo>
                    <a:pt x="465" y="35472"/>
                    <a:pt x="2784" y="35473"/>
                    <a:pt x="2784" y="35473"/>
                  </a:cubicBezTo>
                  <a:cubicBezTo>
                    <a:pt x="2784" y="35473"/>
                    <a:pt x="0" y="38951"/>
                    <a:pt x="2088" y="39647"/>
                  </a:cubicBezTo>
                  <a:cubicBezTo>
                    <a:pt x="2339" y="39730"/>
                    <a:pt x="2579" y="39767"/>
                    <a:pt x="2808" y="39767"/>
                  </a:cubicBezTo>
                  <a:cubicBezTo>
                    <a:pt x="4489" y="39767"/>
                    <a:pt x="5565" y="37793"/>
                    <a:pt x="5565" y="37793"/>
                  </a:cubicBezTo>
                  <a:cubicBezTo>
                    <a:pt x="5565" y="37793"/>
                    <a:pt x="6531" y="39402"/>
                    <a:pt x="7925" y="39402"/>
                  </a:cubicBezTo>
                  <a:cubicBezTo>
                    <a:pt x="8205" y="39402"/>
                    <a:pt x="8501" y="39338"/>
                    <a:pt x="8811" y="39183"/>
                  </a:cubicBezTo>
                  <a:cubicBezTo>
                    <a:pt x="10666" y="38256"/>
                    <a:pt x="9274" y="36170"/>
                    <a:pt x="9274" y="36170"/>
                  </a:cubicBezTo>
                  <a:cubicBezTo>
                    <a:pt x="9274" y="36170"/>
                    <a:pt x="10666" y="34315"/>
                    <a:pt x="10434" y="33388"/>
                  </a:cubicBezTo>
                  <a:cubicBezTo>
                    <a:pt x="10376" y="33156"/>
                    <a:pt x="10115" y="33069"/>
                    <a:pt x="9756" y="33069"/>
                  </a:cubicBezTo>
                  <a:cubicBezTo>
                    <a:pt x="8680" y="33069"/>
                    <a:pt x="6724" y="33851"/>
                    <a:pt x="6724" y="33851"/>
                  </a:cubicBezTo>
                  <a:cubicBezTo>
                    <a:pt x="6724" y="33851"/>
                    <a:pt x="7882" y="29446"/>
                    <a:pt x="6029" y="294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 rot="-1002000">
              <a:off x="3840840" y="3620160"/>
              <a:ext cx="765000" cy="823320"/>
            </a:xfrm>
            <a:custGeom>
              <a:avLst/>
              <a:gdLst/>
              <a:ahLst/>
              <a:cxnLst/>
              <a:rect l="l" t="t" r="r" b="b"/>
              <a:pathLst>
                <a:path w="32923" h="35361" extrusionOk="0">
                  <a:moveTo>
                    <a:pt x="12752" y="5566"/>
                  </a:moveTo>
                  <a:cubicBezTo>
                    <a:pt x="13392" y="5566"/>
                    <a:pt x="13911" y="5981"/>
                    <a:pt x="13911" y="6493"/>
                  </a:cubicBezTo>
                  <a:cubicBezTo>
                    <a:pt x="13911" y="7004"/>
                    <a:pt x="13393" y="7420"/>
                    <a:pt x="12752" y="7420"/>
                  </a:cubicBezTo>
                  <a:cubicBezTo>
                    <a:pt x="12113" y="7420"/>
                    <a:pt x="11594" y="7004"/>
                    <a:pt x="11594" y="6493"/>
                  </a:cubicBezTo>
                  <a:cubicBezTo>
                    <a:pt x="11594" y="5981"/>
                    <a:pt x="12113" y="5566"/>
                    <a:pt x="12752" y="5566"/>
                  </a:cubicBezTo>
                  <a:close/>
                  <a:moveTo>
                    <a:pt x="12985" y="0"/>
                  </a:moveTo>
                  <a:cubicBezTo>
                    <a:pt x="11130" y="0"/>
                    <a:pt x="10899" y="3247"/>
                    <a:pt x="10899" y="3247"/>
                  </a:cubicBezTo>
                  <a:cubicBezTo>
                    <a:pt x="10899" y="3247"/>
                    <a:pt x="9763" y="2793"/>
                    <a:pt x="8789" y="2793"/>
                  </a:cubicBezTo>
                  <a:cubicBezTo>
                    <a:pt x="8059" y="2793"/>
                    <a:pt x="7420" y="3048"/>
                    <a:pt x="7420" y="3942"/>
                  </a:cubicBezTo>
                  <a:cubicBezTo>
                    <a:pt x="7420" y="6027"/>
                    <a:pt x="9739" y="6028"/>
                    <a:pt x="9739" y="6028"/>
                  </a:cubicBezTo>
                  <a:cubicBezTo>
                    <a:pt x="9739" y="6028"/>
                    <a:pt x="6957" y="9505"/>
                    <a:pt x="9044" y="10202"/>
                  </a:cubicBezTo>
                  <a:cubicBezTo>
                    <a:pt x="9294" y="10285"/>
                    <a:pt x="9534" y="10322"/>
                    <a:pt x="9763" y="10322"/>
                  </a:cubicBezTo>
                  <a:cubicBezTo>
                    <a:pt x="11444" y="10322"/>
                    <a:pt x="12522" y="8347"/>
                    <a:pt x="12522" y="8347"/>
                  </a:cubicBezTo>
                  <a:cubicBezTo>
                    <a:pt x="12522" y="8347"/>
                    <a:pt x="13487" y="9956"/>
                    <a:pt x="14882" y="9956"/>
                  </a:cubicBezTo>
                  <a:cubicBezTo>
                    <a:pt x="15161" y="9956"/>
                    <a:pt x="15458" y="9892"/>
                    <a:pt x="15767" y="9737"/>
                  </a:cubicBezTo>
                  <a:cubicBezTo>
                    <a:pt x="17623" y="8809"/>
                    <a:pt x="16230" y="6722"/>
                    <a:pt x="16230" y="6722"/>
                  </a:cubicBezTo>
                  <a:cubicBezTo>
                    <a:pt x="16230" y="6722"/>
                    <a:pt x="17621" y="4870"/>
                    <a:pt x="17389" y="3942"/>
                  </a:cubicBezTo>
                  <a:cubicBezTo>
                    <a:pt x="17331" y="3710"/>
                    <a:pt x="17070" y="3623"/>
                    <a:pt x="16712" y="3623"/>
                  </a:cubicBezTo>
                  <a:cubicBezTo>
                    <a:pt x="15636" y="3623"/>
                    <a:pt x="13680" y="4405"/>
                    <a:pt x="13680" y="4405"/>
                  </a:cubicBezTo>
                  <a:cubicBezTo>
                    <a:pt x="13680" y="4405"/>
                    <a:pt x="14839" y="0"/>
                    <a:pt x="12985" y="0"/>
                  </a:cubicBezTo>
                  <a:close/>
                  <a:moveTo>
                    <a:pt x="14881" y="13545"/>
                  </a:moveTo>
                  <a:lnTo>
                    <a:pt x="14882" y="13546"/>
                  </a:lnTo>
                  <a:lnTo>
                    <a:pt x="14882" y="13546"/>
                  </a:lnTo>
                  <a:cubicBezTo>
                    <a:pt x="14882" y="13545"/>
                    <a:pt x="14883" y="13545"/>
                    <a:pt x="14883" y="13545"/>
                  </a:cubicBezTo>
                  <a:close/>
                  <a:moveTo>
                    <a:pt x="27359" y="15302"/>
                  </a:moveTo>
                  <a:cubicBezTo>
                    <a:pt x="27359" y="15302"/>
                    <a:pt x="28527" y="17639"/>
                    <a:pt x="31287" y="17639"/>
                  </a:cubicBezTo>
                  <a:cubicBezTo>
                    <a:pt x="31781" y="17639"/>
                    <a:pt x="32325" y="17565"/>
                    <a:pt x="32923" y="17389"/>
                  </a:cubicBezTo>
                  <a:cubicBezTo>
                    <a:pt x="32923" y="17389"/>
                    <a:pt x="31764" y="15302"/>
                    <a:pt x="29909" y="15302"/>
                  </a:cubicBezTo>
                  <a:close/>
                  <a:moveTo>
                    <a:pt x="14882" y="13546"/>
                  </a:moveTo>
                  <a:cubicBezTo>
                    <a:pt x="14847" y="13613"/>
                    <a:pt x="13225" y="16781"/>
                    <a:pt x="16428" y="19282"/>
                  </a:cubicBezTo>
                  <a:cubicBezTo>
                    <a:pt x="16428" y="19282"/>
                    <a:pt x="17449" y="17125"/>
                    <a:pt x="16368" y="15617"/>
                  </a:cubicBezTo>
                  <a:lnTo>
                    <a:pt x="14882" y="13546"/>
                  </a:lnTo>
                  <a:close/>
                  <a:moveTo>
                    <a:pt x="6496" y="16504"/>
                  </a:moveTo>
                  <a:cubicBezTo>
                    <a:pt x="6496" y="16504"/>
                    <a:pt x="4110" y="16580"/>
                    <a:pt x="3260" y="18229"/>
                  </a:cubicBezTo>
                  <a:lnTo>
                    <a:pt x="2094" y="20496"/>
                  </a:lnTo>
                  <a:cubicBezTo>
                    <a:pt x="2094" y="20496"/>
                    <a:pt x="2095" y="20496"/>
                    <a:pt x="2098" y="20496"/>
                  </a:cubicBezTo>
                  <a:cubicBezTo>
                    <a:pt x="2242" y="20496"/>
                    <a:pt x="5739" y="20455"/>
                    <a:pt x="6496" y="16504"/>
                  </a:cubicBezTo>
                  <a:close/>
                  <a:moveTo>
                    <a:pt x="23649" y="23650"/>
                  </a:moveTo>
                  <a:cubicBezTo>
                    <a:pt x="24290" y="23650"/>
                    <a:pt x="24808" y="24066"/>
                    <a:pt x="24808" y="24577"/>
                  </a:cubicBezTo>
                  <a:cubicBezTo>
                    <a:pt x="24808" y="25088"/>
                    <a:pt x="24290" y="25504"/>
                    <a:pt x="23649" y="25504"/>
                  </a:cubicBezTo>
                  <a:cubicBezTo>
                    <a:pt x="23009" y="25504"/>
                    <a:pt x="22490" y="25088"/>
                    <a:pt x="22490" y="24577"/>
                  </a:cubicBezTo>
                  <a:cubicBezTo>
                    <a:pt x="22490" y="24066"/>
                    <a:pt x="23009" y="23650"/>
                    <a:pt x="23649" y="23650"/>
                  </a:cubicBezTo>
                  <a:close/>
                  <a:moveTo>
                    <a:pt x="23882" y="18084"/>
                  </a:moveTo>
                  <a:cubicBezTo>
                    <a:pt x="22028" y="18084"/>
                    <a:pt x="21795" y="21330"/>
                    <a:pt x="21795" y="21330"/>
                  </a:cubicBezTo>
                  <a:cubicBezTo>
                    <a:pt x="21795" y="21330"/>
                    <a:pt x="20660" y="20876"/>
                    <a:pt x="19686" y="20876"/>
                  </a:cubicBezTo>
                  <a:cubicBezTo>
                    <a:pt x="18956" y="20876"/>
                    <a:pt x="18317" y="21132"/>
                    <a:pt x="18317" y="22025"/>
                  </a:cubicBezTo>
                  <a:cubicBezTo>
                    <a:pt x="18317" y="24111"/>
                    <a:pt x="20635" y="24112"/>
                    <a:pt x="20635" y="24112"/>
                  </a:cubicBezTo>
                  <a:cubicBezTo>
                    <a:pt x="20635" y="24112"/>
                    <a:pt x="17854" y="27589"/>
                    <a:pt x="19940" y="28285"/>
                  </a:cubicBezTo>
                  <a:cubicBezTo>
                    <a:pt x="20191" y="28369"/>
                    <a:pt x="20431" y="28405"/>
                    <a:pt x="20660" y="28405"/>
                  </a:cubicBezTo>
                  <a:cubicBezTo>
                    <a:pt x="22342" y="28405"/>
                    <a:pt x="23419" y="26430"/>
                    <a:pt x="23419" y="26430"/>
                  </a:cubicBezTo>
                  <a:cubicBezTo>
                    <a:pt x="23419" y="26430"/>
                    <a:pt x="24384" y="28041"/>
                    <a:pt x="25780" y="28041"/>
                  </a:cubicBezTo>
                  <a:cubicBezTo>
                    <a:pt x="26059" y="28041"/>
                    <a:pt x="26355" y="27976"/>
                    <a:pt x="26664" y="27822"/>
                  </a:cubicBezTo>
                  <a:cubicBezTo>
                    <a:pt x="28520" y="26894"/>
                    <a:pt x="27127" y="24807"/>
                    <a:pt x="27127" y="24807"/>
                  </a:cubicBezTo>
                  <a:cubicBezTo>
                    <a:pt x="27127" y="24807"/>
                    <a:pt x="28517" y="22954"/>
                    <a:pt x="28286" y="22025"/>
                  </a:cubicBezTo>
                  <a:cubicBezTo>
                    <a:pt x="28228" y="21794"/>
                    <a:pt x="27967" y="21707"/>
                    <a:pt x="27609" y="21707"/>
                  </a:cubicBezTo>
                  <a:cubicBezTo>
                    <a:pt x="26533" y="21707"/>
                    <a:pt x="24577" y="22489"/>
                    <a:pt x="24577" y="22489"/>
                  </a:cubicBezTo>
                  <a:cubicBezTo>
                    <a:pt x="24577" y="22489"/>
                    <a:pt x="25736" y="18084"/>
                    <a:pt x="23882" y="18084"/>
                  </a:cubicBezTo>
                  <a:close/>
                  <a:moveTo>
                    <a:pt x="0" y="28517"/>
                  </a:moveTo>
                  <a:cubicBezTo>
                    <a:pt x="0" y="28517"/>
                    <a:pt x="1169" y="30854"/>
                    <a:pt x="3931" y="30854"/>
                  </a:cubicBezTo>
                  <a:cubicBezTo>
                    <a:pt x="4424" y="30854"/>
                    <a:pt x="4968" y="30780"/>
                    <a:pt x="5565" y="30604"/>
                  </a:cubicBezTo>
                  <a:cubicBezTo>
                    <a:pt x="5565" y="30604"/>
                    <a:pt x="4405" y="28517"/>
                    <a:pt x="2551" y="28517"/>
                  </a:cubicBezTo>
                  <a:close/>
                  <a:moveTo>
                    <a:pt x="29951" y="26528"/>
                  </a:moveTo>
                  <a:cubicBezTo>
                    <a:pt x="29951" y="26529"/>
                    <a:pt x="28259" y="29738"/>
                    <a:pt x="31498" y="32265"/>
                  </a:cubicBezTo>
                  <a:cubicBezTo>
                    <a:pt x="31498" y="32265"/>
                    <a:pt x="32519" y="30109"/>
                    <a:pt x="31438" y="28601"/>
                  </a:cubicBezTo>
                  <a:lnTo>
                    <a:pt x="29951" y="26528"/>
                  </a:lnTo>
                  <a:close/>
                  <a:moveTo>
                    <a:pt x="12057" y="30605"/>
                  </a:moveTo>
                  <a:cubicBezTo>
                    <a:pt x="12698" y="30605"/>
                    <a:pt x="13216" y="31021"/>
                    <a:pt x="13216" y="31532"/>
                  </a:cubicBezTo>
                  <a:cubicBezTo>
                    <a:pt x="13216" y="32044"/>
                    <a:pt x="12697" y="32459"/>
                    <a:pt x="12057" y="32459"/>
                  </a:cubicBezTo>
                  <a:cubicBezTo>
                    <a:pt x="11416" y="32459"/>
                    <a:pt x="10897" y="32044"/>
                    <a:pt x="10897" y="31532"/>
                  </a:cubicBezTo>
                  <a:cubicBezTo>
                    <a:pt x="10897" y="31021"/>
                    <a:pt x="11416" y="30605"/>
                    <a:pt x="12057" y="30605"/>
                  </a:cubicBezTo>
                  <a:close/>
                  <a:moveTo>
                    <a:pt x="12289" y="25040"/>
                  </a:moveTo>
                  <a:cubicBezTo>
                    <a:pt x="10435" y="25040"/>
                    <a:pt x="10202" y="28285"/>
                    <a:pt x="10202" y="28285"/>
                  </a:cubicBezTo>
                  <a:cubicBezTo>
                    <a:pt x="10202" y="28285"/>
                    <a:pt x="9067" y="27831"/>
                    <a:pt x="8094" y="27831"/>
                  </a:cubicBezTo>
                  <a:cubicBezTo>
                    <a:pt x="7364" y="27831"/>
                    <a:pt x="6725" y="28087"/>
                    <a:pt x="6725" y="28981"/>
                  </a:cubicBezTo>
                  <a:cubicBezTo>
                    <a:pt x="6725" y="31066"/>
                    <a:pt x="9044" y="31067"/>
                    <a:pt x="9044" y="31067"/>
                  </a:cubicBezTo>
                  <a:cubicBezTo>
                    <a:pt x="9044" y="31067"/>
                    <a:pt x="6262" y="34545"/>
                    <a:pt x="8348" y="35241"/>
                  </a:cubicBezTo>
                  <a:cubicBezTo>
                    <a:pt x="8599" y="35324"/>
                    <a:pt x="8839" y="35361"/>
                    <a:pt x="9068" y="35361"/>
                  </a:cubicBezTo>
                  <a:cubicBezTo>
                    <a:pt x="10749" y="35361"/>
                    <a:pt x="11827" y="33386"/>
                    <a:pt x="11827" y="33386"/>
                  </a:cubicBezTo>
                  <a:cubicBezTo>
                    <a:pt x="11827" y="33386"/>
                    <a:pt x="12792" y="34996"/>
                    <a:pt x="14188" y="34996"/>
                  </a:cubicBezTo>
                  <a:cubicBezTo>
                    <a:pt x="14467" y="34996"/>
                    <a:pt x="14763" y="34932"/>
                    <a:pt x="15072" y="34777"/>
                  </a:cubicBezTo>
                  <a:cubicBezTo>
                    <a:pt x="16927" y="33849"/>
                    <a:pt x="15535" y="31762"/>
                    <a:pt x="15535" y="31762"/>
                  </a:cubicBezTo>
                  <a:cubicBezTo>
                    <a:pt x="15535" y="31762"/>
                    <a:pt x="16926" y="29909"/>
                    <a:pt x="16694" y="28982"/>
                  </a:cubicBezTo>
                  <a:cubicBezTo>
                    <a:pt x="16636" y="28750"/>
                    <a:pt x="16375" y="28663"/>
                    <a:pt x="16016" y="28663"/>
                  </a:cubicBezTo>
                  <a:cubicBezTo>
                    <a:pt x="14940" y="28663"/>
                    <a:pt x="12984" y="29445"/>
                    <a:pt x="12984" y="29445"/>
                  </a:cubicBezTo>
                  <a:cubicBezTo>
                    <a:pt x="12984" y="29445"/>
                    <a:pt x="14142" y="25040"/>
                    <a:pt x="12289" y="250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2" name="Google Shape;1352;p4"/>
          <p:cNvSpPr/>
          <p:nvPr/>
        </p:nvSpPr>
        <p:spPr>
          <a:xfrm rot="-1007400">
            <a:off x="-563040" y="1119960"/>
            <a:ext cx="1260720" cy="1428120"/>
          </a:xfrm>
          <a:custGeom>
            <a:avLst/>
            <a:gdLst/>
            <a:ahLst/>
            <a:cxnLst/>
            <a:rect l="l" t="t" r="r" b="b"/>
            <a:pathLst>
              <a:path w="50706" h="57427" extrusionOk="0">
                <a:moveTo>
                  <a:pt x="28365" y="1"/>
                </a:moveTo>
                <a:cubicBezTo>
                  <a:pt x="28364" y="1"/>
                  <a:pt x="18789" y="9461"/>
                  <a:pt x="18041" y="14018"/>
                </a:cubicBezTo>
                <a:cubicBezTo>
                  <a:pt x="17293" y="18574"/>
                  <a:pt x="18499" y="23452"/>
                  <a:pt x="18499" y="23452"/>
                </a:cubicBezTo>
                <a:cubicBezTo>
                  <a:pt x="18499" y="23452"/>
                  <a:pt x="16862" y="19173"/>
                  <a:pt x="11813" y="17341"/>
                </a:cubicBezTo>
                <a:cubicBezTo>
                  <a:pt x="8187" y="16026"/>
                  <a:pt x="5669" y="15841"/>
                  <a:pt x="4538" y="15841"/>
                </a:cubicBezTo>
                <a:cubicBezTo>
                  <a:pt x="4095" y="15841"/>
                  <a:pt x="3865" y="15869"/>
                  <a:pt x="3865" y="15869"/>
                </a:cubicBezTo>
                <a:cubicBezTo>
                  <a:pt x="3865" y="15869"/>
                  <a:pt x="6509" y="21151"/>
                  <a:pt x="8249" y="22773"/>
                </a:cubicBezTo>
                <a:lnTo>
                  <a:pt x="15207" y="29263"/>
                </a:lnTo>
                <a:cubicBezTo>
                  <a:pt x="15207" y="29263"/>
                  <a:pt x="12645" y="28795"/>
                  <a:pt x="9783" y="28795"/>
                </a:cubicBezTo>
                <a:cubicBezTo>
                  <a:pt x="7304" y="28795"/>
                  <a:pt x="4600" y="29146"/>
                  <a:pt x="3143" y="30459"/>
                </a:cubicBezTo>
                <a:cubicBezTo>
                  <a:pt x="5" y="33287"/>
                  <a:pt x="0" y="42478"/>
                  <a:pt x="0" y="42478"/>
                </a:cubicBezTo>
                <a:cubicBezTo>
                  <a:pt x="0" y="42478"/>
                  <a:pt x="2837" y="38432"/>
                  <a:pt x="6088" y="36960"/>
                </a:cubicBezTo>
                <a:cubicBezTo>
                  <a:pt x="9337" y="35486"/>
                  <a:pt x="15789" y="34874"/>
                  <a:pt x="15789" y="34874"/>
                </a:cubicBezTo>
                <a:lnTo>
                  <a:pt x="15789" y="34874"/>
                </a:lnTo>
                <a:cubicBezTo>
                  <a:pt x="15789" y="34874"/>
                  <a:pt x="8188" y="41481"/>
                  <a:pt x="8061" y="45305"/>
                </a:cubicBezTo>
                <a:cubicBezTo>
                  <a:pt x="7934" y="49129"/>
                  <a:pt x="11287" y="56198"/>
                  <a:pt x="11287" y="56198"/>
                </a:cubicBezTo>
                <a:cubicBezTo>
                  <a:pt x="11287" y="56198"/>
                  <a:pt x="12811" y="47923"/>
                  <a:pt x="14837" y="44746"/>
                </a:cubicBezTo>
                <a:cubicBezTo>
                  <a:pt x="16863" y="41570"/>
                  <a:pt x="19710" y="41536"/>
                  <a:pt x="19710" y="41536"/>
                </a:cubicBezTo>
                <a:cubicBezTo>
                  <a:pt x="19710" y="41536"/>
                  <a:pt x="20270" y="48313"/>
                  <a:pt x="21984" y="51102"/>
                </a:cubicBezTo>
                <a:cubicBezTo>
                  <a:pt x="23699" y="53890"/>
                  <a:pt x="29972" y="57427"/>
                  <a:pt x="29972" y="57427"/>
                </a:cubicBezTo>
                <a:cubicBezTo>
                  <a:pt x="29972" y="57427"/>
                  <a:pt x="27517" y="52010"/>
                  <a:pt x="26722" y="47700"/>
                </a:cubicBezTo>
                <a:cubicBezTo>
                  <a:pt x="25923" y="43391"/>
                  <a:pt x="25754" y="40355"/>
                  <a:pt x="25754" y="40354"/>
                </a:cubicBezTo>
                <a:lnTo>
                  <a:pt x="25754" y="40354"/>
                </a:lnTo>
                <a:cubicBezTo>
                  <a:pt x="25754" y="40355"/>
                  <a:pt x="30612" y="42323"/>
                  <a:pt x="34193" y="42910"/>
                </a:cubicBezTo>
                <a:cubicBezTo>
                  <a:pt x="37773" y="43496"/>
                  <a:pt x="43288" y="47577"/>
                  <a:pt x="43288" y="47577"/>
                </a:cubicBezTo>
                <a:cubicBezTo>
                  <a:pt x="43288" y="47577"/>
                  <a:pt x="39775" y="41485"/>
                  <a:pt x="37249" y="39567"/>
                </a:cubicBezTo>
                <a:cubicBezTo>
                  <a:pt x="34722" y="37647"/>
                  <a:pt x="28916" y="36360"/>
                  <a:pt x="28916" y="36360"/>
                </a:cubicBezTo>
                <a:cubicBezTo>
                  <a:pt x="28916" y="36360"/>
                  <a:pt x="35256" y="34392"/>
                  <a:pt x="39536" y="32755"/>
                </a:cubicBezTo>
                <a:cubicBezTo>
                  <a:pt x="41705" y="31925"/>
                  <a:pt x="44544" y="31720"/>
                  <a:pt x="46817" y="31720"/>
                </a:cubicBezTo>
                <a:cubicBezTo>
                  <a:pt x="49029" y="31720"/>
                  <a:pt x="50705" y="31914"/>
                  <a:pt x="50705" y="31914"/>
                </a:cubicBezTo>
                <a:cubicBezTo>
                  <a:pt x="50705" y="31914"/>
                  <a:pt x="43190" y="26781"/>
                  <a:pt x="38810" y="26781"/>
                </a:cubicBezTo>
                <a:cubicBezTo>
                  <a:pt x="38392" y="26781"/>
                  <a:pt x="38002" y="26828"/>
                  <a:pt x="37650" y="26930"/>
                </a:cubicBezTo>
                <a:cubicBezTo>
                  <a:pt x="33613" y="28106"/>
                  <a:pt x="27925" y="30181"/>
                  <a:pt x="27925" y="30181"/>
                </a:cubicBezTo>
                <a:cubicBezTo>
                  <a:pt x="27925" y="30181"/>
                  <a:pt x="38096" y="21153"/>
                  <a:pt x="39987" y="17786"/>
                </a:cubicBezTo>
                <a:cubicBezTo>
                  <a:pt x="41794" y="14567"/>
                  <a:pt x="44515" y="10428"/>
                  <a:pt x="44254" y="10428"/>
                </a:cubicBezTo>
                <a:cubicBezTo>
                  <a:pt x="44242" y="10428"/>
                  <a:pt x="44224" y="10437"/>
                  <a:pt x="44199" y="10455"/>
                </a:cubicBezTo>
                <a:cubicBezTo>
                  <a:pt x="43630" y="10863"/>
                  <a:pt x="33175" y="15498"/>
                  <a:pt x="29848" y="18462"/>
                </a:cubicBezTo>
                <a:cubicBezTo>
                  <a:pt x="26520" y="21426"/>
                  <a:pt x="24990" y="27693"/>
                  <a:pt x="24990" y="27693"/>
                </a:cubicBezTo>
                <a:cubicBezTo>
                  <a:pt x="24990" y="27693"/>
                  <a:pt x="27558" y="14075"/>
                  <a:pt x="27573" y="8897"/>
                </a:cubicBezTo>
                <a:cubicBezTo>
                  <a:pt x="27588" y="3717"/>
                  <a:pt x="28365" y="1"/>
                  <a:pt x="28365" y="1"/>
                </a:cubicBezTo>
                <a:close/>
              </a:path>
            </a:pathLst>
          </a:custGeom>
          <a:solidFill>
            <a:srgbClr val="C6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4"/>
          <p:cNvSpPr/>
          <p:nvPr/>
        </p:nvSpPr>
        <p:spPr>
          <a:xfrm rot="-1020000">
            <a:off x="383760" y="617040"/>
            <a:ext cx="3173040" cy="955440"/>
          </a:xfrm>
          <a:custGeom>
            <a:avLst/>
            <a:gdLst/>
            <a:ahLst/>
            <a:cxnLst/>
            <a:rect l="l" t="t" r="r" b="b"/>
            <a:pathLst>
              <a:path w="140207" h="42054" extrusionOk="0">
                <a:moveTo>
                  <a:pt x="1" y="1"/>
                </a:moveTo>
                <a:lnTo>
                  <a:pt x="11685" y="42054"/>
                </a:lnTo>
                <a:lnTo>
                  <a:pt x="128522" y="42054"/>
                </a:lnTo>
                <a:lnTo>
                  <a:pt x="140206" y="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4"/>
          <p:cNvSpPr/>
          <p:nvPr/>
        </p:nvSpPr>
        <p:spPr>
          <a:xfrm>
            <a:off x="5438520" y="1292400"/>
            <a:ext cx="3645720" cy="262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1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0" i="0" u="none" strike="noStrike" cap="none" dirty="0">
                <a:solidFill>
                  <a:srgbClr val="1D1D1B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L’equilibrio tra la vita privata e quella lavorativa  delle persone è un aspetto importante che inficia su quello che sono i risultati aziendali</a:t>
            </a:r>
            <a:endParaRPr sz="900" b="0" i="0" u="none" strike="noStrike" cap="none" dirty="0">
              <a:latin typeface="Montserrat" panose="020B0604020202020204" charset="0"/>
              <a:sym typeface="Arial"/>
            </a:endParaRPr>
          </a:p>
          <a:p>
            <a:pPr marL="1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latin typeface="Montserrat" panose="020B0604020202020204" charset="0"/>
              <a:sym typeface="Arial"/>
            </a:endParaRPr>
          </a:p>
          <a:p>
            <a:pPr marL="1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0" i="0" u="none" strike="noStrike" cap="none" dirty="0">
                <a:solidFill>
                  <a:srgbClr val="1D1D1B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Nel 2017 viene definita una legge sullo Smart </a:t>
            </a:r>
            <a:r>
              <a:rPr lang="it-IT" sz="900" b="0" i="0" u="none" strike="noStrike" cap="none" dirty="0" err="1">
                <a:solidFill>
                  <a:srgbClr val="1D1D1B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Working</a:t>
            </a:r>
            <a:r>
              <a:rPr lang="it-IT" sz="900" b="0" i="0" u="none" strike="noStrike" cap="none" dirty="0">
                <a:solidFill>
                  <a:srgbClr val="1D1D1B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che focalizza l’attenzione sulla restituzione alle persone di flessibilità e autonomia nella scelta degli spazi, degli orari e degli strumenti da utilizzare a fronte di una maggiore responsabilizzazione sui risultati. </a:t>
            </a:r>
            <a:endParaRPr sz="900" b="0" i="0" u="none" strike="noStrike" cap="none" dirty="0">
              <a:latin typeface="Montserrat" panose="020B0604020202020204" charset="0"/>
              <a:sym typeface="Arial"/>
            </a:endParaRPr>
          </a:p>
          <a:p>
            <a:pPr marL="1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latin typeface="Montserrat" panose="020B0604020202020204" charset="0"/>
              <a:sym typeface="Arial"/>
            </a:endParaRPr>
          </a:p>
          <a:p>
            <a:pPr marL="1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0" i="0" u="none" strike="noStrike" cap="none" dirty="0">
                <a:solidFill>
                  <a:srgbClr val="1D1D1B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Tutte le aziende IT, HR e marketing stanno volgendo verso l’assunzione di questa nuova metodologia di lavoro.</a:t>
            </a:r>
            <a:endParaRPr sz="900" b="0" i="0" u="none" strike="noStrike" cap="none" dirty="0">
              <a:latin typeface="Montserrat" panose="020B0604020202020204" charset="0"/>
              <a:sym typeface="Arial"/>
            </a:endParaRPr>
          </a:p>
          <a:p>
            <a:pPr marL="1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latin typeface="Montserrat" panose="020B0604020202020204" charset="0"/>
              <a:sym typeface="Arial"/>
            </a:endParaRPr>
          </a:p>
          <a:p>
            <a:pPr marL="1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latin typeface="Montserrat" panose="020B0604020202020204" charset="0"/>
              <a:sym typeface="Arial"/>
            </a:endParaRPr>
          </a:p>
          <a:p>
            <a:pPr marL="1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0" i="0" u="none" strike="noStrike" cap="none" dirty="0">
                <a:solidFill>
                  <a:srgbClr val="1D1D1B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Questa politica non favorisce esclusivamente l’equilibrio tra vita privata e lavorativa, ma offre vantaggi all’azienda sia in termini finanziari che di costi di gestione ordinaria</a:t>
            </a:r>
            <a:br>
              <a:rPr lang="it-IT" sz="1800" b="0" i="0" u="none" strike="noStrike" cap="none" dirty="0">
                <a:latin typeface="Montserrat" panose="020B0604020202020204" charset="0"/>
                <a:sym typeface="Arial"/>
              </a:rPr>
            </a:br>
            <a:endParaRPr sz="900" b="0" i="0" u="none" strike="noStrike" cap="none" dirty="0">
              <a:latin typeface="Montserrat" panose="020B0604020202020204" charset="0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DDF2"/>
        </a:solidFill>
        <a:effectLst/>
      </p:bgPr>
    </p:bg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5"/>
          <p:cNvSpPr/>
          <p:nvPr/>
        </p:nvSpPr>
        <p:spPr>
          <a:xfrm>
            <a:off x="3290040" y="868320"/>
            <a:ext cx="3247200" cy="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0" i="0" u="none" strike="noStrike" cap="none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Problema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5"/>
          <p:cNvSpPr/>
          <p:nvPr/>
        </p:nvSpPr>
        <p:spPr>
          <a:xfrm>
            <a:off x="2687400" y="1895400"/>
            <a:ext cx="4534200" cy="22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 dirty="0">
                <a:solidFill>
                  <a:srgbClr val="1D1D1B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Per rispondere alla forbice creatasi tra il numero di dipendenti, aumentati in seguito alle nuove assunzioni, e le postazioni disponibili e per ottenere un vantaggio economico, la </a:t>
            </a:r>
            <a:r>
              <a:rPr lang="it-IT" sz="1000" b="0" i="0" u="none" strike="noStrike" cap="none" dirty="0" err="1">
                <a:solidFill>
                  <a:srgbClr val="1D1D1B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Capgemini</a:t>
            </a:r>
            <a:r>
              <a:rPr lang="it-IT" sz="1000" b="0" i="0" u="none" strike="noStrike" cap="none" dirty="0">
                <a:solidFill>
                  <a:srgbClr val="1D1D1B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ha deciso di portare lo Smart </a:t>
            </a:r>
            <a:r>
              <a:rPr lang="it-IT" sz="1000" b="0" i="0" u="none" strike="noStrike" cap="none" dirty="0" err="1">
                <a:solidFill>
                  <a:srgbClr val="1D1D1B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Working</a:t>
            </a:r>
            <a:r>
              <a:rPr lang="it-IT" sz="1000" b="0" i="0" u="none" strike="noStrike" cap="none" dirty="0">
                <a:solidFill>
                  <a:srgbClr val="1D1D1B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nella propria azienda.</a:t>
            </a:r>
            <a:endParaRPr sz="1000" b="0" i="0" u="none" strike="noStrike" cap="none" dirty="0">
              <a:latin typeface="Montserrat" panose="020B0604020202020204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latin typeface="Montserrat" panose="020B0604020202020204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 dirty="0">
                <a:solidFill>
                  <a:srgbClr val="1D1D1B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Attualmente non esiste un supporto </a:t>
            </a:r>
            <a:r>
              <a:rPr lang="it-IT" sz="1000" b="0" i="0" u="none" strike="noStrike" cap="none" dirty="0" err="1">
                <a:solidFill>
                  <a:srgbClr val="1D1D1B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tenconlogico</a:t>
            </a:r>
            <a:r>
              <a:rPr lang="it-IT" sz="1000" b="0" i="0" u="none" strike="noStrike" cap="none" dirty="0">
                <a:solidFill>
                  <a:srgbClr val="1D1D1B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che aiuti l’azienda a monitorare questo nuovo cambiamento organizzativo. </a:t>
            </a:r>
            <a:endParaRPr sz="1000" b="0" i="0" u="none" strike="noStrike" cap="none" dirty="0">
              <a:latin typeface="Montserrat" panose="020B0604020202020204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latin typeface="Montserrat" panose="020B0604020202020204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 dirty="0">
                <a:solidFill>
                  <a:srgbClr val="1D1D1B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Così </a:t>
            </a:r>
            <a:r>
              <a:rPr lang="it-IT" sz="1000" b="0" i="0" u="none" strike="noStrike" cap="none" dirty="0" err="1">
                <a:solidFill>
                  <a:srgbClr val="1D1D1B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Capgemini</a:t>
            </a:r>
            <a:r>
              <a:rPr lang="it-IT" sz="1000" b="0" i="0" u="none" strike="noStrike" cap="none" dirty="0">
                <a:solidFill>
                  <a:srgbClr val="1D1D1B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necessita di un servizio interno che monitori e controlli la rotazione delle postazione e la scelta dei piani di </a:t>
            </a:r>
            <a:r>
              <a:rPr lang="it-IT" sz="1000" b="0" i="0" u="none" strike="noStrike" cap="none" dirty="0" err="1">
                <a:solidFill>
                  <a:srgbClr val="1D1D1B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smart</a:t>
            </a:r>
            <a:r>
              <a:rPr lang="it-IT" sz="1000" b="0" i="0" u="none" strike="noStrike" cap="none" dirty="0">
                <a:solidFill>
                  <a:srgbClr val="1D1D1B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work.</a:t>
            </a:r>
            <a:endParaRPr sz="1000" b="0" i="0" u="none" strike="noStrike" cap="none" dirty="0">
              <a:latin typeface="Montserrat" panose="020B0604020202020204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latin typeface="Montserrat" panose="020B0604020202020204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latin typeface="Montserrat" panose="020B0604020202020204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latin typeface="Montserrat" panose="020B0604020202020204" charset="0"/>
              <a:sym typeface="Arial"/>
            </a:endParaRPr>
          </a:p>
        </p:txBody>
      </p:sp>
      <p:grpSp>
        <p:nvGrpSpPr>
          <p:cNvPr id="1361" name="Google Shape;1361;p5"/>
          <p:cNvGrpSpPr/>
          <p:nvPr/>
        </p:nvGrpSpPr>
        <p:grpSpPr>
          <a:xfrm>
            <a:off x="6048000" y="124920"/>
            <a:ext cx="2757240" cy="1849680"/>
            <a:chOff x="6048000" y="124920"/>
            <a:chExt cx="2757240" cy="1849680"/>
          </a:xfrm>
        </p:grpSpPr>
        <p:sp>
          <p:nvSpPr>
            <p:cNvPr id="1362" name="Google Shape;1362;p5"/>
            <p:cNvSpPr/>
            <p:nvPr/>
          </p:nvSpPr>
          <p:spPr>
            <a:xfrm>
              <a:off x="6095880" y="780480"/>
              <a:ext cx="409320" cy="662760"/>
            </a:xfrm>
            <a:custGeom>
              <a:avLst/>
              <a:gdLst/>
              <a:ahLst/>
              <a:cxnLst/>
              <a:rect l="l" t="t" r="r" b="b"/>
              <a:pathLst>
                <a:path w="19136" h="30972" extrusionOk="0">
                  <a:moveTo>
                    <a:pt x="17605" y="1"/>
                  </a:moveTo>
                  <a:cubicBezTo>
                    <a:pt x="17605" y="1"/>
                    <a:pt x="15521" y="2939"/>
                    <a:pt x="12654" y="6764"/>
                  </a:cubicBezTo>
                  <a:cubicBezTo>
                    <a:pt x="9786" y="10590"/>
                    <a:pt x="1301" y="21275"/>
                    <a:pt x="1301" y="21275"/>
                  </a:cubicBezTo>
                  <a:cubicBezTo>
                    <a:pt x="0" y="26489"/>
                    <a:pt x="3260" y="30971"/>
                    <a:pt x="3974" y="30971"/>
                  </a:cubicBezTo>
                  <a:cubicBezTo>
                    <a:pt x="4074" y="30971"/>
                    <a:pt x="4125" y="30883"/>
                    <a:pt x="4105" y="30695"/>
                  </a:cubicBezTo>
                  <a:cubicBezTo>
                    <a:pt x="3943" y="29174"/>
                    <a:pt x="3608" y="24760"/>
                    <a:pt x="5869" y="21244"/>
                  </a:cubicBezTo>
                  <a:cubicBezTo>
                    <a:pt x="8130" y="17727"/>
                    <a:pt x="18239" y="3956"/>
                    <a:pt x="18687" y="2583"/>
                  </a:cubicBezTo>
                  <a:cubicBezTo>
                    <a:pt x="19135" y="1208"/>
                    <a:pt x="17605" y="1"/>
                    <a:pt x="176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"/>
            <p:cNvSpPr/>
            <p:nvPr/>
          </p:nvSpPr>
          <p:spPr>
            <a:xfrm>
              <a:off x="6091200" y="773280"/>
              <a:ext cx="421920" cy="677520"/>
            </a:xfrm>
            <a:custGeom>
              <a:avLst/>
              <a:gdLst/>
              <a:ahLst/>
              <a:cxnLst/>
              <a:rect l="l" t="t" r="r" b="b"/>
              <a:pathLst>
                <a:path w="19730" h="31650" extrusionOk="0">
                  <a:moveTo>
                    <a:pt x="17863" y="849"/>
                  </a:moveTo>
                  <a:cubicBezTo>
                    <a:pt x="18234" y="1231"/>
                    <a:pt x="18836" y="2009"/>
                    <a:pt x="18573" y="2816"/>
                  </a:cubicBezTo>
                  <a:cubicBezTo>
                    <a:pt x="18320" y="3592"/>
                    <a:pt x="14344" y="9202"/>
                    <a:pt x="11148" y="13709"/>
                  </a:cubicBezTo>
                  <a:cubicBezTo>
                    <a:pt x="8860" y="16938"/>
                    <a:pt x="6699" y="19988"/>
                    <a:pt x="5792" y="21399"/>
                  </a:cubicBezTo>
                  <a:cubicBezTo>
                    <a:pt x="3843" y="24431"/>
                    <a:pt x="3698" y="28125"/>
                    <a:pt x="3947" y="30786"/>
                  </a:cubicBezTo>
                  <a:cubicBezTo>
                    <a:pt x="3031" y="29908"/>
                    <a:pt x="757" y="26161"/>
                    <a:pt x="1820" y="21764"/>
                  </a:cubicBezTo>
                  <a:cubicBezTo>
                    <a:pt x="2498" y="20910"/>
                    <a:pt x="10403" y="10945"/>
                    <a:pt x="13131" y="7306"/>
                  </a:cubicBezTo>
                  <a:cubicBezTo>
                    <a:pt x="15435" y="4233"/>
                    <a:pt x="17250" y="1707"/>
                    <a:pt x="17863" y="849"/>
                  </a:cubicBezTo>
                  <a:close/>
                  <a:moveTo>
                    <a:pt x="17809" y="0"/>
                  </a:moveTo>
                  <a:cubicBezTo>
                    <a:pt x="17703" y="0"/>
                    <a:pt x="17599" y="50"/>
                    <a:pt x="17533" y="143"/>
                  </a:cubicBezTo>
                  <a:cubicBezTo>
                    <a:pt x="17513" y="173"/>
                    <a:pt x="15420" y="3122"/>
                    <a:pt x="12588" y="6900"/>
                  </a:cubicBezTo>
                  <a:cubicBezTo>
                    <a:pt x="9757" y="10677"/>
                    <a:pt x="1326" y="21295"/>
                    <a:pt x="1241" y="21402"/>
                  </a:cubicBezTo>
                  <a:cubicBezTo>
                    <a:pt x="1211" y="21440"/>
                    <a:pt x="1191" y="21484"/>
                    <a:pt x="1179" y="21531"/>
                  </a:cubicBezTo>
                  <a:cubicBezTo>
                    <a:pt x="0" y="26255"/>
                    <a:pt x="2490" y="30533"/>
                    <a:pt x="3680" y="31439"/>
                  </a:cubicBezTo>
                  <a:cubicBezTo>
                    <a:pt x="3863" y="31580"/>
                    <a:pt x="4032" y="31650"/>
                    <a:pt x="4183" y="31650"/>
                  </a:cubicBezTo>
                  <a:cubicBezTo>
                    <a:pt x="4262" y="31649"/>
                    <a:pt x="4339" y="31628"/>
                    <a:pt x="4407" y="31589"/>
                  </a:cubicBezTo>
                  <a:cubicBezTo>
                    <a:pt x="4537" y="31516"/>
                    <a:pt x="4684" y="31354"/>
                    <a:pt x="4646" y="30998"/>
                  </a:cubicBezTo>
                  <a:cubicBezTo>
                    <a:pt x="4372" y="28427"/>
                    <a:pt x="4446" y="24739"/>
                    <a:pt x="6359" y="21764"/>
                  </a:cubicBezTo>
                  <a:cubicBezTo>
                    <a:pt x="7257" y="20366"/>
                    <a:pt x="9414" y="17322"/>
                    <a:pt x="11698" y="14100"/>
                  </a:cubicBezTo>
                  <a:cubicBezTo>
                    <a:pt x="16066" y="7938"/>
                    <a:pt x="18949" y="3838"/>
                    <a:pt x="19213" y="3025"/>
                  </a:cubicBezTo>
                  <a:cubicBezTo>
                    <a:pt x="19730" y="1445"/>
                    <a:pt x="18089" y="128"/>
                    <a:pt x="18019" y="73"/>
                  </a:cubicBezTo>
                  <a:cubicBezTo>
                    <a:pt x="17956" y="24"/>
                    <a:pt x="17882" y="0"/>
                    <a:pt x="178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"/>
            <p:cNvSpPr/>
            <p:nvPr/>
          </p:nvSpPr>
          <p:spPr>
            <a:xfrm>
              <a:off x="6462000" y="132120"/>
              <a:ext cx="478080" cy="704520"/>
            </a:xfrm>
            <a:custGeom>
              <a:avLst/>
              <a:gdLst/>
              <a:ahLst/>
              <a:cxnLst/>
              <a:rect l="l" t="t" r="r" b="b"/>
              <a:pathLst>
                <a:path w="22345" h="32912" extrusionOk="0">
                  <a:moveTo>
                    <a:pt x="21279" y="1"/>
                  </a:moveTo>
                  <a:cubicBezTo>
                    <a:pt x="21118" y="1"/>
                    <a:pt x="20934" y="85"/>
                    <a:pt x="20725" y="273"/>
                  </a:cubicBezTo>
                  <a:cubicBezTo>
                    <a:pt x="19362" y="1499"/>
                    <a:pt x="13637" y="10673"/>
                    <a:pt x="9719" y="16789"/>
                  </a:cubicBezTo>
                  <a:cubicBezTo>
                    <a:pt x="5800" y="22906"/>
                    <a:pt x="521" y="30250"/>
                    <a:pt x="521" y="30250"/>
                  </a:cubicBezTo>
                  <a:cubicBezTo>
                    <a:pt x="260" y="31462"/>
                    <a:pt x="0" y="32912"/>
                    <a:pt x="1094" y="32912"/>
                  </a:cubicBezTo>
                  <a:cubicBezTo>
                    <a:pt x="1239" y="32912"/>
                    <a:pt x="1407" y="32886"/>
                    <a:pt x="1603" y="32832"/>
                  </a:cubicBezTo>
                  <a:cubicBezTo>
                    <a:pt x="3275" y="32364"/>
                    <a:pt x="3122" y="32212"/>
                    <a:pt x="5840" y="28996"/>
                  </a:cubicBezTo>
                  <a:cubicBezTo>
                    <a:pt x="8560" y="25781"/>
                    <a:pt x="10516" y="22265"/>
                    <a:pt x="13681" y="17372"/>
                  </a:cubicBezTo>
                  <a:cubicBezTo>
                    <a:pt x="16846" y="12479"/>
                    <a:pt x="21526" y="6509"/>
                    <a:pt x="21969" y="4375"/>
                  </a:cubicBezTo>
                  <a:cubicBezTo>
                    <a:pt x="22345" y="2568"/>
                    <a:pt x="22168" y="1"/>
                    <a:pt x="212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"/>
            <p:cNvSpPr/>
            <p:nvPr/>
          </p:nvSpPr>
          <p:spPr>
            <a:xfrm>
              <a:off x="6456960" y="124920"/>
              <a:ext cx="489240" cy="718920"/>
            </a:xfrm>
            <a:custGeom>
              <a:avLst/>
              <a:gdLst/>
              <a:ahLst/>
              <a:cxnLst/>
              <a:rect l="l" t="t" r="r" b="b"/>
              <a:pathLst>
                <a:path w="22875" h="33587" extrusionOk="0">
                  <a:moveTo>
                    <a:pt x="21515" y="676"/>
                  </a:moveTo>
                  <a:cubicBezTo>
                    <a:pt x="21536" y="676"/>
                    <a:pt x="21556" y="680"/>
                    <a:pt x="21573" y="690"/>
                  </a:cubicBezTo>
                  <a:cubicBezTo>
                    <a:pt x="22012" y="943"/>
                    <a:pt x="22238" y="2904"/>
                    <a:pt x="21878" y="4644"/>
                  </a:cubicBezTo>
                  <a:cubicBezTo>
                    <a:pt x="21595" y="6008"/>
                    <a:pt x="19388" y="9169"/>
                    <a:pt x="17052" y="12515"/>
                  </a:cubicBezTo>
                  <a:cubicBezTo>
                    <a:pt x="15886" y="14184"/>
                    <a:pt x="14680" y="15912"/>
                    <a:pt x="13637" y="17526"/>
                  </a:cubicBezTo>
                  <a:cubicBezTo>
                    <a:pt x="12798" y="18825"/>
                    <a:pt x="12042" y="20025"/>
                    <a:pt x="11336" y="21150"/>
                  </a:cubicBezTo>
                  <a:cubicBezTo>
                    <a:pt x="9364" y="24289"/>
                    <a:pt x="7805" y="26770"/>
                    <a:pt x="5822" y="29115"/>
                  </a:cubicBezTo>
                  <a:cubicBezTo>
                    <a:pt x="5338" y="29689"/>
                    <a:pt x="4943" y="30165"/>
                    <a:pt x="4614" y="30563"/>
                  </a:cubicBezTo>
                  <a:cubicBezTo>
                    <a:pt x="3113" y="32377"/>
                    <a:pt x="3024" y="32487"/>
                    <a:pt x="1752" y="32843"/>
                  </a:cubicBezTo>
                  <a:cubicBezTo>
                    <a:pt x="1622" y="32879"/>
                    <a:pt x="1470" y="32911"/>
                    <a:pt x="1334" y="32911"/>
                  </a:cubicBezTo>
                  <a:cubicBezTo>
                    <a:pt x="1214" y="32911"/>
                    <a:pt x="1107" y="32887"/>
                    <a:pt x="1037" y="32820"/>
                  </a:cubicBezTo>
                  <a:cubicBezTo>
                    <a:pt x="706" y="32510"/>
                    <a:pt x="943" y="31346"/>
                    <a:pt x="1076" y="30727"/>
                  </a:cubicBezTo>
                  <a:cubicBezTo>
                    <a:pt x="1580" y="30024"/>
                    <a:pt x="6547" y="23080"/>
                    <a:pt x="10243" y="17309"/>
                  </a:cubicBezTo>
                  <a:cubicBezTo>
                    <a:pt x="10900" y="16283"/>
                    <a:pt x="11607" y="15171"/>
                    <a:pt x="12338" y="14026"/>
                  </a:cubicBezTo>
                  <a:cubicBezTo>
                    <a:pt x="15791" y="8601"/>
                    <a:pt x="20091" y="1851"/>
                    <a:pt x="21190" y="861"/>
                  </a:cubicBezTo>
                  <a:cubicBezTo>
                    <a:pt x="21273" y="786"/>
                    <a:pt x="21411" y="676"/>
                    <a:pt x="21515" y="676"/>
                  </a:cubicBezTo>
                  <a:close/>
                  <a:moveTo>
                    <a:pt x="21520" y="0"/>
                  </a:moveTo>
                  <a:cubicBezTo>
                    <a:pt x="21308" y="0"/>
                    <a:pt x="21042" y="84"/>
                    <a:pt x="20737" y="359"/>
                  </a:cubicBezTo>
                  <a:cubicBezTo>
                    <a:pt x="19569" y="1410"/>
                    <a:pt x="15424" y="7920"/>
                    <a:pt x="11767" y="13663"/>
                  </a:cubicBezTo>
                  <a:cubicBezTo>
                    <a:pt x="11037" y="14809"/>
                    <a:pt x="10330" y="15920"/>
                    <a:pt x="9673" y="16944"/>
                  </a:cubicBezTo>
                  <a:cubicBezTo>
                    <a:pt x="5806" y="22984"/>
                    <a:pt x="537" y="30318"/>
                    <a:pt x="485" y="30390"/>
                  </a:cubicBezTo>
                  <a:cubicBezTo>
                    <a:pt x="458" y="30428"/>
                    <a:pt x="439" y="30472"/>
                    <a:pt x="429" y="30517"/>
                  </a:cubicBezTo>
                  <a:cubicBezTo>
                    <a:pt x="179" y="31683"/>
                    <a:pt x="0" y="32775"/>
                    <a:pt x="573" y="33313"/>
                  </a:cubicBezTo>
                  <a:cubicBezTo>
                    <a:pt x="766" y="33495"/>
                    <a:pt x="1022" y="33586"/>
                    <a:pt x="1334" y="33586"/>
                  </a:cubicBezTo>
                  <a:cubicBezTo>
                    <a:pt x="1515" y="33586"/>
                    <a:pt x="1715" y="33556"/>
                    <a:pt x="1932" y="33496"/>
                  </a:cubicBezTo>
                  <a:cubicBezTo>
                    <a:pt x="3409" y="33082"/>
                    <a:pt x="3606" y="32845"/>
                    <a:pt x="5135" y="30995"/>
                  </a:cubicBezTo>
                  <a:cubicBezTo>
                    <a:pt x="5463" y="30599"/>
                    <a:pt x="5855" y="30125"/>
                    <a:pt x="6338" y="29554"/>
                  </a:cubicBezTo>
                  <a:cubicBezTo>
                    <a:pt x="8353" y="27171"/>
                    <a:pt x="9921" y="24674"/>
                    <a:pt x="11909" y="21511"/>
                  </a:cubicBezTo>
                  <a:cubicBezTo>
                    <a:pt x="12614" y="20389"/>
                    <a:pt x="13367" y="19190"/>
                    <a:pt x="14204" y="17895"/>
                  </a:cubicBezTo>
                  <a:cubicBezTo>
                    <a:pt x="15241" y="16291"/>
                    <a:pt x="16444" y="14569"/>
                    <a:pt x="17607" y="12903"/>
                  </a:cubicBezTo>
                  <a:cubicBezTo>
                    <a:pt x="20086" y="9350"/>
                    <a:pt x="22229" y="6283"/>
                    <a:pt x="22539" y="4782"/>
                  </a:cubicBezTo>
                  <a:cubicBezTo>
                    <a:pt x="22875" y="3165"/>
                    <a:pt x="22843" y="640"/>
                    <a:pt x="21910" y="105"/>
                  </a:cubicBezTo>
                  <a:cubicBezTo>
                    <a:pt x="21820" y="53"/>
                    <a:pt x="21687" y="0"/>
                    <a:pt x="21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"/>
            <p:cNvSpPr/>
            <p:nvPr/>
          </p:nvSpPr>
          <p:spPr>
            <a:xfrm>
              <a:off x="6049800" y="943200"/>
              <a:ext cx="2221200" cy="1024200"/>
            </a:xfrm>
            <a:custGeom>
              <a:avLst/>
              <a:gdLst/>
              <a:ahLst/>
              <a:cxnLst/>
              <a:rect l="l" t="t" r="r" b="b"/>
              <a:pathLst>
                <a:path w="103656" h="47827" extrusionOk="0">
                  <a:moveTo>
                    <a:pt x="10922" y="1266"/>
                  </a:moveTo>
                  <a:cubicBezTo>
                    <a:pt x="14986" y="1266"/>
                    <a:pt x="30549" y="5231"/>
                    <a:pt x="34460" y="7081"/>
                  </a:cubicBezTo>
                  <a:cubicBezTo>
                    <a:pt x="34460" y="7081"/>
                    <a:pt x="37514" y="8432"/>
                    <a:pt x="38443" y="10710"/>
                  </a:cubicBezTo>
                  <a:cubicBezTo>
                    <a:pt x="39371" y="12988"/>
                    <a:pt x="41860" y="20888"/>
                    <a:pt x="41739" y="25610"/>
                  </a:cubicBezTo>
                  <a:cubicBezTo>
                    <a:pt x="41622" y="30203"/>
                    <a:pt x="37885" y="32369"/>
                    <a:pt x="33896" y="32369"/>
                  </a:cubicBezTo>
                  <a:cubicBezTo>
                    <a:pt x="33785" y="32369"/>
                    <a:pt x="33673" y="32368"/>
                    <a:pt x="33562" y="32364"/>
                  </a:cubicBezTo>
                  <a:cubicBezTo>
                    <a:pt x="29450" y="32239"/>
                    <a:pt x="19089" y="31089"/>
                    <a:pt x="12516" y="27174"/>
                  </a:cubicBezTo>
                  <a:cubicBezTo>
                    <a:pt x="5942" y="23258"/>
                    <a:pt x="3782" y="19010"/>
                    <a:pt x="4349" y="12612"/>
                  </a:cubicBezTo>
                  <a:cubicBezTo>
                    <a:pt x="4915" y="6212"/>
                    <a:pt x="7474" y="1779"/>
                    <a:pt x="10364" y="1303"/>
                  </a:cubicBezTo>
                  <a:cubicBezTo>
                    <a:pt x="10513" y="1278"/>
                    <a:pt x="10701" y="1266"/>
                    <a:pt x="10922" y="1266"/>
                  </a:cubicBezTo>
                  <a:close/>
                  <a:moveTo>
                    <a:pt x="69220" y="14861"/>
                  </a:moveTo>
                  <a:cubicBezTo>
                    <a:pt x="76472" y="14861"/>
                    <a:pt x="92038" y="18451"/>
                    <a:pt x="97595" y="21889"/>
                  </a:cubicBezTo>
                  <a:cubicBezTo>
                    <a:pt x="97595" y="21889"/>
                    <a:pt x="99132" y="24011"/>
                    <a:pt x="99462" y="27815"/>
                  </a:cubicBezTo>
                  <a:cubicBezTo>
                    <a:pt x="99791" y="31619"/>
                    <a:pt x="98037" y="42593"/>
                    <a:pt x="94700" y="44443"/>
                  </a:cubicBezTo>
                  <a:cubicBezTo>
                    <a:pt x="93891" y="44890"/>
                    <a:pt x="92528" y="45074"/>
                    <a:pt x="90849" y="45074"/>
                  </a:cubicBezTo>
                  <a:cubicBezTo>
                    <a:pt x="85597" y="45074"/>
                    <a:pt x="77262" y="43276"/>
                    <a:pt x="73216" y="42149"/>
                  </a:cubicBezTo>
                  <a:cubicBezTo>
                    <a:pt x="67876" y="40663"/>
                    <a:pt x="57955" y="37073"/>
                    <a:pt x="55495" y="33436"/>
                  </a:cubicBezTo>
                  <a:cubicBezTo>
                    <a:pt x="55495" y="33436"/>
                    <a:pt x="54872" y="31308"/>
                    <a:pt x="56365" y="26883"/>
                  </a:cubicBezTo>
                  <a:cubicBezTo>
                    <a:pt x="57859" y="22457"/>
                    <a:pt x="61933" y="16948"/>
                    <a:pt x="66185" y="15245"/>
                  </a:cubicBezTo>
                  <a:cubicBezTo>
                    <a:pt x="66843" y="14982"/>
                    <a:pt x="67892" y="14861"/>
                    <a:pt x="69220" y="14861"/>
                  </a:cubicBezTo>
                  <a:close/>
                  <a:moveTo>
                    <a:pt x="12007" y="1"/>
                  </a:moveTo>
                  <a:cubicBezTo>
                    <a:pt x="9834" y="1"/>
                    <a:pt x="7733" y="281"/>
                    <a:pt x="6556" y="1176"/>
                  </a:cubicBezTo>
                  <a:cubicBezTo>
                    <a:pt x="3527" y="3481"/>
                    <a:pt x="2205" y="10798"/>
                    <a:pt x="1622" y="14761"/>
                  </a:cubicBezTo>
                  <a:cubicBezTo>
                    <a:pt x="1040" y="18724"/>
                    <a:pt x="0" y="22689"/>
                    <a:pt x="1686" y="24353"/>
                  </a:cubicBezTo>
                  <a:cubicBezTo>
                    <a:pt x="3372" y="26017"/>
                    <a:pt x="9488" y="29782"/>
                    <a:pt x="18485" y="31855"/>
                  </a:cubicBezTo>
                  <a:cubicBezTo>
                    <a:pt x="25576" y="33488"/>
                    <a:pt x="33132" y="33698"/>
                    <a:pt x="38474" y="33698"/>
                  </a:cubicBezTo>
                  <a:cubicBezTo>
                    <a:pt x="39910" y="33698"/>
                    <a:pt x="41186" y="33683"/>
                    <a:pt x="42250" y="33676"/>
                  </a:cubicBezTo>
                  <a:cubicBezTo>
                    <a:pt x="42308" y="33676"/>
                    <a:pt x="42367" y="33676"/>
                    <a:pt x="42425" y="33676"/>
                  </a:cubicBezTo>
                  <a:cubicBezTo>
                    <a:pt x="47353" y="33676"/>
                    <a:pt x="50712" y="35027"/>
                    <a:pt x="57506" y="38143"/>
                  </a:cubicBezTo>
                  <a:cubicBezTo>
                    <a:pt x="64379" y="41295"/>
                    <a:pt x="74763" y="45794"/>
                    <a:pt x="82230" y="46810"/>
                  </a:cubicBezTo>
                  <a:cubicBezTo>
                    <a:pt x="87269" y="47495"/>
                    <a:pt x="93483" y="47827"/>
                    <a:pt x="97413" y="47827"/>
                  </a:cubicBezTo>
                  <a:cubicBezTo>
                    <a:pt x="99308" y="47827"/>
                    <a:pt x="100672" y="47750"/>
                    <a:pt x="101117" y="47598"/>
                  </a:cubicBezTo>
                  <a:cubicBezTo>
                    <a:pt x="102484" y="47132"/>
                    <a:pt x="102765" y="43477"/>
                    <a:pt x="103210" y="41799"/>
                  </a:cubicBezTo>
                  <a:cubicBezTo>
                    <a:pt x="103656" y="40121"/>
                    <a:pt x="101816" y="38153"/>
                    <a:pt x="101811" y="37545"/>
                  </a:cubicBezTo>
                  <a:cubicBezTo>
                    <a:pt x="101807" y="36935"/>
                    <a:pt x="101174" y="33437"/>
                    <a:pt x="101610" y="30237"/>
                  </a:cubicBezTo>
                  <a:cubicBezTo>
                    <a:pt x="102046" y="27036"/>
                    <a:pt x="100798" y="22629"/>
                    <a:pt x="98805" y="20663"/>
                  </a:cubicBezTo>
                  <a:cubicBezTo>
                    <a:pt x="96813" y="18696"/>
                    <a:pt x="77136" y="13347"/>
                    <a:pt x="71956" y="12923"/>
                  </a:cubicBezTo>
                  <a:cubicBezTo>
                    <a:pt x="71106" y="12854"/>
                    <a:pt x="70329" y="12813"/>
                    <a:pt x="69605" y="12813"/>
                  </a:cubicBezTo>
                  <a:cubicBezTo>
                    <a:pt x="65916" y="12813"/>
                    <a:pt x="63575" y="13881"/>
                    <a:pt x="59655" y="17725"/>
                  </a:cubicBezTo>
                  <a:cubicBezTo>
                    <a:pt x="54964" y="22325"/>
                    <a:pt x="52732" y="30104"/>
                    <a:pt x="51059" y="30268"/>
                  </a:cubicBezTo>
                  <a:cubicBezTo>
                    <a:pt x="50963" y="30277"/>
                    <a:pt x="50863" y="30281"/>
                    <a:pt x="50760" y="30281"/>
                  </a:cubicBezTo>
                  <a:cubicBezTo>
                    <a:pt x="49046" y="30281"/>
                    <a:pt x="46330" y="29081"/>
                    <a:pt x="46330" y="29081"/>
                  </a:cubicBezTo>
                  <a:cubicBezTo>
                    <a:pt x="46023" y="28627"/>
                    <a:pt x="44001" y="22245"/>
                    <a:pt x="43062" y="18445"/>
                  </a:cubicBezTo>
                  <a:cubicBezTo>
                    <a:pt x="42123" y="14644"/>
                    <a:pt x="39644" y="8113"/>
                    <a:pt x="35974" y="5853"/>
                  </a:cubicBezTo>
                  <a:cubicBezTo>
                    <a:pt x="32305" y="3595"/>
                    <a:pt x="20258" y="934"/>
                    <a:pt x="19496" y="786"/>
                  </a:cubicBezTo>
                  <a:cubicBezTo>
                    <a:pt x="19030" y="696"/>
                    <a:pt x="15428" y="1"/>
                    <a:pt x="12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"/>
            <p:cNvSpPr/>
            <p:nvPr/>
          </p:nvSpPr>
          <p:spPr>
            <a:xfrm>
              <a:off x="6048000" y="936000"/>
              <a:ext cx="2227680" cy="1038600"/>
            </a:xfrm>
            <a:custGeom>
              <a:avLst/>
              <a:gdLst/>
              <a:ahLst/>
              <a:cxnLst/>
              <a:rect l="l" t="t" r="r" b="b"/>
              <a:pathLst>
                <a:path w="103959" h="48502" extrusionOk="0">
                  <a:moveTo>
                    <a:pt x="11056" y="1935"/>
                  </a:moveTo>
                  <a:cubicBezTo>
                    <a:pt x="15056" y="1935"/>
                    <a:pt x="30495" y="5870"/>
                    <a:pt x="34411" y="7724"/>
                  </a:cubicBezTo>
                  <a:cubicBezTo>
                    <a:pt x="34441" y="7738"/>
                    <a:pt x="37353" y="9049"/>
                    <a:pt x="38218" y="11171"/>
                  </a:cubicBezTo>
                  <a:cubicBezTo>
                    <a:pt x="39229" y="13649"/>
                    <a:pt x="41605" y="21418"/>
                    <a:pt x="41490" y="25933"/>
                  </a:cubicBezTo>
                  <a:cubicBezTo>
                    <a:pt x="41443" y="27752"/>
                    <a:pt x="40815" y="29247"/>
                    <a:pt x="39623" y="30373"/>
                  </a:cubicBezTo>
                  <a:cubicBezTo>
                    <a:pt x="38279" y="31643"/>
                    <a:pt x="36241" y="32362"/>
                    <a:pt x="33995" y="32362"/>
                  </a:cubicBezTo>
                  <a:cubicBezTo>
                    <a:pt x="33884" y="32362"/>
                    <a:pt x="33773" y="32360"/>
                    <a:pt x="33661" y="32357"/>
                  </a:cubicBezTo>
                  <a:cubicBezTo>
                    <a:pt x="29196" y="32222"/>
                    <a:pt x="19085" y="30972"/>
                    <a:pt x="12776" y="27215"/>
                  </a:cubicBezTo>
                  <a:lnTo>
                    <a:pt x="12776" y="27215"/>
                  </a:lnTo>
                  <a:lnTo>
                    <a:pt x="12777" y="27216"/>
                  </a:lnTo>
                  <a:cubicBezTo>
                    <a:pt x="6444" y="23444"/>
                    <a:pt x="4201" y="19452"/>
                    <a:pt x="4774" y="12974"/>
                  </a:cubicBezTo>
                  <a:cubicBezTo>
                    <a:pt x="5307" y="6964"/>
                    <a:pt x="7664" y="2439"/>
                    <a:pt x="10508" y="1971"/>
                  </a:cubicBezTo>
                  <a:cubicBezTo>
                    <a:pt x="10654" y="1946"/>
                    <a:pt x="10838" y="1935"/>
                    <a:pt x="11056" y="1935"/>
                  </a:cubicBezTo>
                  <a:close/>
                  <a:moveTo>
                    <a:pt x="10963" y="1265"/>
                  </a:moveTo>
                  <a:cubicBezTo>
                    <a:pt x="10738" y="1265"/>
                    <a:pt x="10548" y="1277"/>
                    <a:pt x="10397" y="1302"/>
                  </a:cubicBezTo>
                  <a:cubicBezTo>
                    <a:pt x="7249" y="1820"/>
                    <a:pt x="4659" y="6595"/>
                    <a:pt x="4099" y="12914"/>
                  </a:cubicBezTo>
                  <a:cubicBezTo>
                    <a:pt x="3507" y="19608"/>
                    <a:pt x="5921" y="23919"/>
                    <a:pt x="12430" y="27797"/>
                  </a:cubicBezTo>
                  <a:cubicBezTo>
                    <a:pt x="18857" y="31626"/>
                    <a:pt x="29114" y="32896"/>
                    <a:pt x="33639" y="33034"/>
                  </a:cubicBezTo>
                  <a:cubicBezTo>
                    <a:pt x="33755" y="33038"/>
                    <a:pt x="33869" y="33039"/>
                    <a:pt x="33983" y="33039"/>
                  </a:cubicBezTo>
                  <a:cubicBezTo>
                    <a:pt x="36407" y="33039"/>
                    <a:pt x="38616" y="32256"/>
                    <a:pt x="40087" y="30865"/>
                  </a:cubicBezTo>
                  <a:cubicBezTo>
                    <a:pt x="41396" y="29628"/>
                    <a:pt x="42115" y="27928"/>
                    <a:pt x="42165" y="25950"/>
                  </a:cubicBezTo>
                  <a:cubicBezTo>
                    <a:pt x="42291" y="21065"/>
                    <a:pt x="39739" y="13107"/>
                    <a:pt x="38844" y="10914"/>
                  </a:cubicBezTo>
                  <a:cubicBezTo>
                    <a:pt x="37875" y="8537"/>
                    <a:pt x="34814" y="7162"/>
                    <a:pt x="34693" y="7108"/>
                  </a:cubicBezTo>
                  <a:cubicBezTo>
                    <a:pt x="30737" y="5236"/>
                    <a:pt x="15060" y="1265"/>
                    <a:pt x="10963" y="1265"/>
                  </a:cubicBezTo>
                  <a:close/>
                  <a:moveTo>
                    <a:pt x="69280" y="15527"/>
                  </a:moveTo>
                  <a:cubicBezTo>
                    <a:pt x="76406" y="15527"/>
                    <a:pt x="92034" y="19169"/>
                    <a:pt x="97444" y="22472"/>
                  </a:cubicBezTo>
                  <a:cubicBezTo>
                    <a:pt x="97672" y="22815"/>
                    <a:pt x="98923" y="24842"/>
                    <a:pt x="99213" y="28176"/>
                  </a:cubicBezTo>
                  <a:cubicBezTo>
                    <a:pt x="99534" y="31877"/>
                    <a:pt x="97811" y="42714"/>
                    <a:pt x="94623" y="44479"/>
                  </a:cubicBezTo>
                  <a:cubicBezTo>
                    <a:pt x="93856" y="44904"/>
                    <a:pt x="92553" y="45079"/>
                    <a:pt x="90941" y="45079"/>
                  </a:cubicBezTo>
                  <a:cubicBezTo>
                    <a:pt x="85774" y="45079"/>
                    <a:pt x="77433" y="43281"/>
                    <a:pt x="73394" y="42156"/>
                  </a:cubicBezTo>
                  <a:cubicBezTo>
                    <a:pt x="68417" y="40769"/>
                    <a:pt x="58389" y="37211"/>
                    <a:pt x="55897" y="33628"/>
                  </a:cubicBezTo>
                  <a:cubicBezTo>
                    <a:pt x="55824" y="33296"/>
                    <a:pt x="55460" y="31217"/>
                    <a:pt x="56774" y="27323"/>
                  </a:cubicBezTo>
                  <a:cubicBezTo>
                    <a:pt x="58227" y="23017"/>
                    <a:pt x="62225" y="17563"/>
                    <a:pt x="66399" y="15891"/>
                  </a:cubicBezTo>
                  <a:cubicBezTo>
                    <a:pt x="67024" y="15641"/>
                    <a:pt x="68019" y="15527"/>
                    <a:pt x="69280" y="15527"/>
                  </a:cubicBezTo>
                  <a:close/>
                  <a:moveTo>
                    <a:pt x="69296" y="14862"/>
                  </a:moveTo>
                  <a:cubicBezTo>
                    <a:pt x="67924" y="14862"/>
                    <a:pt x="66835" y="14988"/>
                    <a:pt x="66147" y="15263"/>
                  </a:cubicBezTo>
                  <a:cubicBezTo>
                    <a:pt x="61791" y="17008"/>
                    <a:pt x="57634" y="22656"/>
                    <a:pt x="56133" y="27107"/>
                  </a:cubicBezTo>
                  <a:cubicBezTo>
                    <a:pt x="54622" y="31582"/>
                    <a:pt x="55231" y="33773"/>
                    <a:pt x="55259" y="33863"/>
                  </a:cubicBezTo>
                  <a:cubicBezTo>
                    <a:pt x="55268" y="33897"/>
                    <a:pt x="55283" y="33929"/>
                    <a:pt x="55303" y="33958"/>
                  </a:cubicBezTo>
                  <a:cubicBezTo>
                    <a:pt x="57842" y="37714"/>
                    <a:pt x="67755" y="41288"/>
                    <a:pt x="73213" y="42807"/>
                  </a:cubicBezTo>
                  <a:cubicBezTo>
                    <a:pt x="76006" y="43585"/>
                    <a:pt x="85135" y="45747"/>
                    <a:pt x="90918" y="45747"/>
                  </a:cubicBezTo>
                  <a:cubicBezTo>
                    <a:pt x="92649" y="45747"/>
                    <a:pt x="94080" y="45553"/>
                    <a:pt x="94951" y="45071"/>
                  </a:cubicBezTo>
                  <a:cubicBezTo>
                    <a:pt x="98417" y="43151"/>
                    <a:pt x="100227" y="32052"/>
                    <a:pt x="99887" y="28117"/>
                  </a:cubicBezTo>
                  <a:cubicBezTo>
                    <a:pt x="99552" y="24264"/>
                    <a:pt x="98022" y="22113"/>
                    <a:pt x="97957" y="22022"/>
                  </a:cubicBezTo>
                  <a:cubicBezTo>
                    <a:pt x="97931" y="21987"/>
                    <a:pt x="97898" y="21956"/>
                    <a:pt x="97861" y="21933"/>
                  </a:cubicBezTo>
                  <a:cubicBezTo>
                    <a:pt x="92317" y="18504"/>
                    <a:pt x="76689" y="14862"/>
                    <a:pt x="69296" y="14862"/>
                  </a:cubicBezTo>
                  <a:close/>
                  <a:moveTo>
                    <a:pt x="12152" y="676"/>
                  </a:moveTo>
                  <a:cubicBezTo>
                    <a:pt x="14525" y="676"/>
                    <a:pt x="17220" y="1007"/>
                    <a:pt x="19520" y="1451"/>
                  </a:cubicBezTo>
                  <a:cubicBezTo>
                    <a:pt x="20939" y="1726"/>
                    <a:pt x="32406" y="4334"/>
                    <a:pt x="35884" y="6474"/>
                  </a:cubicBezTo>
                  <a:cubicBezTo>
                    <a:pt x="39494" y="8697"/>
                    <a:pt x="41942" y="15305"/>
                    <a:pt x="42820" y="18858"/>
                  </a:cubicBezTo>
                  <a:cubicBezTo>
                    <a:pt x="43735" y="22560"/>
                    <a:pt x="45777" y="29071"/>
                    <a:pt x="46136" y="29604"/>
                  </a:cubicBezTo>
                  <a:cubicBezTo>
                    <a:pt x="46172" y="29656"/>
                    <a:pt x="46222" y="29697"/>
                    <a:pt x="46280" y="29723"/>
                  </a:cubicBezTo>
                  <a:cubicBezTo>
                    <a:pt x="46400" y="29776"/>
                    <a:pt x="49076" y="30952"/>
                    <a:pt x="50846" y="30952"/>
                  </a:cubicBezTo>
                  <a:cubicBezTo>
                    <a:pt x="50961" y="30952"/>
                    <a:pt x="51072" y="30947"/>
                    <a:pt x="51178" y="30937"/>
                  </a:cubicBezTo>
                  <a:cubicBezTo>
                    <a:pt x="52123" y="30845"/>
                    <a:pt x="52975" y="29237"/>
                    <a:pt x="54265" y="26802"/>
                  </a:cubicBezTo>
                  <a:cubicBezTo>
                    <a:pt x="55691" y="24111"/>
                    <a:pt x="57466" y="20763"/>
                    <a:pt x="59977" y="18299"/>
                  </a:cubicBezTo>
                  <a:cubicBezTo>
                    <a:pt x="63827" y="14524"/>
                    <a:pt x="66085" y="13483"/>
                    <a:pt x="69681" y="13483"/>
                  </a:cubicBezTo>
                  <a:cubicBezTo>
                    <a:pt x="70398" y="13483"/>
                    <a:pt x="71168" y="13524"/>
                    <a:pt x="72014" y="13594"/>
                  </a:cubicBezTo>
                  <a:cubicBezTo>
                    <a:pt x="77276" y="14021"/>
                    <a:pt x="96814" y="19422"/>
                    <a:pt x="98654" y="21236"/>
                  </a:cubicBezTo>
                  <a:cubicBezTo>
                    <a:pt x="100551" y="23109"/>
                    <a:pt x="101792" y="27361"/>
                    <a:pt x="101361" y="30524"/>
                  </a:cubicBezTo>
                  <a:cubicBezTo>
                    <a:pt x="101016" y="33054"/>
                    <a:pt x="101332" y="35797"/>
                    <a:pt x="101484" y="37114"/>
                  </a:cubicBezTo>
                  <a:cubicBezTo>
                    <a:pt x="101526" y="37476"/>
                    <a:pt x="101559" y="37761"/>
                    <a:pt x="101559" y="37878"/>
                  </a:cubicBezTo>
                  <a:cubicBezTo>
                    <a:pt x="101560" y="38170"/>
                    <a:pt x="101760" y="38516"/>
                    <a:pt x="102064" y="39038"/>
                  </a:cubicBezTo>
                  <a:cubicBezTo>
                    <a:pt x="102557" y="39891"/>
                    <a:pt x="103231" y="41057"/>
                    <a:pt x="102969" y="42043"/>
                  </a:cubicBezTo>
                  <a:cubicBezTo>
                    <a:pt x="102858" y="42461"/>
                    <a:pt x="102758" y="42993"/>
                    <a:pt x="102651" y="43557"/>
                  </a:cubicBezTo>
                  <a:cubicBezTo>
                    <a:pt x="102354" y="45145"/>
                    <a:pt x="101944" y="47320"/>
                    <a:pt x="101094" y="47609"/>
                  </a:cubicBezTo>
                  <a:cubicBezTo>
                    <a:pt x="100673" y="47753"/>
                    <a:pt x="99362" y="47827"/>
                    <a:pt x="97528" y="47827"/>
                  </a:cubicBezTo>
                  <a:cubicBezTo>
                    <a:pt x="93651" y="47827"/>
                    <a:pt x="87438" y="47498"/>
                    <a:pt x="82363" y="46807"/>
                  </a:cubicBezTo>
                  <a:cubicBezTo>
                    <a:pt x="74984" y="45803"/>
                    <a:pt x="64773" y="41395"/>
                    <a:pt x="57735" y="38168"/>
                  </a:cubicBezTo>
                  <a:cubicBezTo>
                    <a:pt x="50797" y="34986"/>
                    <a:pt x="47433" y="33669"/>
                    <a:pt x="42522" y="33669"/>
                  </a:cubicBezTo>
                  <a:cubicBezTo>
                    <a:pt x="42460" y="33669"/>
                    <a:pt x="42398" y="33670"/>
                    <a:pt x="42335" y="33670"/>
                  </a:cubicBezTo>
                  <a:lnTo>
                    <a:pt x="41389" y="33677"/>
                  </a:lnTo>
                  <a:cubicBezTo>
                    <a:pt x="40513" y="33684"/>
                    <a:pt x="39540" y="33693"/>
                    <a:pt x="38490" y="33693"/>
                  </a:cubicBezTo>
                  <a:cubicBezTo>
                    <a:pt x="33115" y="33693"/>
                    <a:pt x="25693" y="33480"/>
                    <a:pt x="18648" y="31858"/>
                  </a:cubicBezTo>
                  <a:cubicBezTo>
                    <a:pt x="9977" y="29860"/>
                    <a:pt x="3841" y="26252"/>
                    <a:pt x="2011" y="24445"/>
                  </a:cubicBezTo>
                  <a:cubicBezTo>
                    <a:pt x="724" y="23175"/>
                    <a:pt x="1215" y="20213"/>
                    <a:pt x="1736" y="17076"/>
                  </a:cubicBezTo>
                  <a:cubicBezTo>
                    <a:pt x="1842" y="16438"/>
                    <a:pt x="1949" y="15790"/>
                    <a:pt x="2044" y="15143"/>
                  </a:cubicBezTo>
                  <a:cubicBezTo>
                    <a:pt x="3111" y="7887"/>
                    <a:pt x="4727" y="3392"/>
                    <a:pt x="6849" y="1779"/>
                  </a:cubicBezTo>
                  <a:cubicBezTo>
                    <a:pt x="7900" y="980"/>
                    <a:pt x="9878" y="676"/>
                    <a:pt x="12152" y="676"/>
                  </a:cubicBezTo>
                  <a:close/>
                  <a:moveTo>
                    <a:pt x="12123" y="1"/>
                  </a:moveTo>
                  <a:cubicBezTo>
                    <a:pt x="9866" y="1"/>
                    <a:pt x="7681" y="297"/>
                    <a:pt x="6441" y="1239"/>
                  </a:cubicBezTo>
                  <a:cubicBezTo>
                    <a:pt x="4173" y="2963"/>
                    <a:pt x="2470" y="7608"/>
                    <a:pt x="1376" y="15044"/>
                  </a:cubicBezTo>
                  <a:cubicBezTo>
                    <a:pt x="1282" y="15688"/>
                    <a:pt x="1175" y="16331"/>
                    <a:pt x="1069" y="16964"/>
                  </a:cubicBezTo>
                  <a:cubicBezTo>
                    <a:pt x="521" y="20280"/>
                    <a:pt x="1" y="23410"/>
                    <a:pt x="1537" y="24926"/>
                  </a:cubicBezTo>
                  <a:cubicBezTo>
                    <a:pt x="3420" y="26784"/>
                    <a:pt x="9689" y="30488"/>
                    <a:pt x="18497" y="32516"/>
                  </a:cubicBezTo>
                  <a:cubicBezTo>
                    <a:pt x="25611" y="34155"/>
                    <a:pt x="33083" y="34369"/>
                    <a:pt x="38488" y="34369"/>
                  </a:cubicBezTo>
                  <a:cubicBezTo>
                    <a:pt x="39541" y="34369"/>
                    <a:pt x="40516" y="34361"/>
                    <a:pt x="41395" y="34353"/>
                  </a:cubicBezTo>
                  <a:lnTo>
                    <a:pt x="42340" y="34346"/>
                  </a:lnTo>
                  <a:lnTo>
                    <a:pt x="42519" y="34346"/>
                  </a:lnTo>
                  <a:cubicBezTo>
                    <a:pt x="47300" y="34346"/>
                    <a:pt x="50610" y="35644"/>
                    <a:pt x="57453" y="38782"/>
                  </a:cubicBezTo>
                  <a:cubicBezTo>
                    <a:pt x="64530" y="42028"/>
                    <a:pt x="74803" y="46460"/>
                    <a:pt x="82272" y="47477"/>
                  </a:cubicBezTo>
                  <a:cubicBezTo>
                    <a:pt x="87154" y="48142"/>
                    <a:pt x="93451" y="48502"/>
                    <a:pt x="97486" y="48502"/>
                  </a:cubicBezTo>
                  <a:cubicBezTo>
                    <a:pt x="99407" y="48502"/>
                    <a:pt x="100816" y="48419"/>
                    <a:pt x="101313" y="48251"/>
                  </a:cubicBezTo>
                  <a:cubicBezTo>
                    <a:pt x="102536" y="47834"/>
                    <a:pt x="102952" y="45629"/>
                    <a:pt x="103318" y="43683"/>
                  </a:cubicBezTo>
                  <a:cubicBezTo>
                    <a:pt x="103422" y="43131"/>
                    <a:pt x="103520" y="42610"/>
                    <a:pt x="103624" y="42218"/>
                  </a:cubicBezTo>
                  <a:cubicBezTo>
                    <a:pt x="103959" y="40961"/>
                    <a:pt x="103202" y="39655"/>
                    <a:pt x="102650" y="38700"/>
                  </a:cubicBezTo>
                  <a:cubicBezTo>
                    <a:pt x="102469" y="38386"/>
                    <a:pt x="102242" y="37994"/>
                    <a:pt x="102237" y="37875"/>
                  </a:cubicBezTo>
                  <a:cubicBezTo>
                    <a:pt x="102236" y="37720"/>
                    <a:pt x="102205" y="37449"/>
                    <a:pt x="102157" y="37037"/>
                  </a:cubicBezTo>
                  <a:cubicBezTo>
                    <a:pt x="102009" y="35747"/>
                    <a:pt x="101700" y="33061"/>
                    <a:pt x="102033" y="30615"/>
                  </a:cubicBezTo>
                  <a:cubicBezTo>
                    <a:pt x="102488" y="27270"/>
                    <a:pt x="101160" y="22756"/>
                    <a:pt x="99131" y="20753"/>
                  </a:cubicBezTo>
                  <a:cubicBezTo>
                    <a:pt x="97024" y="18674"/>
                    <a:pt x="76993" y="13320"/>
                    <a:pt x="72072" y="12919"/>
                  </a:cubicBezTo>
                  <a:cubicBezTo>
                    <a:pt x="71219" y="12849"/>
                    <a:pt x="70438" y="12808"/>
                    <a:pt x="69706" y="12808"/>
                  </a:cubicBezTo>
                  <a:cubicBezTo>
                    <a:pt x="65937" y="12808"/>
                    <a:pt x="63499" y="13899"/>
                    <a:pt x="59506" y="17816"/>
                  </a:cubicBezTo>
                  <a:cubicBezTo>
                    <a:pt x="56918" y="20353"/>
                    <a:pt x="55118" y="23753"/>
                    <a:pt x="53669" y="26485"/>
                  </a:cubicBezTo>
                  <a:cubicBezTo>
                    <a:pt x="52655" y="28399"/>
                    <a:pt x="51698" y="30205"/>
                    <a:pt x="51114" y="30263"/>
                  </a:cubicBezTo>
                  <a:cubicBezTo>
                    <a:pt x="51028" y="30271"/>
                    <a:pt x="50937" y="30275"/>
                    <a:pt x="50842" y="30275"/>
                  </a:cubicBezTo>
                  <a:cubicBezTo>
                    <a:pt x="49412" y="30275"/>
                    <a:pt x="47171" y="29365"/>
                    <a:pt x="46661" y="29150"/>
                  </a:cubicBezTo>
                  <a:cubicBezTo>
                    <a:pt x="46273" y="28308"/>
                    <a:pt x="44394" y="22399"/>
                    <a:pt x="43480" y="18695"/>
                  </a:cubicBezTo>
                  <a:cubicBezTo>
                    <a:pt x="42358" y="14158"/>
                    <a:pt x="39789" y="8084"/>
                    <a:pt x="36240" y="5898"/>
                  </a:cubicBezTo>
                  <a:cubicBezTo>
                    <a:pt x="32348" y="3501"/>
                    <a:pt x="19770" y="809"/>
                    <a:pt x="19648" y="786"/>
                  </a:cubicBezTo>
                  <a:cubicBezTo>
                    <a:pt x="18664" y="596"/>
                    <a:pt x="15322" y="1"/>
                    <a:pt x="121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"/>
            <p:cNvSpPr/>
            <p:nvPr/>
          </p:nvSpPr>
          <p:spPr>
            <a:xfrm>
              <a:off x="8194320" y="1346760"/>
              <a:ext cx="461520" cy="564480"/>
            </a:xfrm>
            <a:custGeom>
              <a:avLst/>
              <a:gdLst/>
              <a:ahLst/>
              <a:cxnLst/>
              <a:rect l="l" t="t" r="r" b="b"/>
              <a:pathLst>
                <a:path w="21574" h="26379" extrusionOk="0">
                  <a:moveTo>
                    <a:pt x="21060" y="1"/>
                  </a:moveTo>
                  <a:cubicBezTo>
                    <a:pt x="21020" y="1"/>
                    <a:pt x="20995" y="7"/>
                    <a:pt x="20995" y="7"/>
                  </a:cubicBezTo>
                  <a:cubicBezTo>
                    <a:pt x="20995" y="7"/>
                    <a:pt x="5428" y="17469"/>
                    <a:pt x="4222" y="19304"/>
                  </a:cubicBezTo>
                  <a:cubicBezTo>
                    <a:pt x="3906" y="19786"/>
                    <a:pt x="3556" y="19963"/>
                    <a:pt x="3211" y="19963"/>
                  </a:cubicBezTo>
                  <a:cubicBezTo>
                    <a:pt x="2244" y="19963"/>
                    <a:pt x="1324" y="18562"/>
                    <a:pt x="1324" y="18562"/>
                  </a:cubicBezTo>
                  <a:cubicBezTo>
                    <a:pt x="1324" y="18562"/>
                    <a:pt x="1" y="25727"/>
                    <a:pt x="613" y="26179"/>
                  </a:cubicBezTo>
                  <a:cubicBezTo>
                    <a:pt x="793" y="26312"/>
                    <a:pt x="1143" y="26378"/>
                    <a:pt x="1563" y="26378"/>
                  </a:cubicBezTo>
                  <a:cubicBezTo>
                    <a:pt x="2574" y="26378"/>
                    <a:pt x="3988" y="25996"/>
                    <a:pt x="4413" y="25240"/>
                  </a:cubicBezTo>
                  <a:cubicBezTo>
                    <a:pt x="5016" y="24171"/>
                    <a:pt x="21315" y="2289"/>
                    <a:pt x="21459" y="1070"/>
                  </a:cubicBezTo>
                  <a:cubicBezTo>
                    <a:pt x="21574" y="100"/>
                    <a:pt x="21212" y="1"/>
                    <a:pt x="210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"/>
            <p:cNvSpPr/>
            <p:nvPr/>
          </p:nvSpPr>
          <p:spPr>
            <a:xfrm>
              <a:off x="8191800" y="1339560"/>
              <a:ext cx="470160" cy="578880"/>
            </a:xfrm>
            <a:custGeom>
              <a:avLst/>
              <a:gdLst/>
              <a:ahLst/>
              <a:cxnLst/>
              <a:rect l="l" t="t" r="r" b="b"/>
              <a:pathLst>
                <a:path w="21977" h="27054" extrusionOk="0">
                  <a:moveTo>
                    <a:pt x="21204" y="738"/>
                  </a:moveTo>
                  <a:cubicBezTo>
                    <a:pt x="21238" y="825"/>
                    <a:pt x="21272" y="1010"/>
                    <a:pt x="21231" y="1356"/>
                  </a:cubicBezTo>
                  <a:cubicBezTo>
                    <a:pt x="21003" y="2292"/>
                    <a:pt x="13353" y="12796"/>
                    <a:pt x="8782" y="19072"/>
                  </a:cubicBezTo>
                  <a:cubicBezTo>
                    <a:pt x="6005" y="22886"/>
                    <a:pt x="4424" y="25062"/>
                    <a:pt x="4226" y="25413"/>
                  </a:cubicBezTo>
                  <a:cubicBezTo>
                    <a:pt x="4018" y="25782"/>
                    <a:pt x="3423" y="26103"/>
                    <a:pt x="2635" y="26272"/>
                  </a:cubicBezTo>
                  <a:cubicBezTo>
                    <a:pt x="2280" y="26348"/>
                    <a:pt x="1952" y="26378"/>
                    <a:pt x="1678" y="26378"/>
                  </a:cubicBezTo>
                  <a:cubicBezTo>
                    <a:pt x="1330" y="26378"/>
                    <a:pt x="1070" y="26329"/>
                    <a:pt x="952" y="26265"/>
                  </a:cubicBezTo>
                  <a:cubicBezTo>
                    <a:pt x="740" y="25752"/>
                    <a:pt x="1121" y="22622"/>
                    <a:pt x="1630" y="19697"/>
                  </a:cubicBezTo>
                  <a:cubicBezTo>
                    <a:pt x="2034" y="20134"/>
                    <a:pt x="2645" y="20639"/>
                    <a:pt x="3317" y="20639"/>
                  </a:cubicBezTo>
                  <a:cubicBezTo>
                    <a:pt x="3822" y="20639"/>
                    <a:pt x="4257" y="20367"/>
                    <a:pt x="4611" y="19828"/>
                  </a:cubicBezTo>
                  <a:cubicBezTo>
                    <a:pt x="5727" y="18129"/>
                    <a:pt x="19604" y="2535"/>
                    <a:pt x="21204" y="738"/>
                  </a:cubicBezTo>
                  <a:close/>
                  <a:moveTo>
                    <a:pt x="21163" y="0"/>
                  </a:moveTo>
                  <a:cubicBezTo>
                    <a:pt x="21109" y="0"/>
                    <a:pt x="21059" y="7"/>
                    <a:pt x="21017" y="17"/>
                  </a:cubicBezTo>
                  <a:cubicBezTo>
                    <a:pt x="20953" y="35"/>
                    <a:pt x="20894" y="70"/>
                    <a:pt x="20849" y="120"/>
                  </a:cubicBezTo>
                  <a:cubicBezTo>
                    <a:pt x="20213" y="834"/>
                    <a:pt x="5252" y="17622"/>
                    <a:pt x="4045" y="19456"/>
                  </a:cubicBezTo>
                  <a:cubicBezTo>
                    <a:pt x="3821" y="19797"/>
                    <a:pt x="3584" y="19963"/>
                    <a:pt x="3319" y="19963"/>
                  </a:cubicBezTo>
                  <a:cubicBezTo>
                    <a:pt x="2678" y="19963"/>
                    <a:pt x="1943" y="19061"/>
                    <a:pt x="1713" y="18714"/>
                  </a:cubicBezTo>
                  <a:cubicBezTo>
                    <a:pt x="1645" y="18609"/>
                    <a:pt x="1539" y="18561"/>
                    <a:pt x="1433" y="18561"/>
                  </a:cubicBezTo>
                  <a:cubicBezTo>
                    <a:pt x="1281" y="18561"/>
                    <a:pt x="1131" y="18661"/>
                    <a:pt x="1098" y="18838"/>
                  </a:cubicBezTo>
                  <a:cubicBezTo>
                    <a:pt x="195" y="23732"/>
                    <a:pt x="1" y="26406"/>
                    <a:pt x="519" y="26791"/>
                  </a:cubicBezTo>
                  <a:cubicBezTo>
                    <a:pt x="775" y="26978"/>
                    <a:pt x="1204" y="27054"/>
                    <a:pt x="1673" y="27054"/>
                  </a:cubicBezTo>
                  <a:cubicBezTo>
                    <a:pt x="2043" y="27052"/>
                    <a:pt x="2414" y="27011"/>
                    <a:pt x="2777" y="26934"/>
                  </a:cubicBezTo>
                  <a:cubicBezTo>
                    <a:pt x="3358" y="26809"/>
                    <a:pt x="4397" y="26489"/>
                    <a:pt x="4816" y="25745"/>
                  </a:cubicBezTo>
                  <a:cubicBezTo>
                    <a:pt x="5003" y="25412"/>
                    <a:pt x="7008" y="22659"/>
                    <a:pt x="9330" y="19471"/>
                  </a:cubicBezTo>
                  <a:cubicBezTo>
                    <a:pt x="17597" y="8119"/>
                    <a:pt x="21810" y="2215"/>
                    <a:pt x="21901" y="1448"/>
                  </a:cubicBezTo>
                  <a:cubicBezTo>
                    <a:pt x="21976" y="820"/>
                    <a:pt x="21882" y="403"/>
                    <a:pt x="21615" y="169"/>
                  </a:cubicBezTo>
                  <a:cubicBezTo>
                    <a:pt x="21472" y="44"/>
                    <a:pt x="21303" y="0"/>
                    <a:pt x="211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"/>
            <p:cNvSpPr/>
            <p:nvPr/>
          </p:nvSpPr>
          <p:spPr>
            <a:xfrm>
              <a:off x="8621640" y="632520"/>
              <a:ext cx="183600" cy="755640"/>
            </a:xfrm>
            <a:custGeom>
              <a:avLst/>
              <a:gdLst/>
              <a:ahLst/>
              <a:cxnLst/>
              <a:rect l="l" t="t" r="r" b="b"/>
              <a:pathLst>
                <a:path w="8617" h="35306" extrusionOk="0">
                  <a:moveTo>
                    <a:pt x="6782" y="1"/>
                  </a:moveTo>
                  <a:cubicBezTo>
                    <a:pt x="5791" y="1"/>
                    <a:pt x="5552" y="4207"/>
                    <a:pt x="5327" y="10765"/>
                  </a:cubicBezTo>
                  <a:cubicBezTo>
                    <a:pt x="5073" y="18228"/>
                    <a:pt x="4054" y="25391"/>
                    <a:pt x="2404" y="29056"/>
                  </a:cubicBezTo>
                  <a:cubicBezTo>
                    <a:pt x="754" y="32721"/>
                    <a:pt x="1" y="33945"/>
                    <a:pt x="1" y="33945"/>
                  </a:cubicBezTo>
                  <a:cubicBezTo>
                    <a:pt x="308" y="34995"/>
                    <a:pt x="165" y="35305"/>
                    <a:pt x="1334" y="35305"/>
                  </a:cubicBezTo>
                  <a:cubicBezTo>
                    <a:pt x="1349" y="35305"/>
                    <a:pt x="1364" y="35305"/>
                    <a:pt x="1379" y="35305"/>
                  </a:cubicBezTo>
                  <a:cubicBezTo>
                    <a:pt x="2597" y="35297"/>
                    <a:pt x="4359" y="31650"/>
                    <a:pt x="4690" y="29345"/>
                  </a:cubicBezTo>
                  <a:cubicBezTo>
                    <a:pt x="5126" y="26297"/>
                    <a:pt x="6929" y="20464"/>
                    <a:pt x="7181" y="14711"/>
                  </a:cubicBezTo>
                  <a:cubicBezTo>
                    <a:pt x="7435" y="8929"/>
                    <a:pt x="8616" y="1607"/>
                    <a:pt x="7238" y="246"/>
                  </a:cubicBezTo>
                  <a:cubicBezTo>
                    <a:pt x="7070" y="81"/>
                    <a:pt x="6919" y="1"/>
                    <a:pt x="67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"/>
            <p:cNvSpPr/>
            <p:nvPr/>
          </p:nvSpPr>
          <p:spPr>
            <a:xfrm>
              <a:off x="8614080" y="625320"/>
              <a:ext cx="190440" cy="770400"/>
            </a:xfrm>
            <a:custGeom>
              <a:avLst/>
              <a:gdLst/>
              <a:ahLst/>
              <a:cxnLst/>
              <a:rect l="l" t="t" r="r" b="b"/>
              <a:pathLst>
                <a:path w="8934" h="35983" extrusionOk="0">
                  <a:moveTo>
                    <a:pt x="7134" y="676"/>
                  </a:moveTo>
                  <a:cubicBezTo>
                    <a:pt x="7136" y="680"/>
                    <a:pt x="7223" y="696"/>
                    <a:pt x="7351" y="825"/>
                  </a:cubicBezTo>
                  <a:cubicBezTo>
                    <a:pt x="8234" y="1694"/>
                    <a:pt x="7886" y="5909"/>
                    <a:pt x="7549" y="9983"/>
                  </a:cubicBezTo>
                  <a:cubicBezTo>
                    <a:pt x="7410" y="11670"/>
                    <a:pt x="7266" y="13414"/>
                    <a:pt x="7195" y="15034"/>
                  </a:cubicBezTo>
                  <a:cubicBezTo>
                    <a:pt x="7027" y="18875"/>
                    <a:pt x="6167" y="22727"/>
                    <a:pt x="5477" y="25823"/>
                  </a:cubicBezTo>
                  <a:cubicBezTo>
                    <a:pt x="5141" y="27326"/>
                    <a:pt x="4851" y="28625"/>
                    <a:pt x="4708" y="29634"/>
                  </a:cubicBezTo>
                  <a:cubicBezTo>
                    <a:pt x="4374" y="31961"/>
                    <a:pt x="2622" y="35299"/>
                    <a:pt x="1730" y="35305"/>
                  </a:cubicBezTo>
                  <a:cubicBezTo>
                    <a:pt x="1697" y="35305"/>
                    <a:pt x="1665" y="35305"/>
                    <a:pt x="1634" y="35305"/>
                  </a:cubicBezTo>
                  <a:cubicBezTo>
                    <a:pt x="964" y="35305"/>
                    <a:pt x="957" y="35268"/>
                    <a:pt x="801" y="34646"/>
                  </a:cubicBezTo>
                  <a:cubicBezTo>
                    <a:pt x="776" y="34550"/>
                    <a:pt x="749" y="34444"/>
                    <a:pt x="717" y="34329"/>
                  </a:cubicBezTo>
                  <a:lnTo>
                    <a:pt x="717" y="34329"/>
                  </a:lnTo>
                  <a:cubicBezTo>
                    <a:pt x="949" y="33930"/>
                    <a:pt x="1699" y="32566"/>
                    <a:pt x="3064" y="29532"/>
                  </a:cubicBezTo>
                  <a:cubicBezTo>
                    <a:pt x="4640" y="26034"/>
                    <a:pt x="5744" y="19149"/>
                    <a:pt x="6017" y="11112"/>
                  </a:cubicBezTo>
                  <a:cubicBezTo>
                    <a:pt x="6141" y="7522"/>
                    <a:pt x="6369" y="836"/>
                    <a:pt x="7134" y="676"/>
                  </a:cubicBezTo>
                  <a:close/>
                  <a:moveTo>
                    <a:pt x="7134" y="0"/>
                  </a:moveTo>
                  <a:cubicBezTo>
                    <a:pt x="7037" y="0"/>
                    <a:pt x="6953" y="21"/>
                    <a:pt x="6882" y="50"/>
                  </a:cubicBezTo>
                  <a:cubicBezTo>
                    <a:pt x="5881" y="449"/>
                    <a:pt x="5608" y="3289"/>
                    <a:pt x="5341" y="11092"/>
                  </a:cubicBezTo>
                  <a:cubicBezTo>
                    <a:pt x="5070" y="19044"/>
                    <a:pt x="3988" y="25834"/>
                    <a:pt x="2448" y="29255"/>
                  </a:cubicBezTo>
                  <a:cubicBezTo>
                    <a:pt x="830" y="32846"/>
                    <a:pt x="72" y="34093"/>
                    <a:pt x="64" y="34105"/>
                  </a:cubicBezTo>
                  <a:cubicBezTo>
                    <a:pt x="15" y="34187"/>
                    <a:pt x="1" y="34286"/>
                    <a:pt x="28" y="34378"/>
                  </a:cubicBezTo>
                  <a:cubicBezTo>
                    <a:pt x="75" y="34540"/>
                    <a:pt x="112" y="34685"/>
                    <a:pt x="144" y="34813"/>
                  </a:cubicBezTo>
                  <a:cubicBezTo>
                    <a:pt x="358" y="35657"/>
                    <a:pt x="549" y="35982"/>
                    <a:pt x="1691" y="35982"/>
                  </a:cubicBezTo>
                  <a:lnTo>
                    <a:pt x="1734" y="35982"/>
                  </a:lnTo>
                  <a:cubicBezTo>
                    <a:pt x="3323" y="35972"/>
                    <a:pt x="5072" y="31865"/>
                    <a:pt x="5377" y="29731"/>
                  </a:cubicBezTo>
                  <a:cubicBezTo>
                    <a:pt x="5517" y="28748"/>
                    <a:pt x="5805" y="27461"/>
                    <a:pt x="6137" y="25972"/>
                  </a:cubicBezTo>
                  <a:cubicBezTo>
                    <a:pt x="6834" y="22849"/>
                    <a:pt x="7700" y="18965"/>
                    <a:pt x="7871" y="15064"/>
                  </a:cubicBezTo>
                  <a:cubicBezTo>
                    <a:pt x="7941" y="13457"/>
                    <a:pt x="8085" y="11720"/>
                    <a:pt x="8223" y="10040"/>
                  </a:cubicBezTo>
                  <a:cubicBezTo>
                    <a:pt x="8605" y="5423"/>
                    <a:pt x="8934" y="1436"/>
                    <a:pt x="7828" y="344"/>
                  </a:cubicBezTo>
                  <a:cubicBezTo>
                    <a:pt x="7563" y="81"/>
                    <a:pt x="7325" y="0"/>
                    <a:pt x="7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5"/>
          <p:cNvGrpSpPr/>
          <p:nvPr/>
        </p:nvGrpSpPr>
        <p:grpSpPr>
          <a:xfrm>
            <a:off x="475560" y="2701440"/>
            <a:ext cx="2757600" cy="2151000"/>
            <a:chOff x="475560" y="2701440"/>
            <a:chExt cx="2757600" cy="2151000"/>
          </a:xfrm>
        </p:grpSpPr>
        <p:sp>
          <p:nvSpPr>
            <p:cNvPr id="1373" name="Google Shape;1373;p5"/>
            <p:cNvSpPr/>
            <p:nvPr/>
          </p:nvSpPr>
          <p:spPr>
            <a:xfrm>
              <a:off x="2291400" y="4425480"/>
              <a:ext cx="936360" cy="422640"/>
            </a:xfrm>
            <a:custGeom>
              <a:avLst/>
              <a:gdLst/>
              <a:ahLst/>
              <a:cxnLst/>
              <a:rect l="l" t="t" r="r" b="b"/>
              <a:pathLst>
                <a:path w="68389" h="30909" extrusionOk="0">
                  <a:moveTo>
                    <a:pt x="68388" y="1"/>
                  </a:moveTo>
                  <a:lnTo>
                    <a:pt x="988" y="25476"/>
                  </a:lnTo>
                  <a:lnTo>
                    <a:pt x="0" y="30908"/>
                  </a:lnTo>
                  <a:lnTo>
                    <a:pt x="67894" y="5435"/>
                  </a:lnTo>
                  <a:lnTo>
                    <a:pt x="68388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1374" name="Google Shape;1374;p5"/>
            <p:cNvSpPr/>
            <p:nvPr/>
          </p:nvSpPr>
          <p:spPr>
            <a:xfrm>
              <a:off x="2287080" y="4421520"/>
              <a:ext cx="945360" cy="430920"/>
            </a:xfrm>
            <a:custGeom>
              <a:avLst/>
              <a:gdLst/>
              <a:ahLst/>
              <a:cxnLst/>
              <a:rect l="l" t="t" r="r" b="b"/>
              <a:pathLst>
                <a:path w="69037" h="31514" extrusionOk="0">
                  <a:moveTo>
                    <a:pt x="68374" y="757"/>
                  </a:moveTo>
                  <a:lnTo>
                    <a:pt x="67941" y="5521"/>
                  </a:lnTo>
                  <a:lnTo>
                    <a:pt x="724" y="30742"/>
                  </a:lnTo>
                  <a:lnTo>
                    <a:pt x="724" y="30742"/>
                  </a:lnTo>
                  <a:lnTo>
                    <a:pt x="1585" y="26001"/>
                  </a:lnTo>
                  <a:lnTo>
                    <a:pt x="68374" y="757"/>
                  </a:lnTo>
                  <a:close/>
                  <a:moveTo>
                    <a:pt x="68720" y="1"/>
                  </a:moveTo>
                  <a:cubicBezTo>
                    <a:pt x="68685" y="1"/>
                    <a:pt x="68648" y="7"/>
                    <a:pt x="68612" y="21"/>
                  </a:cubicBezTo>
                  <a:lnTo>
                    <a:pt x="1212" y="25496"/>
                  </a:lnTo>
                  <a:cubicBezTo>
                    <a:pt x="1112" y="25532"/>
                    <a:pt x="1041" y="25620"/>
                    <a:pt x="1021" y="25725"/>
                  </a:cubicBezTo>
                  <a:lnTo>
                    <a:pt x="35" y="31158"/>
                  </a:lnTo>
                  <a:cubicBezTo>
                    <a:pt x="0" y="31343"/>
                    <a:pt x="143" y="31514"/>
                    <a:pt x="331" y="31514"/>
                  </a:cubicBezTo>
                  <a:cubicBezTo>
                    <a:pt x="367" y="31514"/>
                    <a:pt x="403" y="31507"/>
                    <a:pt x="437" y="31495"/>
                  </a:cubicBezTo>
                  <a:lnTo>
                    <a:pt x="68330" y="6019"/>
                  </a:lnTo>
                  <a:cubicBezTo>
                    <a:pt x="68440" y="5979"/>
                    <a:pt x="68514" y="5880"/>
                    <a:pt x="68526" y="5764"/>
                  </a:cubicBezTo>
                  <a:lnTo>
                    <a:pt x="69019" y="331"/>
                  </a:lnTo>
                  <a:cubicBezTo>
                    <a:pt x="69036" y="147"/>
                    <a:pt x="68890" y="1"/>
                    <a:pt x="687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"/>
            <p:cNvSpPr/>
            <p:nvPr/>
          </p:nvSpPr>
          <p:spPr>
            <a:xfrm>
              <a:off x="2314080" y="4518000"/>
              <a:ext cx="774360" cy="286920"/>
            </a:xfrm>
            <a:custGeom>
              <a:avLst/>
              <a:gdLst/>
              <a:ahLst/>
              <a:cxnLst/>
              <a:rect l="l" t="t" r="r" b="b"/>
              <a:pathLst>
                <a:path w="56567" h="21003" extrusionOk="0">
                  <a:moveTo>
                    <a:pt x="56396" y="0"/>
                  </a:moveTo>
                  <a:cubicBezTo>
                    <a:pt x="56379" y="0"/>
                    <a:pt x="56361" y="3"/>
                    <a:pt x="56343" y="10"/>
                  </a:cubicBezTo>
                  <a:lnTo>
                    <a:pt x="159" y="20710"/>
                  </a:lnTo>
                  <a:cubicBezTo>
                    <a:pt x="1" y="20768"/>
                    <a:pt x="43" y="21002"/>
                    <a:pt x="211" y="21003"/>
                  </a:cubicBezTo>
                  <a:cubicBezTo>
                    <a:pt x="230" y="21003"/>
                    <a:pt x="247" y="20999"/>
                    <a:pt x="264" y="20992"/>
                  </a:cubicBezTo>
                  <a:lnTo>
                    <a:pt x="56448" y="293"/>
                  </a:lnTo>
                  <a:cubicBezTo>
                    <a:pt x="56526" y="264"/>
                    <a:pt x="56566" y="178"/>
                    <a:pt x="56538" y="99"/>
                  </a:cubicBezTo>
                  <a:cubicBezTo>
                    <a:pt x="56515" y="38"/>
                    <a:pt x="56457" y="0"/>
                    <a:pt x="56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"/>
            <p:cNvSpPr/>
            <p:nvPr/>
          </p:nvSpPr>
          <p:spPr>
            <a:xfrm>
              <a:off x="2293920" y="4642920"/>
              <a:ext cx="497520" cy="185400"/>
            </a:xfrm>
            <a:custGeom>
              <a:avLst/>
              <a:gdLst/>
              <a:ahLst/>
              <a:cxnLst/>
              <a:rect l="l" t="t" r="r" b="b"/>
              <a:pathLst>
                <a:path w="36358" h="13609" extrusionOk="0">
                  <a:moveTo>
                    <a:pt x="36187" y="0"/>
                  </a:moveTo>
                  <a:cubicBezTo>
                    <a:pt x="36171" y="0"/>
                    <a:pt x="36154" y="3"/>
                    <a:pt x="36137" y="9"/>
                  </a:cubicBezTo>
                  <a:lnTo>
                    <a:pt x="159" y="13315"/>
                  </a:lnTo>
                  <a:cubicBezTo>
                    <a:pt x="1" y="13374"/>
                    <a:pt x="42" y="13609"/>
                    <a:pt x="211" y="13609"/>
                  </a:cubicBezTo>
                  <a:cubicBezTo>
                    <a:pt x="230" y="13609"/>
                    <a:pt x="247" y="13605"/>
                    <a:pt x="264" y="13599"/>
                  </a:cubicBezTo>
                  <a:lnTo>
                    <a:pt x="36242" y="293"/>
                  </a:lnTo>
                  <a:cubicBezTo>
                    <a:pt x="36319" y="263"/>
                    <a:pt x="36358" y="177"/>
                    <a:pt x="36329" y="100"/>
                  </a:cubicBezTo>
                  <a:cubicBezTo>
                    <a:pt x="36306" y="38"/>
                    <a:pt x="36249" y="0"/>
                    <a:pt x="361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"/>
            <p:cNvSpPr/>
            <p:nvPr/>
          </p:nvSpPr>
          <p:spPr>
            <a:xfrm>
              <a:off x="1359720" y="3808440"/>
              <a:ext cx="948600" cy="1044000"/>
            </a:xfrm>
            <a:custGeom>
              <a:avLst/>
              <a:gdLst/>
              <a:ahLst/>
              <a:cxnLst/>
              <a:rect l="l" t="t" r="r" b="b"/>
              <a:pathLst>
                <a:path w="69257" h="76232" extrusionOk="0">
                  <a:moveTo>
                    <a:pt x="605" y="1044"/>
                  </a:moveTo>
                  <a:lnTo>
                    <a:pt x="68618" y="70595"/>
                  </a:lnTo>
                  <a:lnTo>
                    <a:pt x="67762" y="75301"/>
                  </a:lnTo>
                  <a:lnTo>
                    <a:pt x="604" y="6602"/>
                  </a:lnTo>
                  <a:lnTo>
                    <a:pt x="605" y="1044"/>
                  </a:lnTo>
                  <a:close/>
                  <a:moveTo>
                    <a:pt x="305" y="0"/>
                  </a:moveTo>
                  <a:cubicBezTo>
                    <a:pt x="150" y="0"/>
                    <a:pt x="0" y="121"/>
                    <a:pt x="0" y="303"/>
                  </a:cubicBezTo>
                  <a:lnTo>
                    <a:pt x="0" y="6725"/>
                  </a:lnTo>
                  <a:cubicBezTo>
                    <a:pt x="0" y="6803"/>
                    <a:pt x="31" y="6879"/>
                    <a:pt x="86" y="6935"/>
                  </a:cubicBezTo>
                  <a:lnTo>
                    <a:pt x="67739" y="76141"/>
                  </a:lnTo>
                  <a:cubicBezTo>
                    <a:pt x="67797" y="76199"/>
                    <a:pt x="67873" y="76231"/>
                    <a:pt x="67955" y="76232"/>
                  </a:cubicBezTo>
                  <a:lnTo>
                    <a:pt x="67955" y="76232"/>
                  </a:lnTo>
                  <a:cubicBezTo>
                    <a:pt x="68101" y="76231"/>
                    <a:pt x="68225" y="76127"/>
                    <a:pt x="68251" y="75983"/>
                  </a:cubicBezTo>
                  <a:lnTo>
                    <a:pt x="69239" y="70549"/>
                  </a:lnTo>
                  <a:cubicBezTo>
                    <a:pt x="69256" y="70453"/>
                    <a:pt x="69226" y="70354"/>
                    <a:pt x="69158" y="70284"/>
                  </a:cubicBezTo>
                  <a:lnTo>
                    <a:pt x="518" y="92"/>
                  </a:lnTo>
                  <a:cubicBezTo>
                    <a:pt x="456" y="29"/>
                    <a:pt x="380" y="0"/>
                    <a:pt x="305" y="0"/>
                  </a:cubicBezTo>
                  <a:close/>
                  <a:moveTo>
                    <a:pt x="67955" y="76232"/>
                  </a:moveTo>
                  <a:cubicBezTo>
                    <a:pt x="67955" y="76232"/>
                    <a:pt x="67954" y="76232"/>
                    <a:pt x="67954" y="76232"/>
                  </a:cubicBezTo>
                  <a:lnTo>
                    <a:pt x="67955" y="76232"/>
                  </a:lnTo>
                  <a:cubicBezTo>
                    <a:pt x="67955" y="76232"/>
                    <a:pt x="67955" y="76232"/>
                    <a:pt x="67955" y="7623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"/>
            <p:cNvSpPr/>
            <p:nvPr/>
          </p:nvSpPr>
          <p:spPr>
            <a:xfrm>
              <a:off x="1375560" y="3879360"/>
              <a:ext cx="554760" cy="553680"/>
            </a:xfrm>
            <a:custGeom>
              <a:avLst/>
              <a:gdLst/>
              <a:ahLst/>
              <a:cxnLst/>
              <a:rect l="l" t="t" r="r" b="b"/>
              <a:pathLst>
                <a:path w="40536" h="40471" extrusionOk="0">
                  <a:moveTo>
                    <a:pt x="165" y="1"/>
                  </a:moveTo>
                  <a:cubicBezTo>
                    <a:pt x="127" y="1"/>
                    <a:pt x="88" y="16"/>
                    <a:pt x="59" y="45"/>
                  </a:cubicBezTo>
                  <a:cubicBezTo>
                    <a:pt x="0" y="104"/>
                    <a:pt x="0" y="200"/>
                    <a:pt x="59" y="259"/>
                  </a:cubicBezTo>
                  <a:lnTo>
                    <a:pt x="40226" y="40426"/>
                  </a:lnTo>
                  <a:cubicBezTo>
                    <a:pt x="40255" y="40454"/>
                    <a:pt x="40294" y="40470"/>
                    <a:pt x="40333" y="40470"/>
                  </a:cubicBezTo>
                  <a:cubicBezTo>
                    <a:pt x="40467" y="40470"/>
                    <a:pt x="40535" y="40308"/>
                    <a:pt x="40440" y="40213"/>
                  </a:cubicBezTo>
                  <a:lnTo>
                    <a:pt x="273" y="45"/>
                  </a:lnTo>
                  <a:cubicBezTo>
                    <a:pt x="243" y="16"/>
                    <a:pt x="204" y="1"/>
                    <a:pt x="1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"/>
            <p:cNvSpPr/>
            <p:nvPr/>
          </p:nvSpPr>
          <p:spPr>
            <a:xfrm>
              <a:off x="1635480" y="4115880"/>
              <a:ext cx="578520" cy="591120"/>
            </a:xfrm>
            <a:custGeom>
              <a:avLst/>
              <a:gdLst/>
              <a:ahLst/>
              <a:cxnLst/>
              <a:rect l="l" t="t" r="r" b="b"/>
              <a:pathLst>
                <a:path w="42265" h="43185" extrusionOk="0">
                  <a:moveTo>
                    <a:pt x="167" y="0"/>
                  </a:moveTo>
                  <a:cubicBezTo>
                    <a:pt x="129" y="0"/>
                    <a:pt x="91" y="14"/>
                    <a:pt x="61" y="44"/>
                  </a:cubicBezTo>
                  <a:cubicBezTo>
                    <a:pt x="0" y="103"/>
                    <a:pt x="2" y="202"/>
                    <a:pt x="64" y="261"/>
                  </a:cubicBezTo>
                  <a:lnTo>
                    <a:pt x="41956" y="43139"/>
                  </a:lnTo>
                  <a:cubicBezTo>
                    <a:pt x="41984" y="43169"/>
                    <a:pt x="42023" y="43185"/>
                    <a:pt x="42064" y="43185"/>
                  </a:cubicBezTo>
                  <a:cubicBezTo>
                    <a:pt x="42197" y="43185"/>
                    <a:pt x="42265" y="43024"/>
                    <a:pt x="42172" y="42928"/>
                  </a:cubicBezTo>
                  <a:lnTo>
                    <a:pt x="280" y="51"/>
                  </a:lnTo>
                  <a:cubicBezTo>
                    <a:pt x="250" y="17"/>
                    <a:pt x="208" y="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"/>
            <p:cNvSpPr/>
            <p:nvPr/>
          </p:nvSpPr>
          <p:spPr>
            <a:xfrm>
              <a:off x="1364040" y="3507840"/>
              <a:ext cx="1864080" cy="1266120"/>
            </a:xfrm>
            <a:custGeom>
              <a:avLst/>
              <a:gdLst/>
              <a:ahLst/>
              <a:cxnLst/>
              <a:rect l="l" t="t" r="r" b="b"/>
              <a:pathLst>
                <a:path w="136042" h="92421" extrusionOk="0">
                  <a:moveTo>
                    <a:pt x="66188" y="0"/>
                  </a:moveTo>
                  <a:lnTo>
                    <a:pt x="1" y="22227"/>
                  </a:lnTo>
                  <a:lnTo>
                    <a:pt x="68641" y="92421"/>
                  </a:lnTo>
                  <a:lnTo>
                    <a:pt x="136041" y="66946"/>
                  </a:lnTo>
                  <a:lnTo>
                    <a:pt x="661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381" name="Google Shape;1381;p5"/>
            <p:cNvSpPr/>
            <p:nvPr/>
          </p:nvSpPr>
          <p:spPr>
            <a:xfrm>
              <a:off x="1359000" y="3503520"/>
              <a:ext cx="1874160" cy="1274400"/>
            </a:xfrm>
            <a:custGeom>
              <a:avLst/>
              <a:gdLst/>
              <a:ahLst/>
              <a:cxnLst/>
              <a:rect l="l" t="t" r="r" b="b"/>
              <a:pathLst>
                <a:path w="136782" h="93025" extrusionOk="0">
                  <a:moveTo>
                    <a:pt x="66482" y="647"/>
                  </a:moveTo>
                  <a:lnTo>
                    <a:pt x="135858" y="67136"/>
                  </a:lnTo>
                  <a:lnTo>
                    <a:pt x="69089" y="92371"/>
                  </a:lnTo>
                  <a:lnTo>
                    <a:pt x="924" y="22662"/>
                  </a:lnTo>
                  <a:lnTo>
                    <a:pt x="66482" y="647"/>
                  </a:lnTo>
                  <a:close/>
                  <a:moveTo>
                    <a:pt x="66560" y="0"/>
                  </a:moveTo>
                  <a:cubicBezTo>
                    <a:pt x="66527" y="0"/>
                    <a:pt x="66494" y="6"/>
                    <a:pt x="66463" y="17"/>
                  </a:cubicBezTo>
                  <a:lnTo>
                    <a:pt x="276" y="22244"/>
                  </a:lnTo>
                  <a:cubicBezTo>
                    <a:pt x="64" y="22315"/>
                    <a:pt x="0" y="22582"/>
                    <a:pt x="156" y="22742"/>
                  </a:cubicBezTo>
                  <a:lnTo>
                    <a:pt x="68796" y="92934"/>
                  </a:lnTo>
                  <a:cubicBezTo>
                    <a:pt x="68852" y="92993"/>
                    <a:pt x="68931" y="93025"/>
                    <a:pt x="69012" y="93025"/>
                  </a:cubicBezTo>
                  <a:cubicBezTo>
                    <a:pt x="69048" y="93025"/>
                    <a:pt x="69085" y="93018"/>
                    <a:pt x="69119" y="93005"/>
                  </a:cubicBezTo>
                  <a:lnTo>
                    <a:pt x="136519" y="67532"/>
                  </a:lnTo>
                  <a:cubicBezTo>
                    <a:pt x="136727" y="67452"/>
                    <a:pt x="136781" y="67184"/>
                    <a:pt x="136621" y="67032"/>
                  </a:cubicBezTo>
                  <a:lnTo>
                    <a:pt x="66767" y="85"/>
                  </a:lnTo>
                  <a:cubicBezTo>
                    <a:pt x="66711" y="30"/>
                    <a:pt x="66636" y="0"/>
                    <a:pt x="665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"/>
            <p:cNvSpPr/>
            <p:nvPr/>
          </p:nvSpPr>
          <p:spPr>
            <a:xfrm>
              <a:off x="480960" y="2705400"/>
              <a:ext cx="1782360" cy="1090800"/>
            </a:xfrm>
            <a:custGeom>
              <a:avLst/>
              <a:gdLst/>
              <a:ahLst/>
              <a:cxnLst/>
              <a:rect l="l" t="t" r="r" b="b"/>
              <a:pathLst>
                <a:path w="130095" h="79644" extrusionOk="0">
                  <a:moveTo>
                    <a:pt x="65121" y="1"/>
                  </a:moveTo>
                  <a:lnTo>
                    <a:pt x="0" y="20306"/>
                  </a:lnTo>
                  <a:lnTo>
                    <a:pt x="63572" y="79644"/>
                  </a:lnTo>
                  <a:lnTo>
                    <a:pt x="130094" y="57470"/>
                  </a:lnTo>
                  <a:lnTo>
                    <a:pt x="65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83" name="Google Shape;1383;p5"/>
            <p:cNvSpPr/>
            <p:nvPr/>
          </p:nvSpPr>
          <p:spPr>
            <a:xfrm>
              <a:off x="475560" y="2701440"/>
              <a:ext cx="1792800" cy="1099080"/>
            </a:xfrm>
            <a:custGeom>
              <a:avLst/>
              <a:gdLst/>
              <a:ahLst/>
              <a:cxnLst/>
              <a:rect l="l" t="t" r="r" b="b"/>
              <a:pathLst>
                <a:path w="130845" h="80247" extrusionOk="0">
                  <a:moveTo>
                    <a:pt x="65423" y="641"/>
                  </a:moveTo>
                  <a:lnTo>
                    <a:pt x="129878" y="57650"/>
                  </a:lnTo>
                  <a:lnTo>
                    <a:pt x="64023" y="79601"/>
                  </a:lnTo>
                  <a:lnTo>
                    <a:pt x="962" y="20742"/>
                  </a:lnTo>
                  <a:lnTo>
                    <a:pt x="65423" y="641"/>
                  </a:lnTo>
                  <a:close/>
                  <a:moveTo>
                    <a:pt x="65497" y="0"/>
                  </a:moveTo>
                  <a:cubicBezTo>
                    <a:pt x="65466" y="0"/>
                    <a:pt x="65436" y="5"/>
                    <a:pt x="65406" y="14"/>
                  </a:cubicBezTo>
                  <a:lnTo>
                    <a:pt x="287" y="20320"/>
                  </a:lnTo>
                  <a:cubicBezTo>
                    <a:pt x="65" y="20388"/>
                    <a:pt x="0" y="20671"/>
                    <a:pt x="169" y="20828"/>
                  </a:cubicBezTo>
                  <a:lnTo>
                    <a:pt x="63742" y="80165"/>
                  </a:lnTo>
                  <a:cubicBezTo>
                    <a:pt x="63799" y="80218"/>
                    <a:pt x="63872" y="80246"/>
                    <a:pt x="63948" y="80246"/>
                  </a:cubicBezTo>
                  <a:cubicBezTo>
                    <a:pt x="63981" y="80246"/>
                    <a:pt x="64014" y="80242"/>
                    <a:pt x="64043" y="80231"/>
                  </a:cubicBezTo>
                  <a:lnTo>
                    <a:pt x="130566" y="58057"/>
                  </a:lnTo>
                  <a:cubicBezTo>
                    <a:pt x="130787" y="57984"/>
                    <a:pt x="130844" y="57698"/>
                    <a:pt x="130671" y="57545"/>
                  </a:cubicBezTo>
                  <a:lnTo>
                    <a:pt x="65697" y="77"/>
                  </a:lnTo>
                  <a:cubicBezTo>
                    <a:pt x="65641" y="27"/>
                    <a:pt x="65570" y="0"/>
                    <a:pt x="654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"/>
            <p:cNvSpPr/>
            <p:nvPr/>
          </p:nvSpPr>
          <p:spPr>
            <a:xfrm>
              <a:off x="1465560" y="3688200"/>
              <a:ext cx="79920" cy="130320"/>
            </a:xfrm>
            <a:custGeom>
              <a:avLst/>
              <a:gdLst/>
              <a:ahLst/>
              <a:cxnLst/>
              <a:rect l="l" t="t" r="r" b="b"/>
              <a:pathLst>
                <a:path w="5910" h="9578" extrusionOk="0">
                  <a:moveTo>
                    <a:pt x="1141" y="1"/>
                  </a:moveTo>
                  <a:cubicBezTo>
                    <a:pt x="666" y="1"/>
                    <a:pt x="234" y="327"/>
                    <a:pt x="126" y="810"/>
                  </a:cubicBezTo>
                  <a:cubicBezTo>
                    <a:pt x="0" y="1368"/>
                    <a:pt x="352" y="1922"/>
                    <a:pt x="910" y="2048"/>
                  </a:cubicBezTo>
                  <a:cubicBezTo>
                    <a:pt x="2294" y="2358"/>
                    <a:pt x="3386" y="3619"/>
                    <a:pt x="3627" y="5186"/>
                  </a:cubicBezTo>
                  <a:cubicBezTo>
                    <a:pt x="3783" y="6185"/>
                    <a:pt x="3578" y="7174"/>
                    <a:pt x="3052" y="7971"/>
                  </a:cubicBezTo>
                  <a:cubicBezTo>
                    <a:pt x="2842" y="8289"/>
                    <a:pt x="2824" y="8697"/>
                    <a:pt x="3004" y="9033"/>
                  </a:cubicBezTo>
                  <a:cubicBezTo>
                    <a:pt x="3185" y="9369"/>
                    <a:pt x="3535" y="9578"/>
                    <a:pt x="3916" y="9578"/>
                  </a:cubicBezTo>
                  <a:cubicBezTo>
                    <a:pt x="3917" y="9578"/>
                    <a:pt x="3918" y="9578"/>
                    <a:pt x="3920" y="9578"/>
                  </a:cubicBezTo>
                  <a:cubicBezTo>
                    <a:pt x="4268" y="9578"/>
                    <a:pt x="4592" y="9402"/>
                    <a:pt x="4783" y="9112"/>
                  </a:cubicBezTo>
                  <a:cubicBezTo>
                    <a:pt x="5592" y="7885"/>
                    <a:pt x="5909" y="6379"/>
                    <a:pt x="5677" y="4870"/>
                  </a:cubicBezTo>
                  <a:cubicBezTo>
                    <a:pt x="5306" y="2467"/>
                    <a:pt x="3572" y="520"/>
                    <a:pt x="1364" y="25"/>
                  </a:cubicBezTo>
                  <a:cubicBezTo>
                    <a:pt x="1289" y="8"/>
                    <a:pt x="1214" y="1"/>
                    <a:pt x="11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"/>
            <p:cNvSpPr/>
            <p:nvPr/>
          </p:nvSpPr>
          <p:spPr>
            <a:xfrm>
              <a:off x="1598400" y="3639240"/>
              <a:ext cx="79920" cy="130320"/>
            </a:xfrm>
            <a:custGeom>
              <a:avLst/>
              <a:gdLst/>
              <a:ahLst/>
              <a:cxnLst/>
              <a:rect l="l" t="t" r="r" b="b"/>
              <a:pathLst>
                <a:path w="5910" h="9579" extrusionOk="0">
                  <a:moveTo>
                    <a:pt x="1136" y="0"/>
                  </a:moveTo>
                  <a:cubicBezTo>
                    <a:pt x="662" y="0"/>
                    <a:pt x="234" y="328"/>
                    <a:pt x="126" y="810"/>
                  </a:cubicBezTo>
                  <a:cubicBezTo>
                    <a:pt x="0" y="1368"/>
                    <a:pt x="352" y="1922"/>
                    <a:pt x="910" y="2047"/>
                  </a:cubicBezTo>
                  <a:cubicBezTo>
                    <a:pt x="2293" y="2358"/>
                    <a:pt x="3386" y="3619"/>
                    <a:pt x="3627" y="5186"/>
                  </a:cubicBezTo>
                  <a:cubicBezTo>
                    <a:pt x="3782" y="6186"/>
                    <a:pt x="3577" y="7175"/>
                    <a:pt x="3052" y="7971"/>
                  </a:cubicBezTo>
                  <a:cubicBezTo>
                    <a:pt x="2842" y="8290"/>
                    <a:pt x="2824" y="8698"/>
                    <a:pt x="3004" y="9032"/>
                  </a:cubicBezTo>
                  <a:cubicBezTo>
                    <a:pt x="3185" y="9368"/>
                    <a:pt x="3535" y="9579"/>
                    <a:pt x="3916" y="9579"/>
                  </a:cubicBezTo>
                  <a:cubicBezTo>
                    <a:pt x="4265" y="9579"/>
                    <a:pt x="4590" y="9404"/>
                    <a:pt x="4782" y="9113"/>
                  </a:cubicBezTo>
                  <a:cubicBezTo>
                    <a:pt x="5592" y="7886"/>
                    <a:pt x="5909" y="6379"/>
                    <a:pt x="5677" y="4870"/>
                  </a:cubicBezTo>
                  <a:cubicBezTo>
                    <a:pt x="5305" y="2468"/>
                    <a:pt x="3573" y="521"/>
                    <a:pt x="1364" y="26"/>
                  </a:cubicBezTo>
                  <a:cubicBezTo>
                    <a:pt x="1288" y="9"/>
                    <a:pt x="1212" y="0"/>
                    <a:pt x="1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"/>
            <p:cNvSpPr/>
            <p:nvPr/>
          </p:nvSpPr>
          <p:spPr>
            <a:xfrm>
              <a:off x="2127960" y="3457440"/>
              <a:ext cx="79920" cy="130320"/>
            </a:xfrm>
            <a:custGeom>
              <a:avLst/>
              <a:gdLst/>
              <a:ahLst/>
              <a:cxnLst/>
              <a:rect l="l" t="t" r="r" b="b"/>
              <a:pathLst>
                <a:path w="5899" h="9578" extrusionOk="0">
                  <a:moveTo>
                    <a:pt x="1136" y="1"/>
                  </a:moveTo>
                  <a:cubicBezTo>
                    <a:pt x="661" y="1"/>
                    <a:pt x="233" y="329"/>
                    <a:pt x="124" y="811"/>
                  </a:cubicBezTo>
                  <a:cubicBezTo>
                    <a:pt x="0" y="1366"/>
                    <a:pt x="346" y="1918"/>
                    <a:pt x="899" y="2046"/>
                  </a:cubicBezTo>
                  <a:cubicBezTo>
                    <a:pt x="2284" y="2357"/>
                    <a:pt x="3375" y="3618"/>
                    <a:pt x="3617" y="5185"/>
                  </a:cubicBezTo>
                  <a:cubicBezTo>
                    <a:pt x="3772" y="6185"/>
                    <a:pt x="3567" y="7174"/>
                    <a:pt x="3042" y="7970"/>
                  </a:cubicBezTo>
                  <a:cubicBezTo>
                    <a:pt x="2831" y="8289"/>
                    <a:pt x="2813" y="8696"/>
                    <a:pt x="2994" y="9031"/>
                  </a:cubicBezTo>
                  <a:cubicBezTo>
                    <a:pt x="3174" y="9367"/>
                    <a:pt x="3525" y="9577"/>
                    <a:pt x="3905" y="9578"/>
                  </a:cubicBezTo>
                  <a:cubicBezTo>
                    <a:pt x="4254" y="9578"/>
                    <a:pt x="4579" y="9403"/>
                    <a:pt x="4770" y="9112"/>
                  </a:cubicBezTo>
                  <a:cubicBezTo>
                    <a:pt x="5580" y="7885"/>
                    <a:pt x="5898" y="6378"/>
                    <a:pt x="5665" y="4870"/>
                  </a:cubicBezTo>
                  <a:cubicBezTo>
                    <a:pt x="5295" y="2466"/>
                    <a:pt x="3563" y="519"/>
                    <a:pt x="1354" y="24"/>
                  </a:cubicBezTo>
                  <a:cubicBezTo>
                    <a:pt x="1281" y="8"/>
                    <a:pt x="1208" y="1"/>
                    <a:pt x="1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"/>
            <p:cNvSpPr/>
            <p:nvPr/>
          </p:nvSpPr>
          <p:spPr>
            <a:xfrm>
              <a:off x="1993320" y="3498840"/>
              <a:ext cx="79920" cy="130320"/>
            </a:xfrm>
            <a:custGeom>
              <a:avLst/>
              <a:gdLst/>
              <a:ahLst/>
              <a:cxnLst/>
              <a:rect l="l" t="t" r="r" b="b"/>
              <a:pathLst>
                <a:path w="5910" h="9579" extrusionOk="0">
                  <a:moveTo>
                    <a:pt x="1140" y="0"/>
                  </a:moveTo>
                  <a:cubicBezTo>
                    <a:pt x="666" y="0"/>
                    <a:pt x="235" y="326"/>
                    <a:pt x="126" y="809"/>
                  </a:cubicBezTo>
                  <a:cubicBezTo>
                    <a:pt x="1" y="1368"/>
                    <a:pt x="352" y="1922"/>
                    <a:pt x="911" y="2047"/>
                  </a:cubicBezTo>
                  <a:cubicBezTo>
                    <a:pt x="2294" y="2358"/>
                    <a:pt x="3386" y="3618"/>
                    <a:pt x="3628" y="5186"/>
                  </a:cubicBezTo>
                  <a:cubicBezTo>
                    <a:pt x="3782" y="6185"/>
                    <a:pt x="3577" y="7174"/>
                    <a:pt x="3053" y="7971"/>
                  </a:cubicBezTo>
                  <a:cubicBezTo>
                    <a:pt x="2842" y="8288"/>
                    <a:pt x="2824" y="8697"/>
                    <a:pt x="3005" y="9032"/>
                  </a:cubicBezTo>
                  <a:cubicBezTo>
                    <a:pt x="3185" y="9368"/>
                    <a:pt x="3535" y="9577"/>
                    <a:pt x="3917" y="9579"/>
                  </a:cubicBezTo>
                  <a:cubicBezTo>
                    <a:pt x="4265" y="9579"/>
                    <a:pt x="4590" y="9403"/>
                    <a:pt x="4783" y="9112"/>
                  </a:cubicBezTo>
                  <a:cubicBezTo>
                    <a:pt x="5592" y="7885"/>
                    <a:pt x="5910" y="6378"/>
                    <a:pt x="5676" y="4869"/>
                  </a:cubicBezTo>
                  <a:cubicBezTo>
                    <a:pt x="5306" y="2467"/>
                    <a:pt x="3573" y="520"/>
                    <a:pt x="1364" y="24"/>
                  </a:cubicBezTo>
                  <a:cubicBezTo>
                    <a:pt x="1289" y="8"/>
                    <a:pt x="1214" y="0"/>
                    <a:pt x="11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"/>
            <p:cNvSpPr/>
            <p:nvPr/>
          </p:nvSpPr>
          <p:spPr>
            <a:xfrm>
              <a:off x="1870560" y="3546000"/>
              <a:ext cx="79920" cy="130320"/>
            </a:xfrm>
            <a:custGeom>
              <a:avLst/>
              <a:gdLst/>
              <a:ahLst/>
              <a:cxnLst/>
              <a:rect l="l" t="t" r="r" b="b"/>
              <a:pathLst>
                <a:path w="5897" h="9577" extrusionOk="0">
                  <a:moveTo>
                    <a:pt x="1135" y="1"/>
                  </a:moveTo>
                  <a:cubicBezTo>
                    <a:pt x="661" y="1"/>
                    <a:pt x="233" y="329"/>
                    <a:pt x="125" y="810"/>
                  </a:cubicBezTo>
                  <a:cubicBezTo>
                    <a:pt x="1" y="1364"/>
                    <a:pt x="346" y="1915"/>
                    <a:pt x="899" y="2046"/>
                  </a:cubicBezTo>
                  <a:cubicBezTo>
                    <a:pt x="2283" y="2356"/>
                    <a:pt x="3374" y="3617"/>
                    <a:pt x="3615" y="5184"/>
                  </a:cubicBezTo>
                  <a:cubicBezTo>
                    <a:pt x="3771" y="6184"/>
                    <a:pt x="3566" y="7173"/>
                    <a:pt x="3040" y="7970"/>
                  </a:cubicBezTo>
                  <a:cubicBezTo>
                    <a:pt x="2831" y="8287"/>
                    <a:pt x="2813" y="8696"/>
                    <a:pt x="2993" y="9031"/>
                  </a:cubicBezTo>
                  <a:cubicBezTo>
                    <a:pt x="3174" y="9367"/>
                    <a:pt x="3523" y="9577"/>
                    <a:pt x="3905" y="9577"/>
                  </a:cubicBezTo>
                  <a:cubicBezTo>
                    <a:pt x="3906" y="9577"/>
                    <a:pt x="3907" y="9577"/>
                    <a:pt x="3909" y="9577"/>
                  </a:cubicBezTo>
                  <a:cubicBezTo>
                    <a:pt x="4256" y="9577"/>
                    <a:pt x="4580" y="9401"/>
                    <a:pt x="4771" y="9111"/>
                  </a:cubicBezTo>
                  <a:cubicBezTo>
                    <a:pt x="5580" y="7884"/>
                    <a:pt x="5897" y="6377"/>
                    <a:pt x="5665" y="4867"/>
                  </a:cubicBezTo>
                  <a:cubicBezTo>
                    <a:pt x="5294" y="2465"/>
                    <a:pt x="3561" y="518"/>
                    <a:pt x="1352" y="24"/>
                  </a:cubicBezTo>
                  <a:cubicBezTo>
                    <a:pt x="1279" y="8"/>
                    <a:pt x="1207" y="1"/>
                    <a:pt x="1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"/>
            <p:cNvSpPr/>
            <p:nvPr/>
          </p:nvSpPr>
          <p:spPr>
            <a:xfrm>
              <a:off x="1735920" y="3584520"/>
              <a:ext cx="79920" cy="130320"/>
            </a:xfrm>
            <a:custGeom>
              <a:avLst/>
              <a:gdLst/>
              <a:ahLst/>
              <a:cxnLst/>
              <a:rect l="l" t="t" r="r" b="b"/>
              <a:pathLst>
                <a:path w="5910" h="9579" extrusionOk="0">
                  <a:moveTo>
                    <a:pt x="1141" y="1"/>
                  </a:moveTo>
                  <a:cubicBezTo>
                    <a:pt x="666" y="1"/>
                    <a:pt x="234" y="327"/>
                    <a:pt x="126" y="810"/>
                  </a:cubicBezTo>
                  <a:cubicBezTo>
                    <a:pt x="0" y="1368"/>
                    <a:pt x="352" y="1923"/>
                    <a:pt x="910" y="2048"/>
                  </a:cubicBezTo>
                  <a:cubicBezTo>
                    <a:pt x="2294" y="2359"/>
                    <a:pt x="3386" y="3619"/>
                    <a:pt x="3628" y="5186"/>
                  </a:cubicBezTo>
                  <a:cubicBezTo>
                    <a:pt x="3782" y="6186"/>
                    <a:pt x="3578" y="7175"/>
                    <a:pt x="3053" y="7972"/>
                  </a:cubicBezTo>
                  <a:cubicBezTo>
                    <a:pt x="2842" y="8289"/>
                    <a:pt x="2824" y="8697"/>
                    <a:pt x="3004" y="9033"/>
                  </a:cubicBezTo>
                  <a:cubicBezTo>
                    <a:pt x="3185" y="9369"/>
                    <a:pt x="3536" y="9578"/>
                    <a:pt x="3916" y="9578"/>
                  </a:cubicBezTo>
                  <a:cubicBezTo>
                    <a:pt x="3917" y="9578"/>
                    <a:pt x="3918" y="9578"/>
                    <a:pt x="3920" y="9578"/>
                  </a:cubicBezTo>
                  <a:cubicBezTo>
                    <a:pt x="4267" y="9578"/>
                    <a:pt x="4591" y="9403"/>
                    <a:pt x="4782" y="9113"/>
                  </a:cubicBezTo>
                  <a:cubicBezTo>
                    <a:pt x="5592" y="7885"/>
                    <a:pt x="5909" y="6379"/>
                    <a:pt x="5677" y="4869"/>
                  </a:cubicBezTo>
                  <a:cubicBezTo>
                    <a:pt x="5305" y="2468"/>
                    <a:pt x="3572" y="521"/>
                    <a:pt x="1364" y="25"/>
                  </a:cubicBezTo>
                  <a:cubicBezTo>
                    <a:pt x="1289" y="9"/>
                    <a:pt x="1214" y="1"/>
                    <a:pt x="11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"/>
            <p:cNvSpPr/>
            <p:nvPr/>
          </p:nvSpPr>
          <p:spPr>
            <a:xfrm>
              <a:off x="3048480" y="4388040"/>
              <a:ext cx="39960" cy="16200"/>
            </a:xfrm>
            <a:custGeom>
              <a:avLst/>
              <a:gdLst/>
              <a:ahLst/>
              <a:cxnLst/>
              <a:rect l="l" t="t" r="r" b="b"/>
              <a:pathLst>
                <a:path w="2997" h="1269" extrusionOk="0">
                  <a:moveTo>
                    <a:pt x="2825" y="0"/>
                  </a:moveTo>
                  <a:cubicBezTo>
                    <a:pt x="2808" y="0"/>
                    <a:pt x="2790" y="3"/>
                    <a:pt x="2773" y="9"/>
                  </a:cubicBezTo>
                  <a:lnTo>
                    <a:pt x="159" y="975"/>
                  </a:lnTo>
                  <a:cubicBezTo>
                    <a:pt x="0" y="1034"/>
                    <a:pt x="43" y="1269"/>
                    <a:pt x="212" y="1269"/>
                  </a:cubicBezTo>
                  <a:cubicBezTo>
                    <a:pt x="229" y="1267"/>
                    <a:pt x="246" y="1265"/>
                    <a:pt x="264" y="1258"/>
                  </a:cubicBezTo>
                  <a:lnTo>
                    <a:pt x="2879" y="292"/>
                  </a:lnTo>
                  <a:cubicBezTo>
                    <a:pt x="2957" y="264"/>
                    <a:pt x="2996" y="177"/>
                    <a:pt x="2967" y="99"/>
                  </a:cubicBezTo>
                  <a:cubicBezTo>
                    <a:pt x="2945" y="38"/>
                    <a:pt x="2887" y="0"/>
                    <a:pt x="28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"/>
            <p:cNvSpPr/>
            <p:nvPr/>
          </p:nvSpPr>
          <p:spPr>
            <a:xfrm>
              <a:off x="2340000" y="4413240"/>
              <a:ext cx="679680" cy="252720"/>
            </a:xfrm>
            <a:custGeom>
              <a:avLst/>
              <a:gdLst/>
              <a:ahLst/>
              <a:cxnLst/>
              <a:rect l="l" t="t" r="r" b="b"/>
              <a:pathLst>
                <a:path w="49654" h="18500" extrusionOk="0">
                  <a:moveTo>
                    <a:pt x="49483" y="0"/>
                  </a:moveTo>
                  <a:cubicBezTo>
                    <a:pt x="49467" y="0"/>
                    <a:pt x="49450" y="3"/>
                    <a:pt x="49433" y="9"/>
                  </a:cubicBezTo>
                  <a:lnTo>
                    <a:pt x="159" y="18206"/>
                  </a:lnTo>
                  <a:cubicBezTo>
                    <a:pt x="1" y="18265"/>
                    <a:pt x="43" y="18500"/>
                    <a:pt x="212" y="18500"/>
                  </a:cubicBezTo>
                  <a:cubicBezTo>
                    <a:pt x="229" y="18500"/>
                    <a:pt x="247" y="18496"/>
                    <a:pt x="264" y="18490"/>
                  </a:cubicBezTo>
                  <a:lnTo>
                    <a:pt x="49538" y="293"/>
                  </a:lnTo>
                  <a:cubicBezTo>
                    <a:pt x="49615" y="263"/>
                    <a:pt x="49654" y="177"/>
                    <a:pt x="49625" y="100"/>
                  </a:cubicBezTo>
                  <a:cubicBezTo>
                    <a:pt x="49602" y="38"/>
                    <a:pt x="49545" y="0"/>
                    <a:pt x="494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"/>
            <p:cNvSpPr/>
            <p:nvPr/>
          </p:nvSpPr>
          <p:spPr>
            <a:xfrm>
              <a:off x="2359080" y="4312080"/>
              <a:ext cx="648720" cy="241200"/>
            </a:xfrm>
            <a:custGeom>
              <a:avLst/>
              <a:gdLst/>
              <a:ahLst/>
              <a:cxnLst/>
              <a:rect l="l" t="t" r="r" b="b"/>
              <a:pathLst>
                <a:path w="47407" h="17670" extrusionOk="0">
                  <a:moveTo>
                    <a:pt x="47237" y="1"/>
                  </a:moveTo>
                  <a:cubicBezTo>
                    <a:pt x="47220" y="1"/>
                    <a:pt x="47201" y="4"/>
                    <a:pt x="47184" y="11"/>
                  </a:cubicBezTo>
                  <a:lnTo>
                    <a:pt x="160" y="17377"/>
                  </a:lnTo>
                  <a:cubicBezTo>
                    <a:pt x="1" y="17435"/>
                    <a:pt x="42" y="17670"/>
                    <a:pt x="211" y="17670"/>
                  </a:cubicBezTo>
                  <a:cubicBezTo>
                    <a:pt x="230" y="17670"/>
                    <a:pt x="247" y="17667"/>
                    <a:pt x="264" y="17661"/>
                  </a:cubicBezTo>
                  <a:lnTo>
                    <a:pt x="47289" y="294"/>
                  </a:lnTo>
                  <a:cubicBezTo>
                    <a:pt x="47367" y="265"/>
                    <a:pt x="47407" y="177"/>
                    <a:pt x="47378" y="99"/>
                  </a:cubicBezTo>
                  <a:cubicBezTo>
                    <a:pt x="47356" y="39"/>
                    <a:pt x="47298" y="1"/>
                    <a:pt x="472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"/>
            <p:cNvSpPr/>
            <p:nvPr/>
          </p:nvSpPr>
          <p:spPr>
            <a:xfrm>
              <a:off x="2259720" y="4565880"/>
              <a:ext cx="60480" cy="23760"/>
            </a:xfrm>
            <a:custGeom>
              <a:avLst/>
              <a:gdLst/>
              <a:ahLst/>
              <a:cxnLst/>
              <a:rect l="l" t="t" r="r" b="b"/>
              <a:pathLst>
                <a:path w="4496" h="1822" extrusionOk="0">
                  <a:moveTo>
                    <a:pt x="4326" y="1"/>
                  </a:moveTo>
                  <a:cubicBezTo>
                    <a:pt x="4308" y="1"/>
                    <a:pt x="4290" y="4"/>
                    <a:pt x="4273" y="10"/>
                  </a:cubicBezTo>
                  <a:lnTo>
                    <a:pt x="159" y="1528"/>
                  </a:lnTo>
                  <a:cubicBezTo>
                    <a:pt x="1" y="1587"/>
                    <a:pt x="43" y="1822"/>
                    <a:pt x="211" y="1822"/>
                  </a:cubicBezTo>
                  <a:cubicBezTo>
                    <a:pt x="229" y="1822"/>
                    <a:pt x="247" y="1818"/>
                    <a:pt x="264" y="1813"/>
                  </a:cubicBezTo>
                  <a:lnTo>
                    <a:pt x="4379" y="293"/>
                  </a:lnTo>
                  <a:cubicBezTo>
                    <a:pt x="4457" y="265"/>
                    <a:pt x="4496" y="177"/>
                    <a:pt x="4467" y="99"/>
                  </a:cubicBezTo>
                  <a:cubicBezTo>
                    <a:pt x="4445" y="38"/>
                    <a:pt x="4387" y="1"/>
                    <a:pt x="43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"/>
            <p:cNvSpPr/>
            <p:nvPr/>
          </p:nvSpPr>
          <p:spPr>
            <a:xfrm>
              <a:off x="2179440" y="4235760"/>
              <a:ext cx="748080" cy="277920"/>
            </a:xfrm>
            <a:custGeom>
              <a:avLst/>
              <a:gdLst/>
              <a:ahLst/>
              <a:cxnLst/>
              <a:rect l="l" t="t" r="r" b="b"/>
              <a:pathLst>
                <a:path w="54652" h="20345" extrusionOk="0">
                  <a:moveTo>
                    <a:pt x="54481" y="1"/>
                  </a:moveTo>
                  <a:cubicBezTo>
                    <a:pt x="54462" y="1"/>
                    <a:pt x="54443" y="4"/>
                    <a:pt x="54425" y="12"/>
                  </a:cubicBezTo>
                  <a:lnTo>
                    <a:pt x="159" y="20053"/>
                  </a:lnTo>
                  <a:cubicBezTo>
                    <a:pt x="0" y="20111"/>
                    <a:pt x="43" y="20345"/>
                    <a:pt x="212" y="20345"/>
                  </a:cubicBezTo>
                  <a:cubicBezTo>
                    <a:pt x="229" y="20345"/>
                    <a:pt x="248" y="20343"/>
                    <a:pt x="264" y="20336"/>
                  </a:cubicBezTo>
                  <a:lnTo>
                    <a:pt x="54530" y="295"/>
                  </a:lnTo>
                  <a:cubicBezTo>
                    <a:pt x="54610" y="267"/>
                    <a:pt x="54652" y="179"/>
                    <a:pt x="54622" y="99"/>
                  </a:cubicBezTo>
                  <a:cubicBezTo>
                    <a:pt x="54600" y="38"/>
                    <a:pt x="54542" y="1"/>
                    <a:pt x="54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"/>
            <p:cNvSpPr/>
            <p:nvPr/>
          </p:nvSpPr>
          <p:spPr>
            <a:xfrm>
              <a:off x="2099160" y="4159800"/>
              <a:ext cx="748080" cy="277920"/>
            </a:xfrm>
            <a:custGeom>
              <a:avLst/>
              <a:gdLst/>
              <a:ahLst/>
              <a:cxnLst/>
              <a:rect l="l" t="t" r="r" b="b"/>
              <a:pathLst>
                <a:path w="54647" h="20343" extrusionOk="0">
                  <a:moveTo>
                    <a:pt x="54477" y="0"/>
                  </a:moveTo>
                  <a:cubicBezTo>
                    <a:pt x="54459" y="0"/>
                    <a:pt x="54441" y="3"/>
                    <a:pt x="54424" y="10"/>
                  </a:cubicBezTo>
                  <a:lnTo>
                    <a:pt x="159" y="20051"/>
                  </a:lnTo>
                  <a:cubicBezTo>
                    <a:pt x="0" y="20110"/>
                    <a:pt x="43" y="20343"/>
                    <a:pt x="211" y="20343"/>
                  </a:cubicBezTo>
                  <a:cubicBezTo>
                    <a:pt x="229" y="20343"/>
                    <a:pt x="248" y="20341"/>
                    <a:pt x="265" y="20334"/>
                  </a:cubicBezTo>
                  <a:lnTo>
                    <a:pt x="54528" y="293"/>
                  </a:lnTo>
                  <a:cubicBezTo>
                    <a:pt x="54607" y="264"/>
                    <a:pt x="54647" y="177"/>
                    <a:pt x="54618" y="98"/>
                  </a:cubicBezTo>
                  <a:cubicBezTo>
                    <a:pt x="54596" y="38"/>
                    <a:pt x="54538" y="0"/>
                    <a:pt x="544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"/>
            <p:cNvSpPr/>
            <p:nvPr/>
          </p:nvSpPr>
          <p:spPr>
            <a:xfrm>
              <a:off x="2731680" y="4083840"/>
              <a:ext cx="35280" cy="14760"/>
            </a:xfrm>
            <a:custGeom>
              <a:avLst/>
              <a:gdLst/>
              <a:ahLst/>
              <a:cxnLst/>
              <a:rect l="l" t="t" r="r" b="b"/>
              <a:pathLst>
                <a:path w="2661" h="1144" extrusionOk="0">
                  <a:moveTo>
                    <a:pt x="2491" y="0"/>
                  </a:moveTo>
                  <a:cubicBezTo>
                    <a:pt x="2473" y="0"/>
                    <a:pt x="2455" y="3"/>
                    <a:pt x="2438" y="10"/>
                  </a:cubicBezTo>
                  <a:lnTo>
                    <a:pt x="158" y="851"/>
                  </a:lnTo>
                  <a:cubicBezTo>
                    <a:pt x="1" y="909"/>
                    <a:pt x="42" y="1144"/>
                    <a:pt x="211" y="1144"/>
                  </a:cubicBezTo>
                  <a:cubicBezTo>
                    <a:pt x="229" y="1144"/>
                    <a:pt x="247" y="1140"/>
                    <a:pt x="264" y="1135"/>
                  </a:cubicBezTo>
                  <a:lnTo>
                    <a:pt x="2542" y="293"/>
                  </a:lnTo>
                  <a:cubicBezTo>
                    <a:pt x="2621" y="264"/>
                    <a:pt x="2661" y="177"/>
                    <a:pt x="2632" y="99"/>
                  </a:cubicBezTo>
                  <a:cubicBezTo>
                    <a:pt x="2610" y="38"/>
                    <a:pt x="2552" y="0"/>
                    <a:pt x="2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"/>
            <p:cNvSpPr/>
            <p:nvPr/>
          </p:nvSpPr>
          <p:spPr>
            <a:xfrm>
              <a:off x="2018880" y="4111920"/>
              <a:ext cx="672480" cy="249840"/>
            </a:xfrm>
            <a:custGeom>
              <a:avLst/>
              <a:gdLst/>
              <a:ahLst/>
              <a:cxnLst/>
              <a:rect l="l" t="t" r="r" b="b"/>
              <a:pathLst>
                <a:path w="49116" h="18301" extrusionOk="0">
                  <a:moveTo>
                    <a:pt x="48946" y="1"/>
                  </a:moveTo>
                  <a:cubicBezTo>
                    <a:pt x="48928" y="1"/>
                    <a:pt x="48910" y="4"/>
                    <a:pt x="48892" y="11"/>
                  </a:cubicBezTo>
                  <a:lnTo>
                    <a:pt x="159" y="18008"/>
                  </a:lnTo>
                  <a:cubicBezTo>
                    <a:pt x="0" y="18065"/>
                    <a:pt x="43" y="18300"/>
                    <a:pt x="212" y="18300"/>
                  </a:cubicBezTo>
                  <a:cubicBezTo>
                    <a:pt x="229" y="18300"/>
                    <a:pt x="248" y="18297"/>
                    <a:pt x="264" y="18291"/>
                  </a:cubicBezTo>
                  <a:lnTo>
                    <a:pt x="48997" y="293"/>
                  </a:lnTo>
                  <a:cubicBezTo>
                    <a:pt x="49075" y="265"/>
                    <a:pt x="49115" y="177"/>
                    <a:pt x="49087" y="99"/>
                  </a:cubicBezTo>
                  <a:cubicBezTo>
                    <a:pt x="49064" y="38"/>
                    <a:pt x="49007" y="1"/>
                    <a:pt x="489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"/>
            <p:cNvSpPr/>
            <p:nvPr/>
          </p:nvSpPr>
          <p:spPr>
            <a:xfrm>
              <a:off x="1938600" y="4007520"/>
              <a:ext cx="748080" cy="277920"/>
            </a:xfrm>
            <a:custGeom>
              <a:avLst/>
              <a:gdLst/>
              <a:ahLst/>
              <a:cxnLst/>
              <a:rect l="l" t="t" r="r" b="b"/>
              <a:pathLst>
                <a:path w="54647" h="20345" extrusionOk="0">
                  <a:moveTo>
                    <a:pt x="54477" y="1"/>
                  </a:moveTo>
                  <a:cubicBezTo>
                    <a:pt x="54459" y="1"/>
                    <a:pt x="54442" y="4"/>
                    <a:pt x="54425" y="10"/>
                  </a:cubicBezTo>
                  <a:lnTo>
                    <a:pt x="159" y="20052"/>
                  </a:lnTo>
                  <a:cubicBezTo>
                    <a:pt x="0" y="20110"/>
                    <a:pt x="43" y="20344"/>
                    <a:pt x="211" y="20344"/>
                  </a:cubicBezTo>
                  <a:cubicBezTo>
                    <a:pt x="229" y="20344"/>
                    <a:pt x="246" y="20342"/>
                    <a:pt x="264" y="20336"/>
                  </a:cubicBezTo>
                  <a:lnTo>
                    <a:pt x="54529" y="294"/>
                  </a:lnTo>
                  <a:cubicBezTo>
                    <a:pt x="54608" y="265"/>
                    <a:pt x="54647" y="178"/>
                    <a:pt x="54618" y="100"/>
                  </a:cubicBezTo>
                  <a:cubicBezTo>
                    <a:pt x="54596" y="39"/>
                    <a:pt x="54538" y="1"/>
                    <a:pt x="544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"/>
            <p:cNvSpPr/>
            <p:nvPr/>
          </p:nvSpPr>
          <p:spPr>
            <a:xfrm>
              <a:off x="1858320" y="3931560"/>
              <a:ext cx="748080" cy="277920"/>
            </a:xfrm>
            <a:custGeom>
              <a:avLst/>
              <a:gdLst/>
              <a:ahLst/>
              <a:cxnLst/>
              <a:rect l="l" t="t" r="r" b="b"/>
              <a:pathLst>
                <a:path w="54645" h="20343" extrusionOk="0">
                  <a:moveTo>
                    <a:pt x="54474" y="1"/>
                  </a:moveTo>
                  <a:cubicBezTo>
                    <a:pt x="54457" y="1"/>
                    <a:pt x="54440" y="3"/>
                    <a:pt x="54424" y="9"/>
                  </a:cubicBezTo>
                  <a:lnTo>
                    <a:pt x="159" y="20050"/>
                  </a:lnTo>
                  <a:cubicBezTo>
                    <a:pt x="0" y="20108"/>
                    <a:pt x="43" y="20342"/>
                    <a:pt x="211" y="20342"/>
                  </a:cubicBezTo>
                  <a:cubicBezTo>
                    <a:pt x="229" y="20342"/>
                    <a:pt x="246" y="20339"/>
                    <a:pt x="264" y="20333"/>
                  </a:cubicBezTo>
                  <a:lnTo>
                    <a:pt x="54528" y="292"/>
                  </a:lnTo>
                  <a:cubicBezTo>
                    <a:pt x="54605" y="262"/>
                    <a:pt x="54644" y="177"/>
                    <a:pt x="54616" y="99"/>
                  </a:cubicBezTo>
                  <a:cubicBezTo>
                    <a:pt x="54593" y="38"/>
                    <a:pt x="54536" y="1"/>
                    <a:pt x="54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"/>
            <p:cNvSpPr/>
            <p:nvPr/>
          </p:nvSpPr>
          <p:spPr>
            <a:xfrm>
              <a:off x="1778040" y="3855600"/>
              <a:ext cx="748080" cy="277920"/>
            </a:xfrm>
            <a:custGeom>
              <a:avLst/>
              <a:gdLst/>
              <a:ahLst/>
              <a:cxnLst/>
              <a:rect l="l" t="t" r="r" b="b"/>
              <a:pathLst>
                <a:path w="54647" h="20345" extrusionOk="0">
                  <a:moveTo>
                    <a:pt x="54476" y="1"/>
                  </a:moveTo>
                  <a:cubicBezTo>
                    <a:pt x="54459" y="1"/>
                    <a:pt x="54441" y="4"/>
                    <a:pt x="54424" y="10"/>
                  </a:cubicBezTo>
                  <a:lnTo>
                    <a:pt x="159" y="20051"/>
                  </a:lnTo>
                  <a:cubicBezTo>
                    <a:pt x="0" y="20110"/>
                    <a:pt x="43" y="20343"/>
                    <a:pt x="211" y="20345"/>
                  </a:cubicBezTo>
                  <a:cubicBezTo>
                    <a:pt x="229" y="20345"/>
                    <a:pt x="246" y="20341"/>
                    <a:pt x="264" y="20335"/>
                  </a:cubicBezTo>
                  <a:lnTo>
                    <a:pt x="54528" y="293"/>
                  </a:lnTo>
                  <a:cubicBezTo>
                    <a:pt x="54606" y="265"/>
                    <a:pt x="54647" y="177"/>
                    <a:pt x="54618" y="99"/>
                  </a:cubicBezTo>
                  <a:cubicBezTo>
                    <a:pt x="54596" y="38"/>
                    <a:pt x="54538" y="1"/>
                    <a:pt x="544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"/>
            <p:cNvSpPr/>
            <p:nvPr/>
          </p:nvSpPr>
          <p:spPr>
            <a:xfrm>
              <a:off x="1697760" y="3779280"/>
              <a:ext cx="748080" cy="277920"/>
            </a:xfrm>
            <a:custGeom>
              <a:avLst/>
              <a:gdLst/>
              <a:ahLst/>
              <a:cxnLst/>
              <a:rect l="l" t="t" r="r" b="b"/>
              <a:pathLst>
                <a:path w="54642" h="20343" extrusionOk="0">
                  <a:moveTo>
                    <a:pt x="54472" y="0"/>
                  </a:moveTo>
                  <a:cubicBezTo>
                    <a:pt x="54456" y="0"/>
                    <a:pt x="54440" y="3"/>
                    <a:pt x="54423" y="8"/>
                  </a:cubicBezTo>
                  <a:lnTo>
                    <a:pt x="159" y="20049"/>
                  </a:lnTo>
                  <a:cubicBezTo>
                    <a:pt x="0" y="20108"/>
                    <a:pt x="42" y="20342"/>
                    <a:pt x="211" y="20343"/>
                  </a:cubicBezTo>
                  <a:cubicBezTo>
                    <a:pt x="228" y="20342"/>
                    <a:pt x="246" y="20339"/>
                    <a:pt x="262" y="20332"/>
                  </a:cubicBezTo>
                  <a:lnTo>
                    <a:pt x="54528" y="291"/>
                  </a:lnTo>
                  <a:cubicBezTo>
                    <a:pt x="54604" y="261"/>
                    <a:pt x="54642" y="175"/>
                    <a:pt x="54613" y="98"/>
                  </a:cubicBezTo>
                  <a:cubicBezTo>
                    <a:pt x="54591" y="38"/>
                    <a:pt x="54534" y="0"/>
                    <a:pt x="54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"/>
            <p:cNvSpPr/>
            <p:nvPr/>
          </p:nvSpPr>
          <p:spPr>
            <a:xfrm>
              <a:off x="2334960" y="3703320"/>
              <a:ext cx="30600" cy="12960"/>
            </a:xfrm>
            <a:custGeom>
              <a:avLst/>
              <a:gdLst/>
              <a:ahLst/>
              <a:cxnLst/>
              <a:rect l="l" t="t" r="r" b="b"/>
              <a:pathLst>
                <a:path w="2303" h="1013" extrusionOk="0">
                  <a:moveTo>
                    <a:pt x="2133" y="1"/>
                  </a:moveTo>
                  <a:cubicBezTo>
                    <a:pt x="2115" y="1"/>
                    <a:pt x="2097" y="4"/>
                    <a:pt x="2079" y="11"/>
                  </a:cubicBezTo>
                  <a:lnTo>
                    <a:pt x="158" y="719"/>
                  </a:lnTo>
                  <a:cubicBezTo>
                    <a:pt x="0" y="778"/>
                    <a:pt x="43" y="1012"/>
                    <a:pt x="211" y="1012"/>
                  </a:cubicBezTo>
                  <a:cubicBezTo>
                    <a:pt x="229" y="1012"/>
                    <a:pt x="246" y="1009"/>
                    <a:pt x="264" y="1003"/>
                  </a:cubicBezTo>
                  <a:lnTo>
                    <a:pt x="2184" y="294"/>
                  </a:lnTo>
                  <a:cubicBezTo>
                    <a:pt x="2262" y="265"/>
                    <a:pt x="2303" y="177"/>
                    <a:pt x="2273" y="99"/>
                  </a:cubicBezTo>
                  <a:cubicBezTo>
                    <a:pt x="2250" y="39"/>
                    <a:pt x="2193" y="1"/>
                    <a:pt x="21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"/>
            <p:cNvSpPr/>
            <p:nvPr/>
          </p:nvSpPr>
          <p:spPr>
            <a:xfrm>
              <a:off x="1617480" y="3721320"/>
              <a:ext cx="698760" cy="259560"/>
            </a:xfrm>
            <a:custGeom>
              <a:avLst/>
              <a:gdLst/>
              <a:ahLst/>
              <a:cxnLst/>
              <a:rect l="l" t="t" r="r" b="b"/>
              <a:pathLst>
                <a:path w="51052" h="19018" extrusionOk="0">
                  <a:moveTo>
                    <a:pt x="50881" y="1"/>
                  </a:moveTo>
                  <a:cubicBezTo>
                    <a:pt x="50865" y="1"/>
                    <a:pt x="50848" y="4"/>
                    <a:pt x="50831" y="10"/>
                  </a:cubicBezTo>
                  <a:lnTo>
                    <a:pt x="159" y="18725"/>
                  </a:lnTo>
                  <a:cubicBezTo>
                    <a:pt x="0" y="18782"/>
                    <a:pt x="41" y="19018"/>
                    <a:pt x="210" y="19018"/>
                  </a:cubicBezTo>
                  <a:cubicBezTo>
                    <a:pt x="229" y="19017"/>
                    <a:pt x="246" y="19014"/>
                    <a:pt x="263" y="19007"/>
                  </a:cubicBezTo>
                  <a:lnTo>
                    <a:pt x="50936" y="294"/>
                  </a:lnTo>
                  <a:cubicBezTo>
                    <a:pt x="51013" y="264"/>
                    <a:pt x="51052" y="177"/>
                    <a:pt x="51023" y="100"/>
                  </a:cubicBezTo>
                  <a:cubicBezTo>
                    <a:pt x="51000" y="39"/>
                    <a:pt x="50943" y="1"/>
                    <a:pt x="508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"/>
            <p:cNvSpPr/>
            <p:nvPr/>
          </p:nvSpPr>
          <p:spPr>
            <a:xfrm>
              <a:off x="1758960" y="3627360"/>
              <a:ext cx="525960" cy="195840"/>
            </a:xfrm>
            <a:custGeom>
              <a:avLst/>
              <a:gdLst/>
              <a:ahLst/>
              <a:cxnLst/>
              <a:rect l="l" t="t" r="r" b="b"/>
              <a:pathLst>
                <a:path w="38446" h="14362" extrusionOk="0">
                  <a:moveTo>
                    <a:pt x="38274" y="1"/>
                  </a:moveTo>
                  <a:cubicBezTo>
                    <a:pt x="38258" y="1"/>
                    <a:pt x="38241" y="4"/>
                    <a:pt x="38224" y="10"/>
                  </a:cubicBezTo>
                  <a:lnTo>
                    <a:pt x="160" y="14068"/>
                  </a:lnTo>
                  <a:cubicBezTo>
                    <a:pt x="1" y="14127"/>
                    <a:pt x="43" y="14360"/>
                    <a:pt x="211" y="14362"/>
                  </a:cubicBezTo>
                  <a:cubicBezTo>
                    <a:pt x="230" y="14362"/>
                    <a:pt x="247" y="14358"/>
                    <a:pt x="264" y="14351"/>
                  </a:cubicBezTo>
                  <a:lnTo>
                    <a:pt x="38329" y="292"/>
                  </a:lnTo>
                  <a:cubicBezTo>
                    <a:pt x="38406" y="263"/>
                    <a:pt x="38445" y="177"/>
                    <a:pt x="38416" y="99"/>
                  </a:cubicBezTo>
                  <a:cubicBezTo>
                    <a:pt x="38394" y="39"/>
                    <a:pt x="38336" y="1"/>
                    <a:pt x="382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"/>
            <p:cNvSpPr/>
            <p:nvPr/>
          </p:nvSpPr>
          <p:spPr>
            <a:xfrm>
              <a:off x="1537200" y="3848760"/>
              <a:ext cx="147960" cy="56160"/>
            </a:xfrm>
            <a:custGeom>
              <a:avLst/>
              <a:gdLst/>
              <a:ahLst/>
              <a:cxnLst/>
              <a:rect l="l" t="t" r="r" b="b"/>
              <a:pathLst>
                <a:path w="10868" h="4174" extrusionOk="0">
                  <a:moveTo>
                    <a:pt x="10696" y="0"/>
                  </a:moveTo>
                  <a:cubicBezTo>
                    <a:pt x="10677" y="0"/>
                    <a:pt x="10659" y="4"/>
                    <a:pt x="10641" y="11"/>
                  </a:cubicBezTo>
                  <a:lnTo>
                    <a:pt x="160" y="3882"/>
                  </a:lnTo>
                  <a:cubicBezTo>
                    <a:pt x="1" y="3940"/>
                    <a:pt x="42" y="4174"/>
                    <a:pt x="211" y="4174"/>
                  </a:cubicBezTo>
                  <a:cubicBezTo>
                    <a:pt x="229" y="4174"/>
                    <a:pt x="247" y="4172"/>
                    <a:pt x="263" y="4165"/>
                  </a:cubicBezTo>
                  <a:lnTo>
                    <a:pt x="10745" y="294"/>
                  </a:lnTo>
                  <a:cubicBezTo>
                    <a:pt x="10825" y="267"/>
                    <a:pt x="10867" y="179"/>
                    <a:pt x="10837" y="99"/>
                  </a:cubicBezTo>
                  <a:cubicBezTo>
                    <a:pt x="10815" y="38"/>
                    <a:pt x="10757" y="0"/>
                    <a:pt x="106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"/>
            <p:cNvSpPr/>
            <p:nvPr/>
          </p:nvSpPr>
          <p:spPr>
            <a:xfrm>
              <a:off x="1793520" y="3844440"/>
              <a:ext cx="640440" cy="259920"/>
            </a:xfrm>
            <a:custGeom>
              <a:avLst/>
              <a:gdLst/>
              <a:ahLst/>
              <a:cxnLst/>
              <a:rect l="l" t="t" r="r" b="b"/>
              <a:pathLst>
                <a:path w="46801" h="19045" extrusionOk="0">
                  <a:moveTo>
                    <a:pt x="3843" y="7448"/>
                  </a:moveTo>
                  <a:cubicBezTo>
                    <a:pt x="4685" y="9856"/>
                    <a:pt x="5091" y="14849"/>
                    <a:pt x="3313" y="17226"/>
                  </a:cubicBezTo>
                  <a:cubicBezTo>
                    <a:pt x="3179" y="17406"/>
                    <a:pt x="3027" y="17572"/>
                    <a:pt x="2861" y="17722"/>
                  </a:cubicBezTo>
                  <a:cubicBezTo>
                    <a:pt x="2643" y="17603"/>
                    <a:pt x="2452" y="17444"/>
                    <a:pt x="2297" y="17251"/>
                  </a:cubicBezTo>
                  <a:cubicBezTo>
                    <a:pt x="1958" y="16824"/>
                    <a:pt x="1756" y="16254"/>
                    <a:pt x="1639" y="15405"/>
                  </a:cubicBezTo>
                  <a:cubicBezTo>
                    <a:pt x="1255" y="12596"/>
                    <a:pt x="2075" y="9660"/>
                    <a:pt x="3843" y="7448"/>
                  </a:cubicBezTo>
                  <a:close/>
                  <a:moveTo>
                    <a:pt x="46455" y="1"/>
                  </a:moveTo>
                  <a:cubicBezTo>
                    <a:pt x="46408" y="1"/>
                    <a:pt x="46361" y="12"/>
                    <a:pt x="46317" y="35"/>
                  </a:cubicBezTo>
                  <a:cubicBezTo>
                    <a:pt x="45248" y="588"/>
                    <a:pt x="44337" y="1150"/>
                    <a:pt x="43457" y="1694"/>
                  </a:cubicBezTo>
                  <a:cubicBezTo>
                    <a:pt x="41496" y="2906"/>
                    <a:pt x="39802" y="3953"/>
                    <a:pt x="37247" y="4293"/>
                  </a:cubicBezTo>
                  <a:cubicBezTo>
                    <a:pt x="37068" y="4316"/>
                    <a:pt x="36889" y="4338"/>
                    <a:pt x="36708" y="4360"/>
                  </a:cubicBezTo>
                  <a:cubicBezTo>
                    <a:pt x="35780" y="4470"/>
                    <a:pt x="34821" y="4583"/>
                    <a:pt x="33966" y="5039"/>
                  </a:cubicBezTo>
                  <a:cubicBezTo>
                    <a:pt x="33147" y="5474"/>
                    <a:pt x="32696" y="6290"/>
                    <a:pt x="32298" y="7008"/>
                  </a:cubicBezTo>
                  <a:cubicBezTo>
                    <a:pt x="31987" y="7572"/>
                    <a:pt x="31693" y="8104"/>
                    <a:pt x="31275" y="8383"/>
                  </a:cubicBezTo>
                  <a:cubicBezTo>
                    <a:pt x="30677" y="8783"/>
                    <a:pt x="30134" y="8931"/>
                    <a:pt x="29609" y="8931"/>
                  </a:cubicBezTo>
                  <a:cubicBezTo>
                    <a:pt x="28917" y="8931"/>
                    <a:pt x="28255" y="8673"/>
                    <a:pt x="27537" y="8394"/>
                  </a:cubicBezTo>
                  <a:cubicBezTo>
                    <a:pt x="26726" y="8079"/>
                    <a:pt x="25888" y="7757"/>
                    <a:pt x="24911" y="7757"/>
                  </a:cubicBezTo>
                  <a:cubicBezTo>
                    <a:pt x="24840" y="7757"/>
                    <a:pt x="24769" y="7758"/>
                    <a:pt x="24697" y="7762"/>
                  </a:cubicBezTo>
                  <a:cubicBezTo>
                    <a:pt x="23876" y="7804"/>
                    <a:pt x="23106" y="8142"/>
                    <a:pt x="22427" y="8441"/>
                  </a:cubicBezTo>
                  <a:lnTo>
                    <a:pt x="17107" y="10780"/>
                  </a:lnTo>
                  <a:cubicBezTo>
                    <a:pt x="16715" y="10953"/>
                    <a:pt x="16405" y="11039"/>
                    <a:pt x="16164" y="11039"/>
                  </a:cubicBezTo>
                  <a:cubicBezTo>
                    <a:pt x="15982" y="11039"/>
                    <a:pt x="15840" y="10989"/>
                    <a:pt x="15733" y="10891"/>
                  </a:cubicBezTo>
                  <a:cubicBezTo>
                    <a:pt x="15297" y="10494"/>
                    <a:pt x="14724" y="10075"/>
                    <a:pt x="14233" y="10075"/>
                  </a:cubicBezTo>
                  <a:cubicBezTo>
                    <a:pt x="14106" y="10075"/>
                    <a:pt x="13984" y="10104"/>
                    <a:pt x="13872" y="10167"/>
                  </a:cubicBezTo>
                  <a:cubicBezTo>
                    <a:pt x="13461" y="10401"/>
                    <a:pt x="13360" y="10993"/>
                    <a:pt x="13564" y="11978"/>
                  </a:cubicBezTo>
                  <a:cubicBezTo>
                    <a:pt x="13727" y="12773"/>
                    <a:pt x="13599" y="13299"/>
                    <a:pt x="13173" y="13584"/>
                  </a:cubicBezTo>
                  <a:cubicBezTo>
                    <a:pt x="12891" y="13772"/>
                    <a:pt x="12490" y="13850"/>
                    <a:pt x="12032" y="13850"/>
                  </a:cubicBezTo>
                  <a:cubicBezTo>
                    <a:pt x="10715" y="13850"/>
                    <a:pt x="8920" y="13202"/>
                    <a:pt x="8076" y="12631"/>
                  </a:cubicBezTo>
                  <a:cubicBezTo>
                    <a:pt x="8024" y="12596"/>
                    <a:pt x="7966" y="12579"/>
                    <a:pt x="7907" y="12579"/>
                  </a:cubicBezTo>
                  <a:cubicBezTo>
                    <a:pt x="7822" y="12579"/>
                    <a:pt x="7738" y="12615"/>
                    <a:pt x="7679" y="12684"/>
                  </a:cubicBezTo>
                  <a:cubicBezTo>
                    <a:pt x="7077" y="13378"/>
                    <a:pt x="6594" y="14212"/>
                    <a:pt x="6128" y="15018"/>
                  </a:cubicBezTo>
                  <a:cubicBezTo>
                    <a:pt x="5754" y="15666"/>
                    <a:pt x="5367" y="16335"/>
                    <a:pt x="4923" y="16923"/>
                  </a:cubicBezTo>
                  <a:cubicBezTo>
                    <a:pt x="4637" y="17300"/>
                    <a:pt x="4298" y="17713"/>
                    <a:pt x="3861" y="17851"/>
                  </a:cubicBezTo>
                  <a:cubicBezTo>
                    <a:pt x="3757" y="17884"/>
                    <a:pt x="3647" y="17901"/>
                    <a:pt x="3538" y="17901"/>
                  </a:cubicBezTo>
                  <a:cubicBezTo>
                    <a:pt x="3628" y="17803"/>
                    <a:pt x="3714" y="17699"/>
                    <a:pt x="3797" y="17587"/>
                  </a:cubicBezTo>
                  <a:cubicBezTo>
                    <a:pt x="5829" y="14871"/>
                    <a:pt x="5222" y="9022"/>
                    <a:pt x="4214" y="6742"/>
                  </a:cubicBezTo>
                  <a:cubicBezTo>
                    <a:pt x="4173" y="6647"/>
                    <a:pt x="4085" y="6582"/>
                    <a:pt x="3984" y="6566"/>
                  </a:cubicBezTo>
                  <a:cubicBezTo>
                    <a:pt x="3969" y="6564"/>
                    <a:pt x="3954" y="6562"/>
                    <a:pt x="3939" y="6562"/>
                  </a:cubicBezTo>
                  <a:cubicBezTo>
                    <a:pt x="3853" y="6562"/>
                    <a:pt x="3770" y="6599"/>
                    <a:pt x="3712" y="6663"/>
                  </a:cubicBezTo>
                  <a:cubicBezTo>
                    <a:pt x="1608" y="9043"/>
                    <a:pt x="610" y="12341"/>
                    <a:pt x="1040" y="15486"/>
                  </a:cubicBezTo>
                  <a:cubicBezTo>
                    <a:pt x="1129" y="16135"/>
                    <a:pt x="1298" y="16964"/>
                    <a:pt x="1823" y="17626"/>
                  </a:cubicBezTo>
                  <a:cubicBezTo>
                    <a:pt x="1967" y="17807"/>
                    <a:pt x="2135" y="17966"/>
                    <a:pt x="2324" y="18098"/>
                  </a:cubicBezTo>
                  <a:cubicBezTo>
                    <a:pt x="1902" y="18326"/>
                    <a:pt x="1425" y="18440"/>
                    <a:pt x="893" y="18440"/>
                  </a:cubicBezTo>
                  <a:cubicBezTo>
                    <a:pt x="722" y="18440"/>
                    <a:pt x="544" y="18428"/>
                    <a:pt x="361" y="18404"/>
                  </a:cubicBezTo>
                  <a:cubicBezTo>
                    <a:pt x="347" y="18402"/>
                    <a:pt x="334" y="18401"/>
                    <a:pt x="321" y="18401"/>
                  </a:cubicBezTo>
                  <a:cubicBezTo>
                    <a:pt x="171" y="18401"/>
                    <a:pt x="41" y="18513"/>
                    <a:pt x="21" y="18665"/>
                  </a:cubicBezTo>
                  <a:cubicBezTo>
                    <a:pt x="1" y="18829"/>
                    <a:pt x="117" y="18981"/>
                    <a:pt x="282" y="19003"/>
                  </a:cubicBezTo>
                  <a:cubicBezTo>
                    <a:pt x="489" y="19031"/>
                    <a:pt x="699" y="19044"/>
                    <a:pt x="908" y="19044"/>
                  </a:cubicBezTo>
                  <a:cubicBezTo>
                    <a:pt x="1692" y="19044"/>
                    <a:pt x="2381" y="18834"/>
                    <a:pt x="2966" y="18414"/>
                  </a:cubicBezTo>
                  <a:cubicBezTo>
                    <a:pt x="3157" y="18472"/>
                    <a:pt x="3351" y="18503"/>
                    <a:pt x="3542" y="18503"/>
                  </a:cubicBezTo>
                  <a:cubicBezTo>
                    <a:pt x="3714" y="18503"/>
                    <a:pt x="3883" y="18478"/>
                    <a:pt x="4044" y="18427"/>
                  </a:cubicBezTo>
                  <a:cubicBezTo>
                    <a:pt x="4650" y="18236"/>
                    <a:pt x="5064" y="17739"/>
                    <a:pt x="5404" y="17288"/>
                  </a:cubicBezTo>
                  <a:cubicBezTo>
                    <a:pt x="5871" y="16670"/>
                    <a:pt x="6268" y="15984"/>
                    <a:pt x="6651" y="15321"/>
                  </a:cubicBezTo>
                  <a:cubicBezTo>
                    <a:pt x="7078" y="14585"/>
                    <a:pt x="7483" y="13884"/>
                    <a:pt x="7971" y="13277"/>
                  </a:cubicBezTo>
                  <a:cubicBezTo>
                    <a:pt x="8826" y="13771"/>
                    <a:pt x="10578" y="14460"/>
                    <a:pt x="12021" y="14460"/>
                  </a:cubicBezTo>
                  <a:cubicBezTo>
                    <a:pt x="12589" y="14460"/>
                    <a:pt x="13109" y="14354"/>
                    <a:pt x="13508" y="14087"/>
                  </a:cubicBezTo>
                  <a:cubicBezTo>
                    <a:pt x="13951" y="13790"/>
                    <a:pt x="14424" y="13162"/>
                    <a:pt x="14156" y="11856"/>
                  </a:cubicBezTo>
                  <a:cubicBezTo>
                    <a:pt x="13945" y="10834"/>
                    <a:pt x="14169" y="10694"/>
                    <a:pt x="14171" y="10693"/>
                  </a:cubicBezTo>
                  <a:cubicBezTo>
                    <a:pt x="14187" y="10683"/>
                    <a:pt x="14210" y="10678"/>
                    <a:pt x="14240" y="10678"/>
                  </a:cubicBezTo>
                  <a:cubicBezTo>
                    <a:pt x="14406" y="10678"/>
                    <a:pt x="14782" y="10843"/>
                    <a:pt x="15325" y="11338"/>
                  </a:cubicBezTo>
                  <a:cubicBezTo>
                    <a:pt x="15570" y="11562"/>
                    <a:pt x="15861" y="11643"/>
                    <a:pt x="16159" y="11643"/>
                  </a:cubicBezTo>
                  <a:cubicBezTo>
                    <a:pt x="16576" y="11643"/>
                    <a:pt x="17008" y="11484"/>
                    <a:pt x="17351" y="11334"/>
                  </a:cubicBezTo>
                  <a:lnTo>
                    <a:pt x="22670" y="8994"/>
                  </a:lnTo>
                  <a:cubicBezTo>
                    <a:pt x="23333" y="8704"/>
                    <a:pt x="24018" y="8402"/>
                    <a:pt x="24729" y="8365"/>
                  </a:cubicBezTo>
                  <a:cubicBezTo>
                    <a:pt x="24787" y="8363"/>
                    <a:pt x="24845" y="8361"/>
                    <a:pt x="24902" y="8361"/>
                  </a:cubicBezTo>
                  <a:cubicBezTo>
                    <a:pt x="25776" y="8361"/>
                    <a:pt x="26559" y="8663"/>
                    <a:pt x="27319" y="8959"/>
                  </a:cubicBezTo>
                  <a:cubicBezTo>
                    <a:pt x="28054" y="9244"/>
                    <a:pt x="28804" y="9536"/>
                    <a:pt x="29615" y="9536"/>
                  </a:cubicBezTo>
                  <a:cubicBezTo>
                    <a:pt x="30238" y="9536"/>
                    <a:pt x="30896" y="9364"/>
                    <a:pt x="31612" y="8885"/>
                  </a:cubicBezTo>
                  <a:cubicBezTo>
                    <a:pt x="32151" y="8525"/>
                    <a:pt x="32496" y="7903"/>
                    <a:pt x="32828" y="7301"/>
                  </a:cubicBezTo>
                  <a:cubicBezTo>
                    <a:pt x="33202" y="6624"/>
                    <a:pt x="33590" y="5924"/>
                    <a:pt x="34251" y="5572"/>
                  </a:cubicBezTo>
                  <a:cubicBezTo>
                    <a:pt x="35005" y="5171"/>
                    <a:pt x="35868" y="5068"/>
                    <a:pt x="36781" y="4960"/>
                  </a:cubicBezTo>
                  <a:cubicBezTo>
                    <a:pt x="36964" y="4938"/>
                    <a:pt x="37145" y="4917"/>
                    <a:pt x="37327" y="4892"/>
                  </a:cubicBezTo>
                  <a:cubicBezTo>
                    <a:pt x="40011" y="4535"/>
                    <a:pt x="41755" y="3457"/>
                    <a:pt x="43775" y="2208"/>
                  </a:cubicBezTo>
                  <a:cubicBezTo>
                    <a:pt x="44646" y="1670"/>
                    <a:pt x="45546" y="1114"/>
                    <a:pt x="46594" y="572"/>
                  </a:cubicBezTo>
                  <a:cubicBezTo>
                    <a:pt x="46742" y="495"/>
                    <a:pt x="46801" y="313"/>
                    <a:pt x="46724" y="165"/>
                  </a:cubicBezTo>
                  <a:cubicBezTo>
                    <a:pt x="46670" y="61"/>
                    <a:pt x="46564" y="1"/>
                    <a:pt x="46455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"/>
            <p:cNvSpPr/>
            <p:nvPr/>
          </p:nvSpPr>
          <p:spPr>
            <a:xfrm>
              <a:off x="1851840" y="3947040"/>
              <a:ext cx="592920" cy="237960"/>
            </a:xfrm>
            <a:custGeom>
              <a:avLst/>
              <a:gdLst/>
              <a:ahLst/>
              <a:cxnLst/>
              <a:rect l="l" t="t" r="r" b="b"/>
              <a:pathLst>
                <a:path w="43337" h="17447" extrusionOk="0">
                  <a:moveTo>
                    <a:pt x="26987" y="9267"/>
                  </a:moveTo>
                  <a:cubicBezTo>
                    <a:pt x="26992" y="9301"/>
                    <a:pt x="26997" y="9333"/>
                    <a:pt x="27002" y="9365"/>
                  </a:cubicBezTo>
                  <a:cubicBezTo>
                    <a:pt x="27278" y="11141"/>
                    <a:pt x="27541" y="12821"/>
                    <a:pt x="27462" y="14677"/>
                  </a:cubicBezTo>
                  <a:cubicBezTo>
                    <a:pt x="27422" y="14681"/>
                    <a:pt x="27382" y="14683"/>
                    <a:pt x="27343" y="14683"/>
                  </a:cubicBezTo>
                  <a:cubicBezTo>
                    <a:pt x="27076" y="14683"/>
                    <a:pt x="26851" y="14580"/>
                    <a:pt x="26656" y="14370"/>
                  </a:cubicBezTo>
                  <a:cubicBezTo>
                    <a:pt x="25902" y="13558"/>
                    <a:pt x="25859" y="11547"/>
                    <a:pt x="26197" y="10587"/>
                  </a:cubicBezTo>
                  <a:cubicBezTo>
                    <a:pt x="26373" y="10093"/>
                    <a:pt x="26659" y="9674"/>
                    <a:pt x="26987" y="9267"/>
                  </a:cubicBezTo>
                  <a:close/>
                  <a:moveTo>
                    <a:pt x="42993" y="0"/>
                  </a:moveTo>
                  <a:cubicBezTo>
                    <a:pt x="42897" y="0"/>
                    <a:pt x="42802" y="46"/>
                    <a:pt x="42743" y="132"/>
                  </a:cubicBezTo>
                  <a:cubicBezTo>
                    <a:pt x="41953" y="1286"/>
                    <a:pt x="41522" y="1339"/>
                    <a:pt x="40807" y="1429"/>
                  </a:cubicBezTo>
                  <a:cubicBezTo>
                    <a:pt x="40370" y="1483"/>
                    <a:pt x="39826" y="1550"/>
                    <a:pt x="39107" y="1883"/>
                  </a:cubicBezTo>
                  <a:cubicBezTo>
                    <a:pt x="38571" y="2132"/>
                    <a:pt x="38154" y="2617"/>
                    <a:pt x="37751" y="3086"/>
                  </a:cubicBezTo>
                  <a:cubicBezTo>
                    <a:pt x="37451" y="3438"/>
                    <a:pt x="37166" y="3770"/>
                    <a:pt x="36845" y="3997"/>
                  </a:cubicBezTo>
                  <a:cubicBezTo>
                    <a:pt x="35555" y="4910"/>
                    <a:pt x="34008" y="5238"/>
                    <a:pt x="32512" y="5556"/>
                  </a:cubicBezTo>
                  <a:cubicBezTo>
                    <a:pt x="31293" y="5814"/>
                    <a:pt x="30037" y="6081"/>
                    <a:pt x="28898" y="6660"/>
                  </a:cubicBezTo>
                  <a:cubicBezTo>
                    <a:pt x="28887" y="6556"/>
                    <a:pt x="28854" y="6453"/>
                    <a:pt x="28801" y="6361"/>
                  </a:cubicBezTo>
                  <a:cubicBezTo>
                    <a:pt x="28741" y="6260"/>
                    <a:pt x="28641" y="6212"/>
                    <a:pt x="28541" y="6212"/>
                  </a:cubicBezTo>
                  <a:cubicBezTo>
                    <a:pt x="28421" y="6212"/>
                    <a:pt x="28302" y="6282"/>
                    <a:pt x="28256" y="6414"/>
                  </a:cubicBezTo>
                  <a:cubicBezTo>
                    <a:pt x="28061" y="6968"/>
                    <a:pt x="27745" y="7423"/>
                    <a:pt x="27385" y="7863"/>
                  </a:cubicBezTo>
                  <a:cubicBezTo>
                    <a:pt x="27312" y="7336"/>
                    <a:pt x="27245" y="6802"/>
                    <a:pt x="27194" y="6259"/>
                  </a:cubicBezTo>
                  <a:cubicBezTo>
                    <a:pt x="27180" y="6099"/>
                    <a:pt x="27046" y="5985"/>
                    <a:pt x="26895" y="5985"/>
                  </a:cubicBezTo>
                  <a:cubicBezTo>
                    <a:pt x="26869" y="5985"/>
                    <a:pt x="26842" y="5988"/>
                    <a:pt x="26815" y="5996"/>
                  </a:cubicBezTo>
                  <a:cubicBezTo>
                    <a:pt x="26248" y="6150"/>
                    <a:pt x="25845" y="6512"/>
                    <a:pt x="25457" y="6863"/>
                  </a:cubicBezTo>
                  <a:cubicBezTo>
                    <a:pt x="25037" y="7241"/>
                    <a:pt x="24640" y="7599"/>
                    <a:pt x="24042" y="7711"/>
                  </a:cubicBezTo>
                  <a:cubicBezTo>
                    <a:pt x="23925" y="7733"/>
                    <a:pt x="23832" y="7821"/>
                    <a:pt x="23804" y="7937"/>
                  </a:cubicBezTo>
                  <a:cubicBezTo>
                    <a:pt x="23696" y="8382"/>
                    <a:pt x="23562" y="8634"/>
                    <a:pt x="23380" y="8727"/>
                  </a:cubicBezTo>
                  <a:cubicBezTo>
                    <a:pt x="23311" y="8763"/>
                    <a:pt x="23226" y="8781"/>
                    <a:pt x="23124" y="8781"/>
                  </a:cubicBezTo>
                  <a:cubicBezTo>
                    <a:pt x="22973" y="8781"/>
                    <a:pt x="22785" y="8741"/>
                    <a:pt x="22558" y="8662"/>
                  </a:cubicBezTo>
                  <a:cubicBezTo>
                    <a:pt x="22548" y="8549"/>
                    <a:pt x="22531" y="8436"/>
                    <a:pt x="22515" y="8324"/>
                  </a:cubicBezTo>
                  <a:cubicBezTo>
                    <a:pt x="22490" y="8153"/>
                    <a:pt x="22466" y="7992"/>
                    <a:pt x="22468" y="7847"/>
                  </a:cubicBezTo>
                  <a:cubicBezTo>
                    <a:pt x="22470" y="7749"/>
                    <a:pt x="22425" y="7656"/>
                    <a:pt x="22347" y="7597"/>
                  </a:cubicBezTo>
                  <a:cubicBezTo>
                    <a:pt x="22294" y="7559"/>
                    <a:pt x="22231" y="7538"/>
                    <a:pt x="22166" y="7538"/>
                  </a:cubicBezTo>
                  <a:cubicBezTo>
                    <a:pt x="22135" y="7538"/>
                    <a:pt x="22104" y="7543"/>
                    <a:pt x="22073" y="7553"/>
                  </a:cubicBezTo>
                  <a:lnTo>
                    <a:pt x="21919" y="7602"/>
                  </a:lnTo>
                  <a:cubicBezTo>
                    <a:pt x="21151" y="7850"/>
                    <a:pt x="20688" y="8001"/>
                    <a:pt x="19817" y="8011"/>
                  </a:cubicBezTo>
                  <a:cubicBezTo>
                    <a:pt x="19667" y="8013"/>
                    <a:pt x="19541" y="8124"/>
                    <a:pt x="19522" y="8274"/>
                  </a:cubicBezTo>
                  <a:cubicBezTo>
                    <a:pt x="19326" y="9738"/>
                    <a:pt x="18949" y="10599"/>
                    <a:pt x="18371" y="10906"/>
                  </a:cubicBezTo>
                  <a:cubicBezTo>
                    <a:pt x="18206" y="10994"/>
                    <a:pt x="18019" y="11038"/>
                    <a:pt x="17810" y="11038"/>
                  </a:cubicBezTo>
                  <a:cubicBezTo>
                    <a:pt x="17537" y="11038"/>
                    <a:pt x="17226" y="10962"/>
                    <a:pt x="16880" y="10812"/>
                  </a:cubicBezTo>
                  <a:cubicBezTo>
                    <a:pt x="16968" y="10328"/>
                    <a:pt x="17034" y="9835"/>
                    <a:pt x="17094" y="9350"/>
                  </a:cubicBezTo>
                  <a:cubicBezTo>
                    <a:pt x="17605" y="8521"/>
                    <a:pt x="17839" y="7431"/>
                    <a:pt x="17633" y="5929"/>
                  </a:cubicBezTo>
                  <a:cubicBezTo>
                    <a:pt x="17614" y="5786"/>
                    <a:pt x="17495" y="5677"/>
                    <a:pt x="17353" y="5668"/>
                  </a:cubicBezTo>
                  <a:cubicBezTo>
                    <a:pt x="17346" y="5667"/>
                    <a:pt x="17340" y="5667"/>
                    <a:pt x="17333" y="5667"/>
                  </a:cubicBezTo>
                  <a:cubicBezTo>
                    <a:pt x="17198" y="5667"/>
                    <a:pt x="17077" y="5759"/>
                    <a:pt x="17042" y="5892"/>
                  </a:cubicBezTo>
                  <a:cubicBezTo>
                    <a:pt x="16793" y="6830"/>
                    <a:pt x="16670" y="7837"/>
                    <a:pt x="16552" y="8810"/>
                  </a:cubicBezTo>
                  <a:cubicBezTo>
                    <a:pt x="16539" y="8919"/>
                    <a:pt x="16525" y="9029"/>
                    <a:pt x="16512" y="9138"/>
                  </a:cubicBezTo>
                  <a:cubicBezTo>
                    <a:pt x="15731" y="10311"/>
                    <a:pt x="14270" y="10878"/>
                    <a:pt x="12676" y="11496"/>
                  </a:cubicBezTo>
                  <a:cubicBezTo>
                    <a:pt x="12254" y="11660"/>
                    <a:pt x="11828" y="11825"/>
                    <a:pt x="11413" y="12003"/>
                  </a:cubicBezTo>
                  <a:cubicBezTo>
                    <a:pt x="10448" y="12418"/>
                    <a:pt x="9715" y="12828"/>
                    <a:pt x="9004" y="13223"/>
                  </a:cubicBezTo>
                  <a:cubicBezTo>
                    <a:pt x="8063" y="13747"/>
                    <a:pt x="7175" y="14242"/>
                    <a:pt x="5865" y="14679"/>
                  </a:cubicBezTo>
                  <a:cubicBezTo>
                    <a:pt x="5195" y="14902"/>
                    <a:pt x="4534" y="15290"/>
                    <a:pt x="3894" y="15666"/>
                  </a:cubicBezTo>
                  <a:cubicBezTo>
                    <a:pt x="2908" y="16245"/>
                    <a:pt x="1892" y="16841"/>
                    <a:pt x="832" y="16841"/>
                  </a:cubicBezTo>
                  <a:cubicBezTo>
                    <a:pt x="681" y="16841"/>
                    <a:pt x="529" y="16829"/>
                    <a:pt x="377" y="16803"/>
                  </a:cubicBezTo>
                  <a:cubicBezTo>
                    <a:pt x="360" y="16800"/>
                    <a:pt x="343" y="16799"/>
                    <a:pt x="326" y="16799"/>
                  </a:cubicBezTo>
                  <a:cubicBezTo>
                    <a:pt x="181" y="16799"/>
                    <a:pt x="53" y="16903"/>
                    <a:pt x="28" y="17050"/>
                  </a:cubicBezTo>
                  <a:cubicBezTo>
                    <a:pt x="1" y="17215"/>
                    <a:pt x="111" y="17371"/>
                    <a:pt x="277" y="17399"/>
                  </a:cubicBezTo>
                  <a:cubicBezTo>
                    <a:pt x="463" y="17430"/>
                    <a:pt x="651" y="17446"/>
                    <a:pt x="840" y="17446"/>
                  </a:cubicBezTo>
                  <a:cubicBezTo>
                    <a:pt x="2052" y="17446"/>
                    <a:pt x="3141" y="16807"/>
                    <a:pt x="4199" y="16189"/>
                  </a:cubicBezTo>
                  <a:cubicBezTo>
                    <a:pt x="4840" y="15813"/>
                    <a:pt x="5446" y="15458"/>
                    <a:pt x="6055" y="15254"/>
                  </a:cubicBezTo>
                  <a:cubicBezTo>
                    <a:pt x="7419" y="14800"/>
                    <a:pt x="8331" y="14292"/>
                    <a:pt x="9297" y="13753"/>
                  </a:cubicBezTo>
                  <a:cubicBezTo>
                    <a:pt x="9994" y="13364"/>
                    <a:pt x="10715" y="12962"/>
                    <a:pt x="11651" y="12560"/>
                  </a:cubicBezTo>
                  <a:cubicBezTo>
                    <a:pt x="12059" y="12385"/>
                    <a:pt x="12477" y="12223"/>
                    <a:pt x="12893" y="12062"/>
                  </a:cubicBezTo>
                  <a:cubicBezTo>
                    <a:pt x="14157" y="11572"/>
                    <a:pt x="15440" y="11074"/>
                    <a:pt x="16364" y="10226"/>
                  </a:cubicBezTo>
                  <a:lnTo>
                    <a:pt x="16364" y="10226"/>
                  </a:lnTo>
                  <a:cubicBezTo>
                    <a:pt x="16328" y="10463"/>
                    <a:pt x="16288" y="10698"/>
                    <a:pt x="16243" y="10930"/>
                  </a:cubicBezTo>
                  <a:cubicBezTo>
                    <a:pt x="16217" y="11064"/>
                    <a:pt x="16283" y="11198"/>
                    <a:pt x="16405" y="11259"/>
                  </a:cubicBezTo>
                  <a:cubicBezTo>
                    <a:pt x="16921" y="11514"/>
                    <a:pt x="17391" y="11642"/>
                    <a:pt x="17813" y="11642"/>
                  </a:cubicBezTo>
                  <a:cubicBezTo>
                    <a:pt x="18118" y="11642"/>
                    <a:pt x="18399" y="11575"/>
                    <a:pt x="18652" y="11441"/>
                  </a:cubicBezTo>
                  <a:cubicBezTo>
                    <a:pt x="19591" y="10943"/>
                    <a:pt x="19924" y="9644"/>
                    <a:pt x="20083" y="8609"/>
                  </a:cubicBezTo>
                  <a:cubicBezTo>
                    <a:pt x="20805" y="8576"/>
                    <a:pt x="21280" y="8443"/>
                    <a:pt x="21893" y="8247"/>
                  </a:cubicBezTo>
                  <a:cubicBezTo>
                    <a:pt x="21900" y="8304"/>
                    <a:pt x="21909" y="8360"/>
                    <a:pt x="21917" y="8415"/>
                  </a:cubicBezTo>
                  <a:cubicBezTo>
                    <a:pt x="21941" y="8580"/>
                    <a:pt x="21964" y="8736"/>
                    <a:pt x="21962" y="8869"/>
                  </a:cubicBezTo>
                  <a:cubicBezTo>
                    <a:pt x="21958" y="8995"/>
                    <a:pt x="22034" y="9110"/>
                    <a:pt x="22151" y="9157"/>
                  </a:cubicBezTo>
                  <a:cubicBezTo>
                    <a:pt x="22533" y="9310"/>
                    <a:pt x="22854" y="9386"/>
                    <a:pt x="23129" y="9386"/>
                  </a:cubicBezTo>
                  <a:cubicBezTo>
                    <a:pt x="23327" y="9386"/>
                    <a:pt x="23501" y="9346"/>
                    <a:pt x="23656" y="9266"/>
                  </a:cubicBezTo>
                  <a:cubicBezTo>
                    <a:pt x="24047" y="9064"/>
                    <a:pt x="24233" y="8647"/>
                    <a:pt x="24344" y="8262"/>
                  </a:cubicBezTo>
                  <a:cubicBezTo>
                    <a:pt x="25004" y="8085"/>
                    <a:pt x="25457" y="7677"/>
                    <a:pt x="25862" y="7312"/>
                  </a:cubicBezTo>
                  <a:cubicBezTo>
                    <a:pt x="26115" y="7083"/>
                    <a:pt x="26357" y="6864"/>
                    <a:pt x="26633" y="6715"/>
                  </a:cubicBezTo>
                  <a:cubicBezTo>
                    <a:pt x="26696" y="7315"/>
                    <a:pt x="26778" y="7901"/>
                    <a:pt x="26864" y="8476"/>
                  </a:cubicBezTo>
                  <a:cubicBezTo>
                    <a:pt x="26380" y="9038"/>
                    <a:pt x="25897" y="9630"/>
                    <a:pt x="25628" y="10387"/>
                  </a:cubicBezTo>
                  <a:cubicBezTo>
                    <a:pt x="25236" y="11499"/>
                    <a:pt x="25268" y="13765"/>
                    <a:pt x="26213" y="14783"/>
                  </a:cubicBezTo>
                  <a:cubicBezTo>
                    <a:pt x="26525" y="15118"/>
                    <a:pt x="26908" y="15289"/>
                    <a:pt x="27339" y="15289"/>
                  </a:cubicBezTo>
                  <a:cubicBezTo>
                    <a:pt x="27497" y="15289"/>
                    <a:pt x="27662" y="15266"/>
                    <a:pt x="27831" y="15220"/>
                  </a:cubicBezTo>
                  <a:cubicBezTo>
                    <a:pt x="27957" y="15186"/>
                    <a:pt x="28047" y="15076"/>
                    <a:pt x="28053" y="14946"/>
                  </a:cubicBezTo>
                  <a:cubicBezTo>
                    <a:pt x="28168" y="12932"/>
                    <a:pt x="27891" y="11156"/>
                    <a:pt x="27598" y="9274"/>
                  </a:cubicBezTo>
                  <a:cubicBezTo>
                    <a:pt x="27567" y="9071"/>
                    <a:pt x="27535" y="8866"/>
                    <a:pt x="27504" y="8660"/>
                  </a:cubicBezTo>
                  <a:cubicBezTo>
                    <a:pt x="27841" y="8268"/>
                    <a:pt x="28181" y="7864"/>
                    <a:pt x="28457" y="7399"/>
                  </a:cubicBezTo>
                  <a:cubicBezTo>
                    <a:pt x="28478" y="7412"/>
                    <a:pt x="28501" y="7425"/>
                    <a:pt x="28524" y="7434"/>
                  </a:cubicBezTo>
                  <a:cubicBezTo>
                    <a:pt x="28558" y="7448"/>
                    <a:pt x="28595" y="7454"/>
                    <a:pt x="28631" y="7454"/>
                  </a:cubicBezTo>
                  <a:cubicBezTo>
                    <a:pt x="28685" y="7454"/>
                    <a:pt x="28739" y="7439"/>
                    <a:pt x="28786" y="7411"/>
                  </a:cubicBezTo>
                  <a:cubicBezTo>
                    <a:pt x="29947" y="6718"/>
                    <a:pt x="31254" y="6439"/>
                    <a:pt x="32637" y="6146"/>
                  </a:cubicBezTo>
                  <a:cubicBezTo>
                    <a:pt x="34193" y="5816"/>
                    <a:pt x="35802" y="5475"/>
                    <a:pt x="37195" y="4489"/>
                  </a:cubicBezTo>
                  <a:cubicBezTo>
                    <a:pt x="37575" y="4220"/>
                    <a:pt x="37899" y="3843"/>
                    <a:pt x="38210" y="3479"/>
                  </a:cubicBezTo>
                  <a:cubicBezTo>
                    <a:pt x="38587" y="3039"/>
                    <a:pt x="38944" y="2624"/>
                    <a:pt x="39360" y="2432"/>
                  </a:cubicBezTo>
                  <a:cubicBezTo>
                    <a:pt x="39994" y="2138"/>
                    <a:pt x="40465" y="2080"/>
                    <a:pt x="40880" y="2028"/>
                  </a:cubicBezTo>
                  <a:cubicBezTo>
                    <a:pt x="41641" y="1934"/>
                    <a:pt x="42297" y="1852"/>
                    <a:pt x="43243" y="473"/>
                  </a:cubicBezTo>
                  <a:cubicBezTo>
                    <a:pt x="43337" y="335"/>
                    <a:pt x="43301" y="148"/>
                    <a:pt x="43163" y="53"/>
                  </a:cubicBezTo>
                  <a:cubicBezTo>
                    <a:pt x="43111" y="18"/>
                    <a:pt x="43052" y="0"/>
                    <a:pt x="42993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"/>
            <p:cNvSpPr/>
            <p:nvPr/>
          </p:nvSpPr>
          <p:spPr>
            <a:xfrm>
              <a:off x="2104200" y="4178160"/>
              <a:ext cx="579960" cy="280440"/>
            </a:xfrm>
            <a:custGeom>
              <a:avLst/>
              <a:gdLst/>
              <a:ahLst/>
              <a:cxnLst/>
              <a:rect l="l" t="t" r="r" b="b"/>
              <a:pathLst>
                <a:path w="42380" h="20541" extrusionOk="0">
                  <a:moveTo>
                    <a:pt x="19517" y="8100"/>
                  </a:moveTo>
                  <a:cubicBezTo>
                    <a:pt x="19594" y="8227"/>
                    <a:pt x="19649" y="8367"/>
                    <a:pt x="19680" y="8514"/>
                  </a:cubicBezTo>
                  <a:cubicBezTo>
                    <a:pt x="19787" y="9011"/>
                    <a:pt x="19644" y="9535"/>
                    <a:pt x="19329" y="9833"/>
                  </a:cubicBezTo>
                  <a:lnTo>
                    <a:pt x="19329" y="8379"/>
                  </a:lnTo>
                  <a:lnTo>
                    <a:pt x="19328" y="8380"/>
                  </a:lnTo>
                  <a:cubicBezTo>
                    <a:pt x="19389" y="8285"/>
                    <a:pt x="19452" y="8192"/>
                    <a:pt x="19517" y="8100"/>
                  </a:cubicBezTo>
                  <a:close/>
                  <a:moveTo>
                    <a:pt x="18725" y="9431"/>
                  </a:moveTo>
                  <a:lnTo>
                    <a:pt x="18725" y="10150"/>
                  </a:lnTo>
                  <a:cubicBezTo>
                    <a:pt x="18607" y="10180"/>
                    <a:pt x="18486" y="10197"/>
                    <a:pt x="18364" y="10201"/>
                  </a:cubicBezTo>
                  <a:cubicBezTo>
                    <a:pt x="18477" y="9938"/>
                    <a:pt x="18598" y="9681"/>
                    <a:pt x="18725" y="9431"/>
                  </a:cubicBezTo>
                  <a:close/>
                  <a:moveTo>
                    <a:pt x="3574" y="2803"/>
                  </a:moveTo>
                  <a:cubicBezTo>
                    <a:pt x="3689" y="2803"/>
                    <a:pt x="4054" y="2921"/>
                    <a:pt x="4458" y="4244"/>
                  </a:cubicBezTo>
                  <a:cubicBezTo>
                    <a:pt x="5119" y="6414"/>
                    <a:pt x="4623" y="11413"/>
                    <a:pt x="3043" y="14659"/>
                  </a:cubicBezTo>
                  <a:cubicBezTo>
                    <a:pt x="2811" y="14534"/>
                    <a:pt x="2592" y="14387"/>
                    <a:pt x="2389" y="14219"/>
                  </a:cubicBezTo>
                  <a:cubicBezTo>
                    <a:pt x="974" y="13071"/>
                    <a:pt x="1311" y="8861"/>
                    <a:pt x="1687" y="6794"/>
                  </a:cubicBezTo>
                  <a:cubicBezTo>
                    <a:pt x="2009" y="5028"/>
                    <a:pt x="2938" y="2838"/>
                    <a:pt x="3565" y="2803"/>
                  </a:cubicBezTo>
                  <a:close/>
                  <a:moveTo>
                    <a:pt x="18725" y="10770"/>
                  </a:moveTo>
                  <a:lnTo>
                    <a:pt x="18728" y="18919"/>
                  </a:lnTo>
                  <a:cubicBezTo>
                    <a:pt x="18728" y="19238"/>
                    <a:pt x="18717" y="19518"/>
                    <a:pt x="18586" y="19710"/>
                  </a:cubicBezTo>
                  <a:cubicBezTo>
                    <a:pt x="18467" y="19884"/>
                    <a:pt x="18275" y="19928"/>
                    <a:pt x="18134" y="19935"/>
                  </a:cubicBezTo>
                  <a:cubicBezTo>
                    <a:pt x="18127" y="19935"/>
                    <a:pt x="18119" y="19936"/>
                    <a:pt x="18112" y="19936"/>
                  </a:cubicBezTo>
                  <a:cubicBezTo>
                    <a:pt x="17822" y="19936"/>
                    <a:pt x="17513" y="19807"/>
                    <a:pt x="17335" y="19595"/>
                  </a:cubicBezTo>
                  <a:cubicBezTo>
                    <a:pt x="16967" y="19160"/>
                    <a:pt x="16908" y="18516"/>
                    <a:pt x="16900" y="17886"/>
                  </a:cubicBezTo>
                  <a:cubicBezTo>
                    <a:pt x="16869" y="15669"/>
                    <a:pt x="17253" y="13073"/>
                    <a:pt x="18119" y="10802"/>
                  </a:cubicBezTo>
                  <a:cubicBezTo>
                    <a:pt x="18179" y="10806"/>
                    <a:pt x="18238" y="10809"/>
                    <a:pt x="18298" y="10809"/>
                  </a:cubicBezTo>
                  <a:cubicBezTo>
                    <a:pt x="18441" y="10809"/>
                    <a:pt x="18584" y="10796"/>
                    <a:pt x="18725" y="10770"/>
                  </a:cubicBezTo>
                  <a:close/>
                  <a:moveTo>
                    <a:pt x="42055" y="0"/>
                  </a:moveTo>
                  <a:cubicBezTo>
                    <a:pt x="40683" y="69"/>
                    <a:pt x="39354" y="505"/>
                    <a:pt x="38208" y="1262"/>
                  </a:cubicBezTo>
                  <a:cubicBezTo>
                    <a:pt x="38089" y="1340"/>
                    <a:pt x="37972" y="1421"/>
                    <a:pt x="37854" y="1504"/>
                  </a:cubicBezTo>
                  <a:cubicBezTo>
                    <a:pt x="37573" y="1701"/>
                    <a:pt x="37307" y="1887"/>
                    <a:pt x="37017" y="2023"/>
                  </a:cubicBezTo>
                  <a:cubicBezTo>
                    <a:pt x="36320" y="2347"/>
                    <a:pt x="35530" y="2359"/>
                    <a:pt x="34694" y="2373"/>
                  </a:cubicBezTo>
                  <a:cubicBezTo>
                    <a:pt x="34437" y="2376"/>
                    <a:pt x="34179" y="2379"/>
                    <a:pt x="33925" y="2393"/>
                  </a:cubicBezTo>
                  <a:cubicBezTo>
                    <a:pt x="32622" y="2463"/>
                    <a:pt x="31347" y="2787"/>
                    <a:pt x="30167" y="3342"/>
                  </a:cubicBezTo>
                  <a:cubicBezTo>
                    <a:pt x="29455" y="3681"/>
                    <a:pt x="28941" y="4066"/>
                    <a:pt x="28614" y="4512"/>
                  </a:cubicBezTo>
                  <a:lnTo>
                    <a:pt x="28431" y="3957"/>
                  </a:lnTo>
                  <a:cubicBezTo>
                    <a:pt x="28387" y="3822"/>
                    <a:pt x="28266" y="3750"/>
                    <a:pt x="28144" y="3750"/>
                  </a:cubicBezTo>
                  <a:cubicBezTo>
                    <a:pt x="28043" y="3750"/>
                    <a:pt x="27941" y="3799"/>
                    <a:pt x="27883" y="3902"/>
                  </a:cubicBezTo>
                  <a:cubicBezTo>
                    <a:pt x="27223" y="5060"/>
                    <a:pt x="26254" y="5771"/>
                    <a:pt x="25230" y="6523"/>
                  </a:cubicBezTo>
                  <a:cubicBezTo>
                    <a:pt x="24855" y="6798"/>
                    <a:pt x="24469" y="7082"/>
                    <a:pt x="24090" y="7393"/>
                  </a:cubicBezTo>
                  <a:cubicBezTo>
                    <a:pt x="23904" y="7545"/>
                    <a:pt x="23693" y="7719"/>
                    <a:pt x="23475" y="7757"/>
                  </a:cubicBezTo>
                  <a:cubicBezTo>
                    <a:pt x="23439" y="7763"/>
                    <a:pt x="23404" y="7766"/>
                    <a:pt x="23370" y="7766"/>
                  </a:cubicBezTo>
                  <a:cubicBezTo>
                    <a:pt x="22650" y="7766"/>
                    <a:pt x="22312" y="6390"/>
                    <a:pt x="22274" y="6225"/>
                  </a:cubicBezTo>
                  <a:cubicBezTo>
                    <a:pt x="22244" y="6093"/>
                    <a:pt x="22131" y="5997"/>
                    <a:pt x="21996" y="5990"/>
                  </a:cubicBezTo>
                  <a:cubicBezTo>
                    <a:pt x="21993" y="5990"/>
                    <a:pt x="21990" y="5990"/>
                    <a:pt x="21987" y="5990"/>
                  </a:cubicBezTo>
                  <a:cubicBezTo>
                    <a:pt x="21845" y="5990"/>
                    <a:pt x="21736" y="6068"/>
                    <a:pt x="21695" y="6194"/>
                  </a:cubicBezTo>
                  <a:cubicBezTo>
                    <a:pt x="21579" y="6526"/>
                    <a:pt x="21365" y="6817"/>
                    <a:pt x="21082" y="7029"/>
                  </a:cubicBezTo>
                  <a:cubicBezTo>
                    <a:pt x="21077" y="6779"/>
                    <a:pt x="21042" y="6527"/>
                    <a:pt x="20896" y="6246"/>
                  </a:cubicBezTo>
                  <a:cubicBezTo>
                    <a:pt x="20840" y="6140"/>
                    <a:pt x="20734" y="6082"/>
                    <a:pt x="20626" y="6082"/>
                  </a:cubicBezTo>
                  <a:cubicBezTo>
                    <a:pt x="20556" y="6082"/>
                    <a:pt x="20485" y="6106"/>
                    <a:pt x="20427" y="6157"/>
                  </a:cubicBezTo>
                  <a:cubicBezTo>
                    <a:pt x="20062" y="6483"/>
                    <a:pt x="19726" y="6838"/>
                    <a:pt x="19422" y="7221"/>
                  </a:cubicBezTo>
                  <a:cubicBezTo>
                    <a:pt x="19317" y="7169"/>
                    <a:pt x="19205" y="7131"/>
                    <a:pt x="19090" y="7107"/>
                  </a:cubicBezTo>
                  <a:cubicBezTo>
                    <a:pt x="19070" y="7103"/>
                    <a:pt x="19049" y="7101"/>
                    <a:pt x="19029" y="7101"/>
                  </a:cubicBezTo>
                  <a:cubicBezTo>
                    <a:pt x="18960" y="7101"/>
                    <a:pt x="18892" y="7124"/>
                    <a:pt x="18837" y="7168"/>
                  </a:cubicBezTo>
                  <a:cubicBezTo>
                    <a:pt x="18766" y="7226"/>
                    <a:pt x="18725" y="7311"/>
                    <a:pt x="18725" y="7403"/>
                  </a:cubicBezTo>
                  <a:lnTo>
                    <a:pt x="18725" y="8210"/>
                  </a:lnTo>
                  <a:cubicBezTo>
                    <a:pt x="18354" y="8806"/>
                    <a:pt x="18029" y="9451"/>
                    <a:pt x="17746" y="10127"/>
                  </a:cubicBezTo>
                  <a:cubicBezTo>
                    <a:pt x="17271" y="9999"/>
                    <a:pt x="16825" y="9719"/>
                    <a:pt x="16527" y="9362"/>
                  </a:cubicBezTo>
                  <a:cubicBezTo>
                    <a:pt x="15579" y="8228"/>
                    <a:pt x="15624" y="6529"/>
                    <a:pt x="15734" y="5616"/>
                  </a:cubicBezTo>
                  <a:cubicBezTo>
                    <a:pt x="15752" y="5455"/>
                    <a:pt x="15638" y="5308"/>
                    <a:pt x="15478" y="5285"/>
                  </a:cubicBezTo>
                  <a:cubicBezTo>
                    <a:pt x="15463" y="5283"/>
                    <a:pt x="15449" y="5282"/>
                    <a:pt x="15434" y="5282"/>
                  </a:cubicBezTo>
                  <a:cubicBezTo>
                    <a:pt x="15291" y="5282"/>
                    <a:pt x="15164" y="5384"/>
                    <a:pt x="15138" y="5529"/>
                  </a:cubicBezTo>
                  <a:cubicBezTo>
                    <a:pt x="15065" y="5952"/>
                    <a:pt x="15032" y="6481"/>
                    <a:pt x="14994" y="7096"/>
                  </a:cubicBezTo>
                  <a:cubicBezTo>
                    <a:pt x="14875" y="8987"/>
                    <a:pt x="14718" y="11521"/>
                    <a:pt x="13194" y="12035"/>
                  </a:cubicBezTo>
                  <a:cubicBezTo>
                    <a:pt x="13424" y="11011"/>
                    <a:pt x="13166" y="10081"/>
                    <a:pt x="12459" y="9430"/>
                  </a:cubicBezTo>
                  <a:cubicBezTo>
                    <a:pt x="12399" y="9374"/>
                    <a:pt x="12327" y="9349"/>
                    <a:pt x="12256" y="9349"/>
                  </a:cubicBezTo>
                  <a:cubicBezTo>
                    <a:pt x="12093" y="9349"/>
                    <a:pt x="11939" y="9483"/>
                    <a:pt x="11953" y="9674"/>
                  </a:cubicBezTo>
                  <a:cubicBezTo>
                    <a:pt x="12056" y="11072"/>
                    <a:pt x="11624" y="12378"/>
                    <a:pt x="10800" y="13168"/>
                  </a:cubicBezTo>
                  <a:cubicBezTo>
                    <a:pt x="10218" y="13723"/>
                    <a:pt x="9458" y="14013"/>
                    <a:pt x="8584" y="14013"/>
                  </a:cubicBezTo>
                  <a:cubicBezTo>
                    <a:pt x="8489" y="14013"/>
                    <a:pt x="8393" y="14009"/>
                    <a:pt x="8295" y="14002"/>
                  </a:cubicBezTo>
                  <a:cubicBezTo>
                    <a:pt x="8147" y="13092"/>
                    <a:pt x="8341" y="12093"/>
                    <a:pt x="8530" y="11126"/>
                  </a:cubicBezTo>
                  <a:cubicBezTo>
                    <a:pt x="8704" y="10232"/>
                    <a:pt x="8869" y="9388"/>
                    <a:pt x="8793" y="8584"/>
                  </a:cubicBezTo>
                  <a:cubicBezTo>
                    <a:pt x="8779" y="8433"/>
                    <a:pt x="8655" y="8316"/>
                    <a:pt x="8503" y="8311"/>
                  </a:cubicBezTo>
                  <a:cubicBezTo>
                    <a:pt x="8349" y="8311"/>
                    <a:pt x="8219" y="8412"/>
                    <a:pt x="8195" y="8562"/>
                  </a:cubicBezTo>
                  <a:cubicBezTo>
                    <a:pt x="7847" y="10610"/>
                    <a:pt x="6602" y="14120"/>
                    <a:pt x="4748" y="14818"/>
                  </a:cubicBezTo>
                  <a:cubicBezTo>
                    <a:pt x="4530" y="14900"/>
                    <a:pt x="4309" y="14941"/>
                    <a:pt x="4084" y="14941"/>
                  </a:cubicBezTo>
                  <a:cubicBezTo>
                    <a:pt x="3927" y="14941"/>
                    <a:pt x="3768" y="14921"/>
                    <a:pt x="3608" y="14881"/>
                  </a:cubicBezTo>
                  <a:cubicBezTo>
                    <a:pt x="5256" y="11467"/>
                    <a:pt x="5741" y="6380"/>
                    <a:pt x="5035" y="4068"/>
                  </a:cubicBezTo>
                  <a:cubicBezTo>
                    <a:pt x="4652" y="2814"/>
                    <a:pt x="4185" y="2198"/>
                    <a:pt x="3586" y="2198"/>
                  </a:cubicBezTo>
                  <a:cubicBezTo>
                    <a:pt x="3568" y="2198"/>
                    <a:pt x="3549" y="2199"/>
                    <a:pt x="3531" y="2200"/>
                  </a:cubicBezTo>
                  <a:cubicBezTo>
                    <a:pt x="2170" y="2279"/>
                    <a:pt x="1263" y="5759"/>
                    <a:pt x="1094" y="6687"/>
                  </a:cubicBezTo>
                  <a:cubicBezTo>
                    <a:pt x="977" y="7334"/>
                    <a:pt x="0" y="13058"/>
                    <a:pt x="2009" y="14689"/>
                  </a:cubicBezTo>
                  <a:cubicBezTo>
                    <a:pt x="2244" y="14881"/>
                    <a:pt x="2497" y="15051"/>
                    <a:pt x="2765" y="15194"/>
                  </a:cubicBezTo>
                  <a:cubicBezTo>
                    <a:pt x="2063" y="16440"/>
                    <a:pt x="1243" y="17232"/>
                    <a:pt x="382" y="17485"/>
                  </a:cubicBezTo>
                  <a:cubicBezTo>
                    <a:pt x="222" y="17531"/>
                    <a:pt x="130" y="17699"/>
                    <a:pt x="177" y="17860"/>
                  </a:cubicBezTo>
                  <a:cubicBezTo>
                    <a:pt x="216" y="17991"/>
                    <a:pt x="337" y="18076"/>
                    <a:pt x="468" y="18076"/>
                  </a:cubicBezTo>
                  <a:cubicBezTo>
                    <a:pt x="496" y="18076"/>
                    <a:pt x="524" y="18072"/>
                    <a:pt x="552" y="18064"/>
                  </a:cubicBezTo>
                  <a:cubicBezTo>
                    <a:pt x="1597" y="17757"/>
                    <a:pt x="2530" y="16869"/>
                    <a:pt x="3326" y="15428"/>
                  </a:cubicBezTo>
                  <a:cubicBezTo>
                    <a:pt x="3582" y="15507"/>
                    <a:pt x="3836" y="15546"/>
                    <a:pt x="4087" y="15546"/>
                  </a:cubicBezTo>
                  <a:cubicBezTo>
                    <a:pt x="4382" y="15546"/>
                    <a:pt x="4673" y="15492"/>
                    <a:pt x="4961" y="15384"/>
                  </a:cubicBezTo>
                  <a:cubicBezTo>
                    <a:pt x="6138" y="14941"/>
                    <a:pt x="7074" y="13602"/>
                    <a:pt x="7738" y="12113"/>
                  </a:cubicBezTo>
                  <a:lnTo>
                    <a:pt x="7738" y="12113"/>
                  </a:lnTo>
                  <a:cubicBezTo>
                    <a:pt x="7626" y="12864"/>
                    <a:pt x="7581" y="13618"/>
                    <a:pt x="7748" y="14350"/>
                  </a:cubicBezTo>
                  <a:cubicBezTo>
                    <a:pt x="7775" y="14474"/>
                    <a:pt x="7879" y="14567"/>
                    <a:pt x="8006" y="14582"/>
                  </a:cubicBezTo>
                  <a:cubicBezTo>
                    <a:pt x="8203" y="14605"/>
                    <a:pt x="8395" y="14616"/>
                    <a:pt x="8583" y="14616"/>
                  </a:cubicBezTo>
                  <a:cubicBezTo>
                    <a:pt x="9617" y="14616"/>
                    <a:pt x="10519" y="14273"/>
                    <a:pt x="11217" y="13603"/>
                  </a:cubicBezTo>
                  <a:cubicBezTo>
                    <a:pt x="11970" y="12882"/>
                    <a:pt x="12441" y="11804"/>
                    <a:pt x="12548" y="10605"/>
                  </a:cubicBezTo>
                  <a:lnTo>
                    <a:pt x="12548" y="10605"/>
                  </a:lnTo>
                  <a:cubicBezTo>
                    <a:pt x="12734" y="11099"/>
                    <a:pt x="12713" y="11685"/>
                    <a:pt x="12480" y="12321"/>
                  </a:cubicBezTo>
                  <a:cubicBezTo>
                    <a:pt x="12407" y="12519"/>
                    <a:pt x="12555" y="12727"/>
                    <a:pt x="12762" y="12727"/>
                  </a:cubicBezTo>
                  <a:cubicBezTo>
                    <a:pt x="12769" y="12727"/>
                    <a:pt x="12777" y="12727"/>
                    <a:pt x="12785" y="12726"/>
                  </a:cubicBezTo>
                  <a:cubicBezTo>
                    <a:pt x="14704" y="12591"/>
                    <a:pt x="15251" y="10676"/>
                    <a:pt x="15468" y="8754"/>
                  </a:cubicBezTo>
                  <a:cubicBezTo>
                    <a:pt x="15614" y="9115"/>
                    <a:pt x="15815" y="9451"/>
                    <a:pt x="16062" y="9750"/>
                  </a:cubicBezTo>
                  <a:cubicBezTo>
                    <a:pt x="16427" y="10186"/>
                    <a:pt x="16952" y="10525"/>
                    <a:pt x="17521" y="10693"/>
                  </a:cubicBezTo>
                  <a:cubicBezTo>
                    <a:pt x="16650" y="13019"/>
                    <a:pt x="16263" y="15648"/>
                    <a:pt x="16296" y="17894"/>
                  </a:cubicBezTo>
                  <a:cubicBezTo>
                    <a:pt x="16306" y="18637"/>
                    <a:pt x="16383" y="19404"/>
                    <a:pt x="16872" y="19985"/>
                  </a:cubicBezTo>
                  <a:cubicBezTo>
                    <a:pt x="17161" y="20326"/>
                    <a:pt x="17633" y="20540"/>
                    <a:pt x="18091" y="20540"/>
                  </a:cubicBezTo>
                  <a:cubicBezTo>
                    <a:pt x="18116" y="20540"/>
                    <a:pt x="18141" y="20540"/>
                    <a:pt x="18165" y="20537"/>
                  </a:cubicBezTo>
                  <a:cubicBezTo>
                    <a:pt x="18558" y="20517"/>
                    <a:pt x="18884" y="20345"/>
                    <a:pt x="19085" y="20049"/>
                  </a:cubicBezTo>
                  <a:cubicBezTo>
                    <a:pt x="19333" y="19689"/>
                    <a:pt x="19333" y="19243"/>
                    <a:pt x="19333" y="18919"/>
                  </a:cubicBezTo>
                  <a:lnTo>
                    <a:pt x="19330" y="10562"/>
                  </a:lnTo>
                  <a:cubicBezTo>
                    <a:pt x="19424" y="10513"/>
                    <a:pt x="19512" y="10458"/>
                    <a:pt x="19596" y="10396"/>
                  </a:cubicBezTo>
                  <a:cubicBezTo>
                    <a:pt x="20169" y="9974"/>
                    <a:pt x="20440" y="9167"/>
                    <a:pt x="20271" y="8385"/>
                  </a:cubicBezTo>
                  <a:cubicBezTo>
                    <a:pt x="20204" y="8074"/>
                    <a:pt x="20074" y="7805"/>
                    <a:pt x="19895" y="7592"/>
                  </a:cubicBezTo>
                  <a:cubicBezTo>
                    <a:pt x="20077" y="7366"/>
                    <a:pt x="20270" y="7150"/>
                    <a:pt x="20473" y="6943"/>
                  </a:cubicBezTo>
                  <a:cubicBezTo>
                    <a:pt x="20480" y="7050"/>
                    <a:pt x="20478" y="7163"/>
                    <a:pt x="20473" y="7298"/>
                  </a:cubicBezTo>
                  <a:cubicBezTo>
                    <a:pt x="20471" y="7375"/>
                    <a:pt x="20468" y="7454"/>
                    <a:pt x="20468" y="7539"/>
                  </a:cubicBezTo>
                  <a:cubicBezTo>
                    <a:pt x="20468" y="7638"/>
                    <a:pt x="20516" y="7732"/>
                    <a:pt x="20598" y="7789"/>
                  </a:cubicBezTo>
                  <a:cubicBezTo>
                    <a:pt x="20649" y="7824"/>
                    <a:pt x="20710" y="7843"/>
                    <a:pt x="20770" y="7843"/>
                  </a:cubicBezTo>
                  <a:cubicBezTo>
                    <a:pt x="20806" y="7843"/>
                    <a:pt x="20843" y="7836"/>
                    <a:pt x="20877" y="7824"/>
                  </a:cubicBezTo>
                  <a:cubicBezTo>
                    <a:pt x="21282" y="7667"/>
                    <a:pt x="21637" y="7403"/>
                    <a:pt x="21902" y="7059"/>
                  </a:cubicBezTo>
                  <a:cubicBezTo>
                    <a:pt x="22195" y="7782"/>
                    <a:pt x="22681" y="8370"/>
                    <a:pt x="23363" y="8370"/>
                  </a:cubicBezTo>
                  <a:cubicBezTo>
                    <a:pt x="23432" y="8370"/>
                    <a:pt x="23504" y="8364"/>
                    <a:pt x="23577" y="8351"/>
                  </a:cubicBezTo>
                  <a:cubicBezTo>
                    <a:pt x="23952" y="8286"/>
                    <a:pt x="24241" y="8049"/>
                    <a:pt x="24472" y="7858"/>
                  </a:cubicBezTo>
                  <a:cubicBezTo>
                    <a:pt x="24838" y="7558"/>
                    <a:pt x="25218" y="7278"/>
                    <a:pt x="25585" y="7008"/>
                  </a:cubicBezTo>
                  <a:cubicBezTo>
                    <a:pt x="26499" y="6338"/>
                    <a:pt x="27371" y="5698"/>
                    <a:pt x="28055" y="4746"/>
                  </a:cubicBezTo>
                  <a:lnTo>
                    <a:pt x="28272" y="5396"/>
                  </a:lnTo>
                  <a:cubicBezTo>
                    <a:pt x="28309" y="5512"/>
                    <a:pt x="28411" y="5605"/>
                    <a:pt x="28531" y="5605"/>
                  </a:cubicBezTo>
                  <a:cubicBezTo>
                    <a:pt x="28542" y="5605"/>
                    <a:pt x="28553" y="5605"/>
                    <a:pt x="28565" y="5603"/>
                  </a:cubicBezTo>
                  <a:cubicBezTo>
                    <a:pt x="28698" y="5599"/>
                    <a:pt x="28813" y="5510"/>
                    <a:pt x="28849" y="5381"/>
                  </a:cubicBezTo>
                  <a:cubicBezTo>
                    <a:pt x="29009" y="4802"/>
                    <a:pt x="29525" y="4314"/>
                    <a:pt x="30426" y="3887"/>
                  </a:cubicBezTo>
                  <a:cubicBezTo>
                    <a:pt x="31534" y="3365"/>
                    <a:pt x="32732" y="3063"/>
                    <a:pt x="33956" y="2996"/>
                  </a:cubicBezTo>
                  <a:cubicBezTo>
                    <a:pt x="34203" y="2983"/>
                    <a:pt x="34453" y="2979"/>
                    <a:pt x="34703" y="2975"/>
                  </a:cubicBezTo>
                  <a:cubicBezTo>
                    <a:pt x="35566" y="2962"/>
                    <a:pt x="36457" y="2948"/>
                    <a:pt x="37271" y="2569"/>
                  </a:cubicBezTo>
                  <a:cubicBezTo>
                    <a:pt x="37610" y="2412"/>
                    <a:pt x="37911" y="2201"/>
                    <a:pt x="38201" y="1998"/>
                  </a:cubicBezTo>
                  <a:cubicBezTo>
                    <a:pt x="38313" y="1918"/>
                    <a:pt x="38425" y="1840"/>
                    <a:pt x="38540" y="1764"/>
                  </a:cubicBezTo>
                  <a:cubicBezTo>
                    <a:pt x="39596" y="1067"/>
                    <a:pt x="40820" y="666"/>
                    <a:pt x="42085" y="603"/>
                  </a:cubicBezTo>
                  <a:cubicBezTo>
                    <a:pt x="42251" y="595"/>
                    <a:pt x="42380" y="453"/>
                    <a:pt x="42372" y="286"/>
                  </a:cubicBezTo>
                  <a:cubicBezTo>
                    <a:pt x="42364" y="120"/>
                    <a:pt x="42242" y="4"/>
                    <a:pt x="42055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1409;p5"/>
          <p:cNvGrpSpPr/>
          <p:nvPr/>
        </p:nvGrpSpPr>
        <p:grpSpPr>
          <a:xfrm>
            <a:off x="1040434" y="3411327"/>
            <a:ext cx="1595676" cy="1240986"/>
            <a:chOff x="1040434" y="3411327"/>
            <a:chExt cx="1595676" cy="1240986"/>
          </a:xfrm>
        </p:grpSpPr>
        <p:sp>
          <p:nvSpPr>
            <p:cNvPr id="1410" name="Google Shape;1410;p5"/>
            <p:cNvSpPr/>
            <p:nvPr/>
          </p:nvSpPr>
          <p:spPr>
            <a:xfrm rot="-336000">
              <a:off x="1057680" y="3519720"/>
              <a:ext cx="332280" cy="240840"/>
            </a:xfrm>
            <a:custGeom>
              <a:avLst/>
              <a:gdLst/>
              <a:ahLst/>
              <a:cxnLst/>
              <a:rect l="l" t="t" r="r" b="b"/>
              <a:pathLst>
                <a:path w="15487" h="11233" extrusionOk="0">
                  <a:moveTo>
                    <a:pt x="9234" y="1"/>
                  </a:moveTo>
                  <a:cubicBezTo>
                    <a:pt x="9011" y="1"/>
                    <a:pt x="8787" y="33"/>
                    <a:pt x="8568" y="98"/>
                  </a:cubicBezTo>
                  <a:cubicBezTo>
                    <a:pt x="6623" y="673"/>
                    <a:pt x="2914" y="2131"/>
                    <a:pt x="1823" y="3257"/>
                  </a:cubicBezTo>
                  <a:cubicBezTo>
                    <a:pt x="437" y="4687"/>
                    <a:pt x="0" y="7261"/>
                    <a:pt x="666" y="8477"/>
                  </a:cubicBezTo>
                  <a:cubicBezTo>
                    <a:pt x="1332" y="9692"/>
                    <a:pt x="4062" y="11232"/>
                    <a:pt x="4062" y="11232"/>
                  </a:cubicBezTo>
                  <a:lnTo>
                    <a:pt x="15486" y="4282"/>
                  </a:lnTo>
                  <a:lnTo>
                    <a:pt x="12443" y="1738"/>
                  </a:lnTo>
                  <a:lnTo>
                    <a:pt x="10579" y="427"/>
                  </a:lnTo>
                  <a:cubicBezTo>
                    <a:pt x="10181" y="147"/>
                    <a:pt x="9710" y="1"/>
                    <a:pt x="9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"/>
            <p:cNvSpPr/>
            <p:nvPr/>
          </p:nvSpPr>
          <p:spPr>
            <a:xfrm rot="-336000">
              <a:off x="1051920" y="3514320"/>
              <a:ext cx="346680" cy="252360"/>
            </a:xfrm>
            <a:custGeom>
              <a:avLst/>
              <a:gdLst/>
              <a:ahLst/>
              <a:cxnLst/>
              <a:rect l="l" t="t" r="r" b="b"/>
              <a:pathLst>
                <a:path w="16165" h="11778" extrusionOk="0">
                  <a:moveTo>
                    <a:pt x="9472" y="505"/>
                  </a:moveTo>
                  <a:cubicBezTo>
                    <a:pt x="9476" y="505"/>
                    <a:pt x="9479" y="505"/>
                    <a:pt x="9483" y="505"/>
                  </a:cubicBezTo>
                  <a:cubicBezTo>
                    <a:pt x="9912" y="505"/>
                    <a:pt x="10330" y="637"/>
                    <a:pt x="10680" y="885"/>
                  </a:cubicBezTo>
                  <a:lnTo>
                    <a:pt x="12536" y="2190"/>
                  </a:lnTo>
                  <a:lnTo>
                    <a:pt x="15301" y="4501"/>
                  </a:lnTo>
                  <a:lnTo>
                    <a:pt x="4305" y="11192"/>
                  </a:lnTo>
                  <a:cubicBezTo>
                    <a:pt x="3767" y="10876"/>
                    <a:pt x="1677" y="9604"/>
                    <a:pt x="1133" y="8608"/>
                  </a:cubicBezTo>
                  <a:cubicBezTo>
                    <a:pt x="535" y="7517"/>
                    <a:pt x="900" y="5078"/>
                    <a:pt x="2250" y="3685"/>
                  </a:cubicBezTo>
                  <a:cubicBezTo>
                    <a:pt x="3254" y="2649"/>
                    <a:pt x="6748" y="1223"/>
                    <a:pt x="8885" y="591"/>
                  </a:cubicBezTo>
                  <a:cubicBezTo>
                    <a:pt x="9076" y="535"/>
                    <a:pt x="9273" y="505"/>
                    <a:pt x="9472" y="505"/>
                  </a:cubicBezTo>
                  <a:close/>
                  <a:moveTo>
                    <a:pt x="9483" y="1"/>
                  </a:moveTo>
                  <a:cubicBezTo>
                    <a:pt x="9235" y="1"/>
                    <a:pt x="8985" y="37"/>
                    <a:pt x="8743" y="110"/>
                  </a:cubicBezTo>
                  <a:cubicBezTo>
                    <a:pt x="7106" y="593"/>
                    <a:pt x="3109" y="2076"/>
                    <a:pt x="1889" y="3335"/>
                  </a:cubicBezTo>
                  <a:cubicBezTo>
                    <a:pt x="371" y="4900"/>
                    <a:pt x="0" y="7586"/>
                    <a:pt x="691" y="8851"/>
                  </a:cubicBezTo>
                  <a:cubicBezTo>
                    <a:pt x="1383" y="10114"/>
                    <a:pt x="4070" y="11642"/>
                    <a:pt x="4185" y="11705"/>
                  </a:cubicBezTo>
                  <a:lnTo>
                    <a:pt x="4313" y="11777"/>
                  </a:lnTo>
                  <a:lnTo>
                    <a:pt x="16165" y="4567"/>
                  </a:lnTo>
                  <a:lnTo>
                    <a:pt x="12853" y="1798"/>
                  </a:lnTo>
                  <a:lnTo>
                    <a:pt x="10971" y="473"/>
                  </a:lnTo>
                  <a:cubicBezTo>
                    <a:pt x="10531" y="162"/>
                    <a:pt x="10010" y="1"/>
                    <a:pt x="9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"/>
            <p:cNvSpPr/>
            <p:nvPr/>
          </p:nvSpPr>
          <p:spPr>
            <a:xfrm rot="-336000">
              <a:off x="1130760" y="3484080"/>
              <a:ext cx="1446480" cy="1092960"/>
            </a:xfrm>
            <a:custGeom>
              <a:avLst/>
              <a:gdLst/>
              <a:ahLst/>
              <a:cxnLst/>
              <a:rect l="l" t="t" r="r" b="b"/>
              <a:pathLst>
                <a:path w="67259" h="50838" extrusionOk="0">
                  <a:moveTo>
                    <a:pt x="12500" y="1"/>
                  </a:moveTo>
                  <a:cubicBezTo>
                    <a:pt x="12373" y="1"/>
                    <a:pt x="12245" y="14"/>
                    <a:pt x="12118" y="46"/>
                  </a:cubicBezTo>
                  <a:lnTo>
                    <a:pt x="3055" y="4181"/>
                  </a:lnTo>
                  <a:cubicBezTo>
                    <a:pt x="3055" y="4181"/>
                    <a:pt x="1" y="5908"/>
                    <a:pt x="966" y="11197"/>
                  </a:cubicBezTo>
                  <a:lnTo>
                    <a:pt x="53900" y="50173"/>
                  </a:lnTo>
                  <a:cubicBezTo>
                    <a:pt x="53900" y="50173"/>
                    <a:pt x="54810" y="50837"/>
                    <a:pt x="56505" y="50837"/>
                  </a:cubicBezTo>
                  <a:cubicBezTo>
                    <a:pt x="57220" y="50837"/>
                    <a:pt x="58076" y="50719"/>
                    <a:pt x="59062" y="50382"/>
                  </a:cubicBezTo>
                  <a:cubicBezTo>
                    <a:pt x="62384" y="49249"/>
                    <a:pt x="65791" y="45329"/>
                    <a:pt x="66524" y="42019"/>
                  </a:cubicBezTo>
                  <a:cubicBezTo>
                    <a:pt x="67258" y="38710"/>
                    <a:pt x="64952" y="37663"/>
                    <a:pt x="64499" y="37296"/>
                  </a:cubicBezTo>
                  <a:cubicBezTo>
                    <a:pt x="64046" y="36930"/>
                    <a:pt x="13901" y="440"/>
                    <a:pt x="13901" y="440"/>
                  </a:cubicBezTo>
                  <a:cubicBezTo>
                    <a:pt x="13901" y="440"/>
                    <a:pt x="13225" y="1"/>
                    <a:pt x="1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"/>
            <p:cNvSpPr/>
            <p:nvPr/>
          </p:nvSpPr>
          <p:spPr>
            <a:xfrm rot="-336000">
              <a:off x="1125720" y="3479760"/>
              <a:ext cx="1456560" cy="1104120"/>
            </a:xfrm>
            <a:custGeom>
              <a:avLst/>
              <a:gdLst/>
              <a:ahLst/>
              <a:cxnLst/>
              <a:rect l="l" t="t" r="r" b="b"/>
              <a:pathLst>
                <a:path w="67726" h="51344" extrusionOk="0">
                  <a:moveTo>
                    <a:pt x="12770" y="504"/>
                  </a:moveTo>
                  <a:cubicBezTo>
                    <a:pt x="13403" y="504"/>
                    <a:pt x="14019" y="896"/>
                    <a:pt x="14020" y="896"/>
                  </a:cubicBezTo>
                  <a:cubicBezTo>
                    <a:pt x="14521" y="1260"/>
                    <a:pt x="64086" y="37328"/>
                    <a:pt x="64607" y="37744"/>
                  </a:cubicBezTo>
                  <a:cubicBezTo>
                    <a:pt x="64665" y="37790"/>
                    <a:pt x="64748" y="37846"/>
                    <a:pt x="64850" y="37915"/>
                  </a:cubicBezTo>
                  <a:cubicBezTo>
                    <a:pt x="65541" y="38376"/>
                    <a:pt x="67158" y="39457"/>
                    <a:pt x="66546" y="42216"/>
                  </a:cubicBezTo>
                  <a:cubicBezTo>
                    <a:pt x="65821" y="45495"/>
                    <a:pt x="62410" y="49317"/>
                    <a:pt x="59248" y="50396"/>
                  </a:cubicBezTo>
                  <a:cubicBezTo>
                    <a:pt x="58298" y="50720"/>
                    <a:pt x="57473" y="50834"/>
                    <a:pt x="56784" y="50834"/>
                  </a:cubicBezTo>
                  <a:cubicBezTo>
                    <a:pt x="55194" y="50834"/>
                    <a:pt x="54328" y="50231"/>
                    <a:pt x="54317" y="50223"/>
                  </a:cubicBezTo>
                  <a:lnTo>
                    <a:pt x="1464" y="11305"/>
                  </a:lnTo>
                  <a:cubicBezTo>
                    <a:pt x="599" y="6350"/>
                    <a:pt x="3330" y="4718"/>
                    <a:pt x="3426" y="4662"/>
                  </a:cubicBezTo>
                  <a:lnTo>
                    <a:pt x="12468" y="537"/>
                  </a:lnTo>
                  <a:cubicBezTo>
                    <a:pt x="12567" y="514"/>
                    <a:pt x="12669" y="504"/>
                    <a:pt x="12770" y="504"/>
                  </a:cubicBezTo>
                  <a:close/>
                  <a:moveTo>
                    <a:pt x="12767" y="1"/>
                  </a:moveTo>
                  <a:cubicBezTo>
                    <a:pt x="12621" y="1"/>
                    <a:pt x="12473" y="16"/>
                    <a:pt x="12325" y="53"/>
                  </a:cubicBezTo>
                  <a:lnTo>
                    <a:pt x="3199" y="4213"/>
                  </a:lnTo>
                  <a:cubicBezTo>
                    <a:pt x="3068" y="4287"/>
                    <a:pt x="1" y="6091"/>
                    <a:pt x="986" y="11494"/>
                  </a:cubicBezTo>
                  <a:lnTo>
                    <a:pt x="1005" y="11592"/>
                  </a:lnTo>
                  <a:lnTo>
                    <a:pt x="54019" y="50630"/>
                  </a:lnTo>
                  <a:cubicBezTo>
                    <a:pt x="54075" y="50670"/>
                    <a:pt x="55026" y="51344"/>
                    <a:pt x="56763" y="51344"/>
                  </a:cubicBezTo>
                  <a:cubicBezTo>
                    <a:pt x="57506" y="51344"/>
                    <a:pt x="58392" y="51221"/>
                    <a:pt x="59412" y="50873"/>
                  </a:cubicBezTo>
                  <a:cubicBezTo>
                    <a:pt x="62774" y="49727"/>
                    <a:pt x="66267" y="45813"/>
                    <a:pt x="67040" y="42327"/>
                  </a:cubicBezTo>
                  <a:cubicBezTo>
                    <a:pt x="67725" y="39231"/>
                    <a:pt x="65840" y="37970"/>
                    <a:pt x="65132" y="37497"/>
                  </a:cubicBezTo>
                  <a:cubicBezTo>
                    <a:pt x="65046" y="37439"/>
                    <a:pt x="64974" y="37392"/>
                    <a:pt x="64926" y="37353"/>
                  </a:cubicBezTo>
                  <a:cubicBezTo>
                    <a:pt x="64474" y="36985"/>
                    <a:pt x="16365" y="1979"/>
                    <a:pt x="14307" y="481"/>
                  </a:cubicBezTo>
                  <a:cubicBezTo>
                    <a:pt x="14272" y="458"/>
                    <a:pt x="13558" y="1"/>
                    <a:pt x="127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"/>
            <p:cNvSpPr/>
            <p:nvPr/>
          </p:nvSpPr>
          <p:spPr>
            <a:xfrm rot="-336000">
              <a:off x="2293560" y="4244400"/>
              <a:ext cx="329760" cy="278280"/>
            </a:xfrm>
            <a:custGeom>
              <a:avLst/>
              <a:gdLst/>
              <a:ahLst/>
              <a:cxnLst/>
              <a:rect l="l" t="t" r="r" b="b"/>
              <a:pathLst>
                <a:path w="15369" h="12972" extrusionOk="0">
                  <a:moveTo>
                    <a:pt x="11461" y="0"/>
                  </a:moveTo>
                  <a:cubicBezTo>
                    <a:pt x="9519" y="0"/>
                    <a:pt x="6944" y="1182"/>
                    <a:pt x="4693" y="3287"/>
                  </a:cubicBezTo>
                  <a:cubicBezTo>
                    <a:pt x="1363" y="6402"/>
                    <a:pt x="1" y="10359"/>
                    <a:pt x="1653" y="12126"/>
                  </a:cubicBezTo>
                  <a:cubicBezTo>
                    <a:pt x="2189" y="12699"/>
                    <a:pt x="2976" y="12971"/>
                    <a:pt x="3908" y="12971"/>
                  </a:cubicBezTo>
                  <a:cubicBezTo>
                    <a:pt x="5851" y="12971"/>
                    <a:pt x="8425" y="11789"/>
                    <a:pt x="10676" y="9685"/>
                  </a:cubicBezTo>
                  <a:cubicBezTo>
                    <a:pt x="14007" y="6570"/>
                    <a:pt x="15368" y="2613"/>
                    <a:pt x="13717" y="845"/>
                  </a:cubicBezTo>
                  <a:cubicBezTo>
                    <a:pt x="13181" y="272"/>
                    <a:pt x="12394" y="0"/>
                    <a:pt x="1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"/>
            <p:cNvSpPr/>
            <p:nvPr/>
          </p:nvSpPr>
          <p:spPr>
            <a:xfrm rot="-336000">
              <a:off x="2304360" y="4238640"/>
              <a:ext cx="309960" cy="289080"/>
            </a:xfrm>
            <a:custGeom>
              <a:avLst/>
              <a:gdLst/>
              <a:ahLst/>
              <a:cxnLst/>
              <a:rect l="l" t="t" r="r" b="b"/>
              <a:pathLst>
                <a:path w="14450" h="13479" extrusionOk="0">
                  <a:moveTo>
                    <a:pt x="11006" y="505"/>
                  </a:moveTo>
                  <a:cubicBezTo>
                    <a:pt x="11886" y="505"/>
                    <a:pt x="12597" y="763"/>
                    <a:pt x="13072" y="1272"/>
                  </a:cubicBezTo>
                  <a:cubicBezTo>
                    <a:pt x="13804" y="2055"/>
                    <a:pt x="13908" y="3354"/>
                    <a:pt x="13366" y="4931"/>
                  </a:cubicBezTo>
                  <a:cubicBezTo>
                    <a:pt x="12805" y="6564"/>
                    <a:pt x="11625" y="8276"/>
                    <a:pt x="10044" y="9755"/>
                  </a:cubicBezTo>
                  <a:cubicBezTo>
                    <a:pt x="8461" y="11234"/>
                    <a:pt x="6673" y="12296"/>
                    <a:pt x="5008" y="12746"/>
                  </a:cubicBezTo>
                  <a:cubicBezTo>
                    <a:pt x="4443" y="12899"/>
                    <a:pt x="3918" y="12975"/>
                    <a:pt x="3442" y="12975"/>
                  </a:cubicBezTo>
                  <a:cubicBezTo>
                    <a:pt x="2562" y="12975"/>
                    <a:pt x="1852" y="12716"/>
                    <a:pt x="1376" y="12208"/>
                  </a:cubicBezTo>
                  <a:cubicBezTo>
                    <a:pt x="644" y="11425"/>
                    <a:pt x="539" y="10126"/>
                    <a:pt x="1082" y="8548"/>
                  </a:cubicBezTo>
                  <a:cubicBezTo>
                    <a:pt x="1643" y="6916"/>
                    <a:pt x="2823" y="5204"/>
                    <a:pt x="4404" y="3725"/>
                  </a:cubicBezTo>
                  <a:cubicBezTo>
                    <a:pt x="5987" y="2246"/>
                    <a:pt x="7775" y="1183"/>
                    <a:pt x="9439" y="732"/>
                  </a:cubicBezTo>
                  <a:cubicBezTo>
                    <a:pt x="10005" y="579"/>
                    <a:pt x="10530" y="505"/>
                    <a:pt x="11006" y="505"/>
                  </a:cubicBezTo>
                  <a:close/>
                  <a:moveTo>
                    <a:pt x="11007" y="1"/>
                  </a:moveTo>
                  <a:cubicBezTo>
                    <a:pt x="10486" y="1"/>
                    <a:pt x="9916" y="82"/>
                    <a:pt x="9309" y="247"/>
                  </a:cubicBezTo>
                  <a:cubicBezTo>
                    <a:pt x="7566" y="719"/>
                    <a:pt x="5703" y="1823"/>
                    <a:pt x="4062" y="3357"/>
                  </a:cubicBezTo>
                  <a:cubicBezTo>
                    <a:pt x="2422" y="4891"/>
                    <a:pt x="1195" y="6677"/>
                    <a:pt x="607" y="8384"/>
                  </a:cubicBezTo>
                  <a:cubicBezTo>
                    <a:pt x="1" y="10146"/>
                    <a:pt x="144" y="11626"/>
                    <a:pt x="1009" y="12552"/>
                  </a:cubicBezTo>
                  <a:cubicBezTo>
                    <a:pt x="1582" y="13165"/>
                    <a:pt x="2421" y="13479"/>
                    <a:pt x="3444" y="13479"/>
                  </a:cubicBezTo>
                  <a:cubicBezTo>
                    <a:pt x="3965" y="13479"/>
                    <a:pt x="4533" y="13397"/>
                    <a:pt x="5140" y="13233"/>
                  </a:cubicBezTo>
                  <a:cubicBezTo>
                    <a:pt x="6884" y="12761"/>
                    <a:pt x="8747" y="11656"/>
                    <a:pt x="10388" y="10122"/>
                  </a:cubicBezTo>
                  <a:cubicBezTo>
                    <a:pt x="12029" y="8589"/>
                    <a:pt x="13256" y="6803"/>
                    <a:pt x="13842" y="5095"/>
                  </a:cubicBezTo>
                  <a:cubicBezTo>
                    <a:pt x="14449" y="3334"/>
                    <a:pt x="14306" y="1854"/>
                    <a:pt x="13440" y="928"/>
                  </a:cubicBezTo>
                  <a:cubicBezTo>
                    <a:pt x="12867" y="315"/>
                    <a:pt x="12030" y="1"/>
                    <a:pt x="11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"/>
            <p:cNvSpPr/>
            <p:nvPr/>
          </p:nvSpPr>
          <p:spPr>
            <a:xfrm rot="-336000">
              <a:off x="1119240" y="3503880"/>
              <a:ext cx="1054080" cy="820080"/>
            </a:xfrm>
            <a:custGeom>
              <a:avLst/>
              <a:gdLst/>
              <a:ahLst/>
              <a:cxnLst/>
              <a:rect l="l" t="t" r="r" b="b"/>
              <a:pathLst>
                <a:path w="49033" h="38150" extrusionOk="0">
                  <a:moveTo>
                    <a:pt x="12500" y="1"/>
                  </a:moveTo>
                  <a:cubicBezTo>
                    <a:pt x="12373" y="1"/>
                    <a:pt x="12245" y="14"/>
                    <a:pt x="12118" y="46"/>
                  </a:cubicBezTo>
                  <a:lnTo>
                    <a:pt x="3054" y="4181"/>
                  </a:lnTo>
                  <a:cubicBezTo>
                    <a:pt x="3054" y="4181"/>
                    <a:pt x="1" y="5907"/>
                    <a:pt x="966" y="11197"/>
                  </a:cubicBezTo>
                  <a:lnTo>
                    <a:pt x="37569" y="38150"/>
                  </a:lnTo>
                  <a:cubicBezTo>
                    <a:pt x="37309" y="36909"/>
                    <a:pt x="37358" y="35090"/>
                    <a:pt x="38756" y="32928"/>
                  </a:cubicBezTo>
                  <a:cubicBezTo>
                    <a:pt x="40056" y="30914"/>
                    <a:pt x="45883" y="27669"/>
                    <a:pt x="49033" y="26014"/>
                  </a:cubicBezTo>
                  <a:cubicBezTo>
                    <a:pt x="34152" y="15176"/>
                    <a:pt x="13901" y="440"/>
                    <a:pt x="13901" y="440"/>
                  </a:cubicBezTo>
                  <a:cubicBezTo>
                    <a:pt x="13901" y="440"/>
                    <a:pt x="13224" y="1"/>
                    <a:pt x="125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"/>
            <p:cNvSpPr/>
            <p:nvPr/>
          </p:nvSpPr>
          <p:spPr>
            <a:xfrm rot="-336000">
              <a:off x="1111680" y="3497400"/>
              <a:ext cx="1070640" cy="834480"/>
            </a:xfrm>
            <a:custGeom>
              <a:avLst/>
              <a:gdLst/>
              <a:ahLst/>
              <a:cxnLst/>
              <a:rect l="l" t="t" r="r" b="b"/>
              <a:pathLst>
                <a:path w="49799" h="38827" extrusionOk="0">
                  <a:moveTo>
                    <a:pt x="12865" y="678"/>
                  </a:moveTo>
                  <a:cubicBezTo>
                    <a:pt x="13439" y="678"/>
                    <a:pt x="14010" y="1019"/>
                    <a:pt x="14075" y="1060"/>
                  </a:cubicBezTo>
                  <a:cubicBezTo>
                    <a:pt x="14555" y="1409"/>
                    <a:pt x="34106" y="15635"/>
                    <a:pt x="48759" y="26308"/>
                  </a:cubicBezTo>
                  <a:cubicBezTo>
                    <a:pt x="45396" y="28095"/>
                    <a:pt x="40104" y="31121"/>
                    <a:pt x="38835" y="33083"/>
                  </a:cubicBezTo>
                  <a:cubicBezTo>
                    <a:pt x="37645" y="34925"/>
                    <a:pt x="37405" y="36539"/>
                    <a:pt x="37489" y="37740"/>
                  </a:cubicBezTo>
                  <a:lnTo>
                    <a:pt x="1639" y="11344"/>
                  </a:lnTo>
                  <a:cubicBezTo>
                    <a:pt x="805" y="6481"/>
                    <a:pt x="3471" y="4880"/>
                    <a:pt x="3559" y="4827"/>
                  </a:cubicBezTo>
                  <a:lnTo>
                    <a:pt x="12593" y="707"/>
                  </a:lnTo>
                  <a:cubicBezTo>
                    <a:pt x="12682" y="687"/>
                    <a:pt x="12774" y="678"/>
                    <a:pt x="12865" y="678"/>
                  </a:cubicBezTo>
                  <a:close/>
                  <a:moveTo>
                    <a:pt x="12863" y="1"/>
                  </a:moveTo>
                  <a:cubicBezTo>
                    <a:pt x="12710" y="1"/>
                    <a:pt x="12555" y="17"/>
                    <a:pt x="12401" y="56"/>
                  </a:cubicBezTo>
                  <a:cubicBezTo>
                    <a:pt x="12380" y="60"/>
                    <a:pt x="12360" y="67"/>
                    <a:pt x="12342" y="77"/>
                  </a:cubicBezTo>
                  <a:lnTo>
                    <a:pt x="3252" y="4225"/>
                  </a:lnTo>
                  <a:cubicBezTo>
                    <a:pt x="3119" y="4300"/>
                    <a:pt x="0" y="6134"/>
                    <a:pt x="997" y="11596"/>
                  </a:cubicBezTo>
                  <a:cubicBezTo>
                    <a:pt x="1012" y="11681"/>
                    <a:pt x="1061" y="11757"/>
                    <a:pt x="1130" y="11809"/>
                  </a:cubicBezTo>
                  <a:lnTo>
                    <a:pt x="37733" y="38760"/>
                  </a:lnTo>
                  <a:cubicBezTo>
                    <a:pt x="37790" y="38804"/>
                    <a:pt x="37861" y="38827"/>
                    <a:pt x="37934" y="38827"/>
                  </a:cubicBezTo>
                  <a:lnTo>
                    <a:pt x="37934" y="38826"/>
                  </a:lnTo>
                  <a:cubicBezTo>
                    <a:pt x="38149" y="38826"/>
                    <a:pt x="38309" y="38628"/>
                    <a:pt x="38265" y="38417"/>
                  </a:cubicBezTo>
                  <a:cubicBezTo>
                    <a:pt x="38033" y="37315"/>
                    <a:pt x="38042" y="35556"/>
                    <a:pt x="39404" y="33449"/>
                  </a:cubicBezTo>
                  <a:cubicBezTo>
                    <a:pt x="40314" y="32041"/>
                    <a:pt x="44014" y="29562"/>
                    <a:pt x="49553" y="26652"/>
                  </a:cubicBezTo>
                  <a:cubicBezTo>
                    <a:pt x="49775" y="26536"/>
                    <a:pt x="49798" y="26226"/>
                    <a:pt x="49596" y="26079"/>
                  </a:cubicBezTo>
                  <a:cubicBezTo>
                    <a:pt x="34715" y="15242"/>
                    <a:pt x="14464" y="505"/>
                    <a:pt x="14464" y="505"/>
                  </a:cubicBezTo>
                  <a:cubicBezTo>
                    <a:pt x="14459" y="502"/>
                    <a:pt x="14454" y="499"/>
                    <a:pt x="14449" y="495"/>
                  </a:cubicBezTo>
                  <a:cubicBezTo>
                    <a:pt x="14413" y="472"/>
                    <a:pt x="13681" y="1"/>
                    <a:pt x="128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"/>
            <p:cNvSpPr/>
            <p:nvPr/>
          </p:nvSpPr>
          <p:spPr>
            <a:xfrm rot="-336000">
              <a:off x="1904040" y="3911400"/>
              <a:ext cx="585000" cy="428400"/>
            </a:xfrm>
            <a:custGeom>
              <a:avLst/>
              <a:gdLst/>
              <a:ahLst/>
              <a:cxnLst/>
              <a:rect l="l" t="t" r="r" b="b"/>
              <a:pathLst>
                <a:path w="27234" h="19951" extrusionOk="0">
                  <a:moveTo>
                    <a:pt x="5404" y="1"/>
                  </a:moveTo>
                  <a:cubicBezTo>
                    <a:pt x="5016" y="1"/>
                    <a:pt x="4627" y="95"/>
                    <a:pt x="4273" y="287"/>
                  </a:cubicBezTo>
                  <a:lnTo>
                    <a:pt x="1280" y="1920"/>
                  </a:lnTo>
                  <a:cubicBezTo>
                    <a:pt x="562" y="2311"/>
                    <a:pt x="97" y="3042"/>
                    <a:pt x="49" y="3858"/>
                  </a:cubicBezTo>
                  <a:cubicBezTo>
                    <a:pt x="1" y="4672"/>
                    <a:pt x="376" y="5454"/>
                    <a:pt x="1042" y="5926"/>
                  </a:cubicBezTo>
                  <a:lnTo>
                    <a:pt x="20379" y="19951"/>
                  </a:lnTo>
                  <a:lnTo>
                    <a:pt x="20674" y="19542"/>
                  </a:lnTo>
                  <a:lnTo>
                    <a:pt x="1335" y="5516"/>
                  </a:lnTo>
                  <a:cubicBezTo>
                    <a:pt x="810" y="5144"/>
                    <a:pt x="515" y="4529"/>
                    <a:pt x="553" y="3887"/>
                  </a:cubicBezTo>
                  <a:cubicBezTo>
                    <a:pt x="591" y="3247"/>
                    <a:pt x="956" y="2670"/>
                    <a:pt x="1520" y="2363"/>
                  </a:cubicBezTo>
                  <a:lnTo>
                    <a:pt x="4513" y="730"/>
                  </a:lnTo>
                  <a:cubicBezTo>
                    <a:pt x="4793" y="578"/>
                    <a:pt x="5100" y="504"/>
                    <a:pt x="5405" y="504"/>
                  </a:cubicBezTo>
                  <a:cubicBezTo>
                    <a:pt x="5790" y="504"/>
                    <a:pt x="6173" y="622"/>
                    <a:pt x="6497" y="856"/>
                  </a:cubicBezTo>
                  <a:lnTo>
                    <a:pt x="26938" y="15661"/>
                  </a:lnTo>
                  <a:lnTo>
                    <a:pt x="27234" y="15253"/>
                  </a:lnTo>
                  <a:lnTo>
                    <a:pt x="6793" y="448"/>
                  </a:lnTo>
                  <a:cubicBezTo>
                    <a:pt x="6380" y="151"/>
                    <a:pt x="5893" y="1"/>
                    <a:pt x="54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6"/>
          <p:cNvSpPr/>
          <p:nvPr/>
        </p:nvSpPr>
        <p:spPr>
          <a:xfrm>
            <a:off x="284760" y="1470240"/>
            <a:ext cx="1798200" cy="179892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60" dir="5400000" sx="90000" sy="-19000" rotWithShape="0">
              <a:schemeClr val="l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6"/>
          <p:cNvSpPr/>
          <p:nvPr/>
        </p:nvSpPr>
        <p:spPr>
          <a:xfrm>
            <a:off x="672840" y="3331440"/>
            <a:ext cx="100440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Clara Monaco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6"/>
          <p:cNvSpPr/>
          <p:nvPr/>
        </p:nvSpPr>
        <p:spPr>
          <a:xfrm>
            <a:off x="840240" y="96840"/>
            <a:ext cx="7288200" cy="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 b="0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Chi siamo</a:t>
            </a:r>
            <a:endParaRPr sz="4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6"/>
          <p:cNvSpPr/>
          <p:nvPr/>
        </p:nvSpPr>
        <p:spPr>
          <a:xfrm>
            <a:off x="2584440" y="1459440"/>
            <a:ext cx="1798920" cy="179892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25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60" dir="5400000" sx="90000" sy="-19000" rotWithShape="0">
              <a:schemeClr val="l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6"/>
          <p:cNvSpPr/>
          <p:nvPr/>
        </p:nvSpPr>
        <p:spPr>
          <a:xfrm>
            <a:off x="4739040" y="1459440"/>
            <a:ext cx="1807200" cy="179892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25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60" dir="5400000" sx="90000" sy="-19000" rotWithShape="0">
              <a:schemeClr val="l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6"/>
          <p:cNvSpPr/>
          <p:nvPr/>
        </p:nvSpPr>
        <p:spPr>
          <a:xfrm>
            <a:off x="6903720" y="4007520"/>
            <a:ext cx="2875680" cy="21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www.linkedin.com/in/claudio-amato</a:t>
            </a:r>
            <a:endParaRPr sz="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6"/>
          <p:cNvSpPr/>
          <p:nvPr/>
        </p:nvSpPr>
        <p:spPr>
          <a:xfrm>
            <a:off x="2911320" y="3331440"/>
            <a:ext cx="118872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Emanuele Basso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6"/>
          <p:cNvSpPr/>
          <p:nvPr/>
        </p:nvSpPr>
        <p:spPr>
          <a:xfrm>
            <a:off x="5121720" y="3331440"/>
            <a:ext cx="106668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Antonio Basileo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6"/>
          <p:cNvSpPr/>
          <p:nvPr/>
        </p:nvSpPr>
        <p:spPr>
          <a:xfrm>
            <a:off x="6935040" y="1459440"/>
            <a:ext cx="1807200" cy="1820520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25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60" dir="5400000" sx="90000" sy="-19000" rotWithShape="0">
              <a:schemeClr val="l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6"/>
          <p:cNvSpPr/>
          <p:nvPr/>
        </p:nvSpPr>
        <p:spPr>
          <a:xfrm>
            <a:off x="7358760" y="3342240"/>
            <a:ext cx="96408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Claudio Amato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1775;p9">
            <a:extLst>
              <a:ext uri="{FF2B5EF4-FFF2-40B4-BE49-F238E27FC236}">
                <a16:creationId xmlns:a16="http://schemas.microsoft.com/office/drawing/2014/main" id="{401EFEE7-8244-463D-9E0E-302A7BB8F98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320760" y="3801600"/>
            <a:ext cx="122760" cy="12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776;p9">
            <a:extLst>
              <a:ext uri="{FF2B5EF4-FFF2-40B4-BE49-F238E27FC236}">
                <a16:creationId xmlns:a16="http://schemas.microsoft.com/office/drawing/2014/main" id="{08A36D4B-2221-4191-B93A-78F44325286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9440" y="4041000"/>
            <a:ext cx="147240" cy="14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777;p9">
            <a:extLst>
              <a:ext uri="{FF2B5EF4-FFF2-40B4-BE49-F238E27FC236}">
                <a16:creationId xmlns:a16="http://schemas.microsoft.com/office/drawing/2014/main" id="{1286D85E-DE91-417F-BF39-9D49E653E0D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17720" y="4041000"/>
            <a:ext cx="147240" cy="14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778;p9">
            <a:extLst>
              <a:ext uri="{FF2B5EF4-FFF2-40B4-BE49-F238E27FC236}">
                <a16:creationId xmlns:a16="http://schemas.microsoft.com/office/drawing/2014/main" id="{B03801CE-B543-486E-A0A7-1AD6C3D37CA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17320" y="4041000"/>
            <a:ext cx="147240" cy="14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779;p9">
            <a:extLst>
              <a:ext uri="{FF2B5EF4-FFF2-40B4-BE49-F238E27FC236}">
                <a16:creationId xmlns:a16="http://schemas.microsoft.com/office/drawing/2014/main" id="{07366E41-58EB-48F7-A4B4-1B02C54B6EB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4623522" y="3801600"/>
            <a:ext cx="122760" cy="12276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1781;p9">
            <a:extLst>
              <a:ext uri="{FF2B5EF4-FFF2-40B4-BE49-F238E27FC236}">
                <a16:creationId xmlns:a16="http://schemas.microsoft.com/office/drawing/2014/main" id="{7FA3BA20-64A7-490A-8DAD-11633A24DE87}"/>
              </a:ext>
            </a:extLst>
          </p:cNvPr>
          <p:cNvSpPr/>
          <p:nvPr/>
        </p:nvSpPr>
        <p:spPr>
          <a:xfrm>
            <a:off x="381600" y="3754440"/>
            <a:ext cx="1802520" cy="22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clara.monaco.95@gmail.com</a:t>
            </a:r>
            <a:endParaRPr sz="9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1782;p9">
            <a:extLst>
              <a:ext uri="{FF2B5EF4-FFF2-40B4-BE49-F238E27FC236}">
                <a16:creationId xmlns:a16="http://schemas.microsoft.com/office/drawing/2014/main" id="{113A56CD-ECE4-4441-9C81-2D6002AFBDDD}"/>
              </a:ext>
            </a:extLst>
          </p:cNvPr>
          <p:cNvSpPr/>
          <p:nvPr/>
        </p:nvSpPr>
        <p:spPr>
          <a:xfrm>
            <a:off x="367200" y="3997440"/>
            <a:ext cx="1935000" cy="21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/>
            <a:r>
              <a:rPr lang="it-IT" sz="800" b="1" dirty="0">
                <a:solidFill>
                  <a:srgbClr val="FFFFFF"/>
                </a:solidFill>
              </a:rPr>
              <a:t>www.linkedin.com/in/clara-monaco</a:t>
            </a:r>
            <a:endParaRPr lang="it-IT" sz="800" dirty="0"/>
          </a:p>
        </p:txBody>
      </p:sp>
      <p:pic>
        <p:nvPicPr>
          <p:cNvPr id="50" name="Google Shape;1787;p9">
            <a:extLst>
              <a:ext uri="{FF2B5EF4-FFF2-40B4-BE49-F238E27FC236}">
                <a16:creationId xmlns:a16="http://schemas.microsoft.com/office/drawing/2014/main" id="{703418B1-0812-4FD9-B07F-61455BB3054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41800" y="3801600"/>
            <a:ext cx="122760" cy="12384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1788;p9">
            <a:extLst>
              <a:ext uri="{FF2B5EF4-FFF2-40B4-BE49-F238E27FC236}">
                <a16:creationId xmlns:a16="http://schemas.microsoft.com/office/drawing/2014/main" id="{5CE6C028-ACE4-4525-9D9D-0BE70E9C8375}"/>
              </a:ext>
            </a:extLst>
          </p:cNvPr>
          <p:cNvSpPr/>
          <p:nvPr/>
        </p:nvSpPr>
        <p:spPr>
          <a:xfrm>
            <a:off x="6891480" y="3748320"/>
            <a:ext cx="1802520" cy="22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claudio.amato1@outlook.it</a:t>
            </a:r>
            <a:endParaRPr sz="9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793;p9">
            <a:extLst>
              <a:ext uri="{FF2B5EF4-FFF2-40B4-BE49-F238E27FC236}">
                <a16:creationId xmlns:a16="http://schemas.microsoft.com/office/drawing/2014/main" id="{D5F9327B-BB16-4787-A502-3EAB8A65C267}"/>
              </a:ext>
            </a:extLst>
          </p:cNvPr>
          <p:cNvSpPr/>
          <p:nvPr/>
        </p:nvSpPr>
        <p:spPr>
          <a:xfrm>
            <a:off x="2439720" y="4007520"/>
            <a:ext cx="2179800" cy="21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www.linkedin.com/in/emanuele-basso</a:t>
            </a:r>
            <a:endParaRPr sz="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794;p9">
            <a:extLst>
              <a:ext uri="{FF2B5EF4-FFF2-40B4-BE49-F238E27FC236}">
                <a16:creationId xmlns:a16="http://schemas.microsoft.com/office/drawing/2014/main" id="{A38B6251-1BDD-4D68-B3E6-D746853C64F9}"/>
              </a:ext>
            </a:extLst>
          </p:cNvPr>
          <p:cNvSpPr/>
          <p:nvPr/>
        </p:nvSpPr>
        <p:spPr>
          <a:xfrm>
            <a:off x="2427480" y="3748320"/>
            <a:ext cx="2179800" cy="22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emanuele.basso@outlook.com</a:t>
            </a:r>
            <a:endParaRPr sz="9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1795;p9">
            <a:extLst>
              <a:ext uri="{FF2B5EF4-FFF2-40B4-BE49-F238E27FC236}">
                <a16:creationId xmlns:a16="http://schemas.microsoft.com/office/drawing/2014/main" id="{76C2F2B3-03EB-48BF-917C-69F65700574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78160" y="3801600"/>
            <a:ext cx="122760" cy="12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796;p9">
            <a:extLst>
              <a:ext uri="{FF2B5EF4-FFF2-40B4-BE49-F238E27FC236}">
                <a16:creationId xmlns:a16="http://schemas.microsoft.com/office/drawing/2014/main" id="{72557E10-CF65-4D31-9390-9F0D5625537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3680" y="4041360"/>
            <a:ext cx="147240" cy="14724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1793;p9">
            <a:extLst>
              <a:ext uri="{FF2B5EF4-FFF2-40B4-BE49-F238E27FC236}">
                <a16:creationId xmlns:a16="http://schemas.microsoft.com/office/drawing/2014/main" id="{8E45178A-E291-439D-989A-3684B0052EA7}"/>
              </a:ext>
            </a:extLst>
          </p:cNvPr>
          <p:cNvSpPr/>
          <p:nvPr/>
        </p:nvSpPr>
        <p:spPr>
          <a:xfrm>
            <a:off x="4699454" y="3997440"/>
            <a:ext cx="2138220" cy="3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/>
            <a:r>
              <a:rPr lang="it-IT" sz="800" b="1" dirty="0">
                <a:solidFill>
                  <a:srgbClr val="FFFFFF"/>
                </a:solidFill>
              </a:rPr>
              <a:t>www.linkedin.com/in/antonio-basileo-1a81b2197/</a:t>
            </a:r>
            <a:endParaRPr lang="it-IT" sz="800" dirty="0"/>
          </a:p>
        </p:txBody>
      </p:sp>
      <p:sp>
        <p:nvSpPr>
          <p:cNvPr id="57" name="Google Shape;1794;p9">
            <a:extLst>
              <a:ext uri="{FF2B5EF4-FFF2-40B4-BE49-F238E27FC236}">
                <a16:creationId xmlns:a16="http://schemas.microsoft.com/office/drawing/2014/main" id="{2C0D3560-A261-4AC7-8669-92755CD4CB67}"/>
              </a:ext>
            </a:extLst>
          </p:cNvPr>
          <p:cNvSpPr/>
          <p:nvPr/>
        </p:nvSpPr>
        <p:spPr>
          <a:xfrm>
            <a:off x="4699454" y="3748140"/>
            <a:ext cx="2179800" cy="22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/>
            <a:r>
              <a:rPr lang="it-IT" sz="900" b="1" dirty="0">
                <a:solidFill>
                  <a:srgbClr val="FFFFFF"/>
                </a:solidFill>
              </a:rPr>
              <a:t>antonio.basileo92@gmail.com</a:t>
            </a:r>
            <a:endParaRPr sz="9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4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FF9"/>
        </a:soli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7"/>
          <p:cNvSpPr/>
          <p:nvPr/>
        </p:nvSpPr>
        <p:spPr>
          <a:xfrm>
            <a:off x="927360" y="531720"/>
            <a:ext cx="7288200" cy="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0" i="0" u="none" strike="noStrike" cap="none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Proposta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1" name="Google Shape;1451;p7"/>
          <p:cNvGrpSpPr/>
          <p:nvPr/>
        </p:nvGrpSpPr>
        <p:grpSpPr>
          <a:xfrm>
            <a:off x="6163262" y="900292"/>
            <a:ext cx="3591979" cy="4508819"/>
            <a:chOff x="6163262" y="900292"/>
            <a:chExt cx="3591979" cy="4508819"/>
          </a:xfrm>
        </p:grpSpPr>
        <p:sp>
          <p:nvSpPr>
            <p:cNvPr id="1452" name="Google Shape;1452;p7"/>
            <p:cNvSpPr/>
            <p:nvPr/>
          </p:nvSpPr>
          <p:spPr>
            <a:xfrm rot="489000">
              <a:off x="9355320" y="3768480"/>
              <a:ext cx="349920" cy="159840"/>
            </a:xfrm>
            <a:custGeom>
              <a:avLst/>
              <a:gdLst/>
              <a:ahLst/>
              <a:cxnLst/>
              <a:rect l="l" t="t" r="r" b="b"/>
              <a:pathLst>
                <a:path w="21892" h="10036" extrusionOk="0">
                  <a:moveTo>
                    <a:pt x="20698" y="0"/>
                  </a:moveTo>
                  <a:lnTo>
                    <a:pt x="0" y="10036"/>
                  </a:lnTo>
                  <a:lnTo>
                    <a:pt x="21892" y="6553"/>
                  </a:lnTo>
                  <a:cubicBezTo>
                    <a:pt x="21562" y="4345"/>
                    <a:pt x="21164" y="2160"/>
                    <a:pt x="20698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7"/>
            <p:cNvSpPr/>
            <p:nvPr/>
          </p:nvSpPr>
          <p:spPr>
            <a:xfrm rot="489000">
              <a:off x="8188920" y="1951920"/>
              <a:ext cx="1074600" cy="1153800"/>
            </a:xfrm>
            <a:custGeom>
              <a:avLst/>
              <a:gdLst/>
              <a:ahLst/>
              <a:cxnLst/>
              <a:rect l="l" t="t" r="r" b="b"/>
              <a:pathLst>
                <a:path w="67064" h="71997" extrusionOk="0">
                  <a:moveTo>
                    <a:pt x="4270" y="1"/>
                  </a:moveTo>
                  <a:cubicBezTo>
                    <a:pt x="4199" y="1"/>
                    <a:pt x="4140" y="56"/>
                    <a:pt x="4135" y="128"/>
                  </a:cubicBezTo>
                  <a:lnTo>
                    <a:pt x="5" y="68041"/>
                  </a:lnTo>
                  <a:cubicBezTo>
                    <a:pt x="0" y="68117"/>
                    <a:pt x="58" y="68182"/>
                    <a:pt x="132" y="68186"/>
                  </a:cubicBezTo>
                  <a:lnTo>
                    <a:pt x="62784" y="71996"/>
                  </a:lnTo>
                  <a:cubicBezTo>
                    <a:pt x="62787" y="71996"/>
                    <a:pt x="62790" y="71996"/>
                    <a:pt x="62793" y="71996"/>
                  </a:cubicBezTo>
                  <a:cubicBezTo>
                    <a:pt x="62864" y="71996"/>
                    <a:pt x="62924" y="71941"/>
                    <a:pt x="62928" y="71869"/>
                  </a:cubicBezTo>
                  <a:lnTo>
                    <a:pt x="67058" y="3955"/>
                  </a:lnTo>
                  <a:cubicBezTo>
                    <a:pt x="67063" y="3879"/>
                    <a:pt x="67005" y="3815"/>
                    <a:pt x="66930" y="3811"/>
                  </a:cubicBezTo>
                  <a:lnTo>
                    <a:pt x="4280" y="1"/>
                  </a:lnTo>
                  <a:cubicBezTo>
                    <a:pt x="4276" y="1"/>
                    <a:pt x="4273" y="1"/>
                    <a:pt x="4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7"/>
            <p:cNvSpPr/>
            <p:nvPr/>
          </p:nvSpPr>
          <p:spPr>
            <a:xfrm rot="489000">
              <a:off x="8187480" y="1952640"/>
              <a:ext cx="1079280" cy="1153800"/>
            </a:xfrm>
            <a:custGeom>
              <a:avLst/>
              <a:gdLst/>
              <a:ahLst/>
              <a:cxnLst/>
              <a:rect l="l" t="t" r="r" b="b"/>
              <a:pathLst>
                <a:path w="67346" h="72000" extrusionOk="0">
                  <a:moveTo>
                    <a:pt x="9813" y="690"/>
                  </a:moveTo>
                  <a:cubicBezTo>
                    <a:pt x="9928" y="690"/>
                    <a:pt x="10043" y="693"/>
                    <a:pt x="10158" y="700"/>
                  </a:cubicBezTo>
                  <a:lnTo>
                    <a:pt x="61183" y="3802"/>
                  </a:lnTo>
                  <a:cubicBezTo>
                    <a:pt x="64273" y="3990"/>
                    <a:pt x="66635" y="6658"/>
                    <a:pt x="66448" y="9749"/>
                  </a:cubicBezTo>
                  <a:lnTo>
                    <a:pt x="63026" y="66036"/>
                  </a:lnTo>
                  <a:cubicBezTo>
                    <a:pt x="62845" y="69014"/>
                    <a:pt x="60367" y="71311"/>
                    <a:pt x="57416" y="71311"/>
                  </a:cubicBezTo>
                  <a:cubicBezTo>
                    <a:pt x="57304" y="71311"/>
                    <a:pt x="57192" y="71308"/>
                    <a:pt x="57079" y="71301"/>
                  </a:cubicBezTo>
                  <a:lnTo>
                    <a:pt x="6054" y="68199"/>
                  </a:lnTo>
                  <a:cubicBezTo>
                    <a:pt x="2958" y="68011"/>
                    <a:pt x="601" y="65348"/>
                    <a:pt x="789" y="62252"/>
                  </a:cubicBezTo>
                  <a:lnTo>
                    <a:pt x="4211" y="5964"/>
                  </a:lnTo>
                  <a:cubicBezTo>
                    <a:pt x="4298" y="4476"/>
                    <a:pt x="4975" y="3085"/>
                    <a:pt x="6094" y="2100"/>
                  </a:cubicBezTo>
                  <a:cubicBezTo>
                    <a:pt x="7131" y="1183"/>
                    <a:pt x="8435" y="690"/>
                    <a:pt x="9813" y="690"/>
                  </a:cubicBezTo>
                  <a:close/>
                  <a:moveTo>
                    <a:pt x="9809" y="1"/>
                  </a:moveTo>
                  <a:cubicBezTo>
                    <a:pt x="8264" y="1"/>
                    <a:pt x="6801" y="556"/>
                    <a:pt x="5638" y="1585"/>
                  </a:cubicBezTo>
                  <a:cubicBezTo>
                    <a:pt x="4378" y="2702"/>
                    <a:pt x="3627" y="4242"/>
                    <a:pt x="3525" y="5923"/>
                  </a:cubicBezTo>
                  <a:lnTo>
                    <a:pt x="103" y="62211"/>
                  </a:lnTo>
                  <a:cubicBezTo>
                    <a:pt x="1" y="63890"/>
                    <a:pt x="558" y="65511"/>
                    <a:pt x="1675" y="66772"/>
                  </a:cubicBezTo>
                  <a:cubicBezTo>
                    <a:pt x="2791" y="68033"/>
                    <a:pt x="4332" y="68783"/>
                    <a:pt x="6012" y="68885"/>
                  </a:cubicBezTo>
                  <a:lnTo>
                    <a:pt x="57037" y="71988"/>
                  </a:lnTo>
                  <a:cubicBezTo>
                    <a:pt x="57166" y="71996"/>
                    <a:pt x="57295" y="72000"/>
                    <a:pt x="57423" y="72000"/>
                  </a:cubicBezTo>
                  <a:cubicBezTo>
                    <a:pt x="60726" y="72000"/>
                    <a:pt x="63509" y="69419"/>
                    <a:pt x="63712" y="66077"/>
                  </a:cubicBezTo>
                  <a:lnTo>
                    <a:pt x="67134" y="9790"/>
                  </a:lnTo>
                  <a:cubicBezTo>
                    <a:pt x="67345" y="6320"/>
                    <a:pt x="64694" y="3326"/>
                    <a:pt x="61224" y="3116"/>
                  </a:cubicBezTo>
                  <a:lnTo>
                    <a:pt x="10200" y="13"/>
                  </a:lnTo>
                  <a:cubicBezTo>
                    <a:pt x="10069" y="5"/>
                    <a:pt x="9938" y="1"/>
                    <a:pt x="98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7"/>
            <p:cNvSpPr/>
            <p:nvPr/>
          </p:nvSpPr>
          <p:spPr>
            <a:xfrm rot="489000">
              <a:off x="7501320" y="2266200"/>
              <a:ext cx="965160" cy="534240"/>
            </a:xfrm>
            <a:custGeom>
              <a:avLst/>
              <a:gdLst/>
              <a:ahLst/>
              <a:cxnLst/>
              <a:rect l="l" t="t" r="r" b="b"/>
              <a:pathLst>
                <a:path w="60245" h="33372" extrusionOk="0">
                  <a:moveTo>
                    <a:pt x="51940" y="1"/>
                  </a:moveTo>
                  <a:cubicBezTo>
                    <a:pt x="47271" y="1"/>
                    <a:pt x="41832" y="2044"/>
                    <a:pt x="40529" y="3866"/>
                  </a:cubicBezTo>
                  <a:cubicBezTo>
                    <a:pt x="40529" y="3866"/>
                    <a:pt x="36633" y="8681"/>
                    <a:pt x="25171" y="12119"/>
                  </a:cubicBezTo>
                  <a:cubicBezTo>
                    <a:pt x="13710" y="15558"/>
                    <a:pt x="10959" y="17391"/>
                    <a:pt x="10959" y="17391"/>
                  </a:cubicBezTo>
                  <a:cubicBezTo>
                    <a:pt x="10959" y="17391"/>
                    <a:pt x="4311" y="19683"/>
                    <a:pt x="2019" y="25414"/>
                  </a:cubicBezTo>
                  <a:cubicBezTo>
                    <a:pt x="0" y="30458"/>
                    <a:pt x="825" y="33371"/>
                    <a:pt x="10121" y="33371"/>
                  </a:cubicBezTo>
                  <a:cubicBezTo>
                    <a:pt x="11385" y="33371"/>
                    <a:pt x="12806" y="33318"/>
                    <a:pt x="14397" y="33208"/>
                  </a:cubicBezTo>
                  <a:cubicBezTo>
                    <a:pt x="27693" y="32291"/>
                    <a:pt x="55201" y="21517"/>
                    <a:pt x="55201" y="21517"/>
                  </a:cubicBezTo>
                  <a:cubicBezTo>
                    <a:pt x="55201" y="21517"/>
                    <a:pt x="60244" y="12348"/>
                    <a:pt x="59097" y="4554"/>
                  </a:cubicBezTo>
                  <a:cubicBezTo>
                    <a:pt x="58602" y="1185"/>
                    <a:pt x="55494" y="1"/>
                    <a:pt x="519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7"/>
            <p:cNvSpPr/>
            <p:nvPr/>
          </p:nvSpPr>
          <p:spPr>
            <a:xfrm rot="489000">
              <a:off x="7508520" y="2262240"/>
              <a:ext cx="963000" cy="545400"/>
            </a:xfrm>
            <a:custGeom>
              <a:avLst/>
              <a:gdLst/>
              <a:ahLst/>
              <a:cxnLst/>
              <a:rect l="l" t="t" r="r" b="b"/>
              <a:pathLst>
                <a:path w="60114" h="34060" extrusionOk="0">
                  <a:moveTo>
                    <a:pt x="51485" y="689"/>
                  </a:moveTo>
                  <a:cubicBezTo>
                    <a:pt x="52462" y="689"/>
                    <a:pt x="53404" y="781"/>
                    <a:pt x="54260" y="987"/>
                  </a:cubicBezTo>
                  <a:cubicBezTo>
                    <a:pt x="56627" y="1559"/>
                    <a:pt x="57980" y="2891"/>
                    <a:pt x="58283" y="4946"/>
                  </a:cubicBezTo>
                  <a:cubicBezTo>
                    <a:pt x="59331" y="12082"/>
                    <a:pt x="55037" y="20533"/>
                    <a:pt x="54483" y="21584"/>
                  </a:cubicBezTo>
                  <a:cubicBezTo>
                    <a:pt x="52504" y="22352"/>
                    <a:pt x="26550" y="32334"/>
                    <a:pt x="13898" y="33206"/>
                  </a:cubicBezTo>
                  <a:cubicBezTo>
                    <a:pt x="12320" y="33315"/>
                    <a:pt x="10899" y="33370"/>
                    <a:pt x="9628" y="33370"/>
                  </a:cubicBezTo>
                  <a:cubicBezTo>
                    <a:pt x="5156" y="33370"/>
                    <a:pt x="2545" y="32688"/>
                    <a:pt x="1522" y="31284"/>
                  </a:cubicBezTo>
                  <a:cubicBezTo>
                    <a:pt x="709" y="30169"/>
                    <a:pt x="815" y="28504"/>
                    <a:pt x="1863" y="25884"/>
                  </a:cubicBezTo>
                  <a:cubicBezTo>
                    <a:pt x="4068" y="20370"/>
                    <a:pt x="10530" y="18080"/>
                    <a:pt x="10596" y="18058"/>
                  </a:cubicBezTo>
                  <a:lnTo>
                    <a:pt x="10674" y="18019"/>
                  </a:lnTo>
                  <a:cubicBezTo>
                    <a:pt x="10702" y="18001"/>
                    <a:pt x="13563" y="16159"/>
                    <a:pt x="24795" y="12790"/>
                  </a:cubicBezTo>
                  <a:cubicBezTo>
                    <a:pt x="36227" y="9360"/>
                    <a:pt x="40160" y="4624"/>
                    <a:pt x="40323" y="4424"/>
                  </a:cubicBezTo>
                  <a:lnTo>
                    <a:pt x="40335" y="4409"/>
                  </a:lnTo>
                  <a:cubicBezTo>
                    <a:pt x="41555" y="2700"/>
                    <a:pt x="46917" y="689"/>
                    <a:pt x="51485" y="689"/>
                  </a:cubicBezTo>
                  <a:close/>
                  <a:moveTo>
                    <a:pt x="51478" y="0"/>
                  </a:moveTo>
                  <a:cubicBezTo>
                    <a:pt x="46672" y="0"/>
                    <a:pt x="41127" y="2136"/>
                    <a:pt x="39783" y="3998"/>
                  </a:cubicBezTo>
                  <a:cubicBezTo>
                    <a:pt x="39615" y="4200"/>
                    <a:pt x="35638" y="8820"/>
                    <a:pt x="24599" y="12131"/>
                  </a:cubicBezTo>
                  <a:cubicBezTo>
                    <a:pt x="13795" y="15373"/>
                    <a:pt x="10714" y="17183"/>
                    <a:pt x="10333" y="17422"/>
                  </a:cubicBezTo>
                  <a:cubicBezTo>
                    <a:pt x="9718" y="17641"/>
                    <a:pt x="3481" y="19988"/>
                    <a:pt x="1225" y="25629"/>
                  </a:cubicBezTo>
                  <a:cubicBezTo>
                    <a:pt x="79" y="28494"/>
                    <a:pt x="0" y="30362"/>
                    <a:pt x="966" y="31690"/>
                  </a:cubicBezTo>
                  <a:cubicBezTo>
                    <a:pt x="2137" y="33297"/>
                    <a:pt x="4866" y="34060"/>
                    <a:pt x="9629" y="34060"/>
                  </a:cubicBezTo>
                  <a:cubicBezTo>
                    <a:pt x="10916" y="34060"/>
                    <a:pt x="12352" y="34003"/>
                    <a:pt x="13946" y="33894"/>
                  </a:cubicBezTo>
                  <a:cubicBezTo>
                    <a:pt x="27142" y="32983"/>
                    <a:pt x="54576" y="22288"/>
                    <a:pt x="54852" y="22180"/>
                  </a:cubicBezTo>
                  <a:lnTo>
                    <a:pt x="54968" y="22134"/>
                  </a:lnTo>
                  <a:lnTo>
                    <a:pt x="55028" y="22025"/>
                  </a:lnTo>
                  <a:cubicBezTo>
                    <a:pt x="55236" y="21647"/>
                    <a:pt x="60113" y="12664"/>
                    <a:pt x="58964" y="4847"/>
                  </a:cubicBezTo>
                  <a:cubicBezTo>
                    <a:pt x="58621" y="2520"/>
                    <a:pt x="57050" y="954"/>
                    <a:pt x="54422" y="319"/>
                  </a:cubicBezTo>
                  <a:cubicBezTo>
                    <a:pt x="53508" y="99"/>
                    <a:pt x="52510" y="0"/>
                    <a:pt x="514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7"/>
            <p:cNvSpPr/>
            <p:nvPr/>
          </p:nvSpPr>
          <p:spPr>
            <a:xfrm rot="489000">
              <a:off x="7668360" y="2548440"/>
              <a:ext cx="657360" cy="195840"/>
            </a:xfrm>
            <a:custGeom>
              <a:avLst/>
              <a:gdLst/>
              <a:ahLst/>
              <a:cxnLst/>
              <a:rect l="l" t="t" r="r" b="b"/>
              <a:pathLst>
                <a:path w="41045" h="12282" extrusionOk="0">
                  <a:moveTo>
                    <a:pt x="40873" y="1"/>
                  </a:moveTo>
                  <a:cubicBezTo>
                    <a:pt x="27501" y="7605"/>
                    <a:pt x="275" y="11898"/>
                    <a:pt x="0" y="11941"/>
                  </a:cubicBezTo>
                  <a:lnTo>
                    <a:pt x="53" y="12281"/>
                  </a:lnTo>
                  <a:cubicBezTo>
                    <a:pt x="327" y="12238"/>
                    <a:pt x="27615" y="7935"/>
                    <a:pt x="41044" y="299"/>
                  </a:cubicBezTo>
                  <a:lnTo>
                    <a:pt x="4087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7"/>
            <p:cNvSpPr/>
            <p:nvPr/>
          </p:nvSpPr>
          <p:spPr>
            <a:xfrm rot="489000">
              <a:off x="7652880" y="2358720"/>
              <a:ext cx="788400" cy="451080"/>
            </a:xfrm>
            <a:custGeom>
              <a:avLst/>
              <a:gdLst/>
              <a:ahLst/>
              <a:cxnLst/>
              <a:rect l="l" t="t" r="r" b="b"/>
              <a:pathLst>
                <a:path w="49230" h="28201" extrusionOk="0">
                  <a:moveTo>
                    <a:pt x="47681" y="0"/>
                  </a:moveTo>
                  <a:cubicBezTo>
                    <a:pt x="47681" y="0"/>
                    <a:pt x="39886" y="8711"/>
                    <a:pt x="32551" y="13755"/>
                  </a:cubicBezTo>
                  <a:cubicBezTo>
                    <a:pt x="25216" y="18797"/>
                    <a:pt x="1" y="22924"/>
                    <a:pt x="1" y="22924"/>
                  </a:cubicBezTo>
                  <a:cubicBezTo>
                    <a:pt x="1" y="22924"/>
                    <a:pt x="262" y="25549"/>
                    <a:pt x="507" y="28201"/>
                  </a:cubicBezTo>
                  <a:cubicBezTo>
                    <a:pt x="1708" y="28195"/>
                    <a:pt x="3040" y="28143"/>
                    <a:pt x="4529" y="28041"/>
                  </a:cubicBezTo>
                  <a:cubicBezTo>
                    <a:pt x="17825" y="27123"/>
                    <a:pt x="45333" y="16350"/>
                    <a:pt x="45333" y="16350"/>
                  </a:cubicBezTo>
                  <a:cubicBezTo>
                    <a:pt x="45333" y="16350"/>
                    <a:pt x="48465" y="10649"/>
                    <a:pt x="49229" y="4417"/>
                  </a:cubicBezTo>
                  <a:lnTo>
                    <a:pt x="47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7"/>
            <p:cNvSpPr/>
            <p:nvPr/>
          </p:nvSpPr>
          <p:spPr>
            <a:xfrm rot="489000">
              <a:off x="7879680" y="2437920"/>
              <a:ext cx="192240" cy="305640"/>
            </a:xfrm>
            <a:custGeom>
              <a:avLst/>
              <a:gdLst/>
              <a:ahLst/>
              <a:cxnLst/>
              <a:rect l="l" t="t" r="r" b="b"/>
              <a:pathLst>
                <a:path w="12043" h="19126" extrusionOk="0">
                  <a:moveTo>
                    <a:pt x="5102" y="1"/>
                  </a:moveTo>
                  <a:cubicBezTo>
                    <a:pt x="3874" y="474"/>
                    <a:pt x="2531" y="938"/>
                    <a:pt x="1063" y="1378"/>
                  </a:cubicBezTo>
                  <a:cubicBezTo>
                    <a:pt x="700" y="1487"/>
                    <a:pt x="346" y="1594"/>
                    <a:pt x="0" y="1699"/>
                  </a:cubicBezTo>
                  <a:cubicBezTo>
                    <a:pt x="2405" y="3182"/>
                    <a:pt x="6251" y="6366"/>
                    <a:pt x="6565" y="11693"/>
                  </a:cubicBezTo>
                  <a:cubicBezTo>
                    <a:pt x="6779" y="15337"/>
                    <a:pt x="6641" y="17666"/>
                    <a:pt x="6435" y="19125"/>
                  </a:cubicBezTo>
                  <a:cubicBezTo>
                    <a:pt x="7748" y="18753"/>
                    <a:pt x="9064" y="18362"/>
                    <a:pt x="10367" y="17965"/>
                  </a:cubicBezTo>
                  <a:cubicBezTo>
                    <a:pt x="11173" y="15313"/>
                    <a:pt x="12043" y="10638"/>
                    <a:pt x="10232" y="5962"/>
                  </a:cubicBezTo>
                  <a:cubicBezTo>
                    <a:pt x="9052" y="2914"/>
                    <a:pt x="7029" y="1091"/>
                    <a:pt x="51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7"/>
            <p:cNvSpPr/>
            <p:nvPr/>
          </p:nvSpPr>
          <p:spPr>
            <a:xfrm rot="489000">
              <a:off x="7866360" y="2432160"/>
              <a:ext cx="211680" cy="319320"/>
            </a:xfrm>
            <a:custGeom>
              <a:avLst/>
              <a:gdLst/>
              <a:ahLst/>
              <a:cxnLst/>
              <a:rect l="l" t="t" r="r" b="b"/>
              <a:pathLst>
                <a:path w="13264" h="19982" extrusionOk="0">
                  <a:moveTo>
                    <a:pt x="5901" y="760"/>
                  </a:moveTo>
                  <a:cubicBezTo>
                    <a:pt x="8156" y="2076"/>
                    <a:pt x="9782" y="3996"/>
                    <a:pt x="10739" y="6467"/>
                  </a:cubicBezTo>
                  <a:cubicBezTo>
                    <a:pt x="12504" y="11023"/>
                    <a:pt x="11638" y="15625"/>
                    <a:pt x="10918" y="18069"/>
                  </a:cubicBezTo>
                  <a:cubicBezTo>
                    <a:pt x="9840" y="18397"/>
                    <a:pt x="8755" y="18720"/>
                    <a:pt x="7671" y="19032"/>
                  </a:cubicBezTo>
                  <a:cubicBezTo>
                    <a:pt x="7879" y="17199"/>
                    <a:pt x="7901" y="14855"/>
                    <a:pt x="7736" y="12053"/>
                  </a:cubicBezTo>
                  <a:cubicBezTo>
                    <a:pt x="7438" y="6993"/>
                    <a:pt x="4032" y="3817"/>
                    <a:pt x="1639" y="2194"/>
                  </a:cubicBezTo>
                  <a:lnTo>
                    <a:pt x="1990" y="2087"/>
                  </a:lnTo>
                  <a:cubicBezTo>
                    <a:pt x="3337" y="1683"/>
                    <a:pt x="4652" y="1237"/>
                    <a:pt x="5901" y="760"/>
                  </a:cubicBezTo>
                  <a:close/>
                  <a:moveTo>
                    <a:pt x="5959" y="1"/>
                  </a:moveTo>
                  <a:lnTo>
                    <a:pt x="5808" y="59"/>
                  </a:lnTo>
                  <a:cubicBezTo>
                    <a:pt x="4528" y="552"/>
                    <a:pt x="3177" y="1012"/>
                    <a:pt x="1793" y="1428"/>
                  </a:cubicBezTo>
                  <a:lnTo>
                    <a:pt x="1" y="1972"/>
                  </a:lnTo>
                  <a:lnTo>
                    <a:pt x="648" y="2371"/>
                  </a:lnTo>
                  <a:cubicBezTo>
                    <a:pt x="2907" y="3765"/>
                    <a:pt x="6743" y="6881"/>
                    <a:pt x="7049" y="12094"/>
                  </a:cubicBezTo>
                  <a:cubicBezTo>
                    <a:pt x="7228" y="15123"/>
                    <a:pt x="7185" y="17602"/>
                    <a:pt x="6923" y="19459"/>
                  </a:cubicBezTo>
                  <a:lnTo>
                    <a:pt x="6850" y="19981"/>
                  </a:lnTo>
                  <a:lnTo>
                    <a:pt x="7357" y="19836"/>
                  </a:lnTo>
                  <a:cubicBezTo>
                    <a:pt x="8673" y="19463"/>
                    <a:pt x="9990" y="19071"/>
                    <a:pt x="11294" y="18673"/>
                  </a:cubicBezTo>
                  <a:lnTo>
                    <a:pt x="11469" y="18619"/>
                  </a:lnTo>
                  <a:lnTo>
                    <a:pt x="11522" y="18443"/>
                  </a:lnTo>
                  <a:cubicBezTo>
                    <a:pt x="12278" y="15964"/>
                    <a:pt x="13263" y="11076"/>
                    <a:pt x="11381" y="6218"/>
                  </a:cubicBezTo>
                  <a:cubicBezTo>
                    <a:pt x="10346" y="3542"/>
                    <a:pt x="8569" y="1479"/>
                    <a:pt x="6101" y="80"/>
                  </a:cubicBezTo>
                  <a:lnTo>
                    <a:pt x="595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7"/>
            <p:cNvSpPr/>
            <p:nvPr/>
          </p:nvSpPr>
          <p:spPr>
            <a:xfrm rot="489000">
              <a:off x="8153280" y="2143800"/>
              <a:ext cx="375840" cy="273240"/>
            </a:xfrm>
            <a:custGeom>
              <a:avLst/>
              <a:gdLst/>
              <a:ahLst/>
              <a:cxnLst/>
              <a:rect l="l" t="t" r="r" b="b"/>
              <a:pathLst>
                <a:path w="23496" h="17108" extrusionOk="0">
                  <a:moveTo>
                    <a:pt x="13191" y="1"/>
                  </a:moveTo>
                  <a:cubicBezTo>
                    <a:pt x="5749" y="1"/>
                    <a:pt x="1606" y="9293"/>
                    <a:pt x="0" y="15934"/>
                  </a:cubicBezTo>
                  <a:cubicBezTo>
                    <a:pt x="0" y="15934"/>
                    <a:pt x="1467" y="17108"/>
                    <a:pt x="4987" y="17108"/>
                  </a:cubicBezTo>
                  <a:cubicBezTo>
                    <a:pt x="5868" y="17108"/>
                    <a:pt x="6876" y="17034"/>
                    <a:pt x="8023" y="16851"/>
                  </a:cubicBezTo>
                  <a:cubicBezTo>
                    <a:pt x="13754" y="15934"/>
                    <a:pt x="22005" y="12038"/>
                    <a:pt x="22923" y="8826"/>
                  </a:cubicBezTo>
                  <a:cubicBezTo>
                    <a:pt x="23496" y="6823"/>
                    <a:pt x="22437" y="4848"/>
                    <a:pt x="20883" y="3312"/>
                  </a:cubicBezTo>
                  <a:cubicBezTo>
                    <a:pt x="19695" y="2136"/>
                    <a:pt x="18217" y="1218"/>
                    <a:pt x="16960" y="741"/>
                  </a:cubicBezTo>
                  <a:cubicBezTo>
                    <a:pt x="15620" y="232"/>
                    <a:pt x="14365" y="1"/>
                    <a:pt x="13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7"/>
            <p:cNvSpPr/>
            <p:nvPr/>
          </p:nvSpPr>
          <p:spPr>
            <a:xfrm rot="489000">
              <a:off x="8147520" y="2138040"/>
              <a:ext cx="386640" cy="284400"/>
            </a:xfrm>
            <a:custGeom>
              <a:avLst/>
              <a:gdLst/>
              <a:ahLst/>
              <a:cxnLst/>
              <a:rect l="l" t="t" r="r" b="b"/>
              <a:pathLst>
                <a:path w="24179" h="17797" extrusionOk="0">
                  <a:moveTo>
                    <a:pt x="13581" y="691"/>
                  </a:moveTo>
                  <a:cubicBezTo>
                    <a:pt x="14753" y="691"/>
                    <a:pt x="15970" y="929"/>
                    <a:pt x="17224" y="1406"/>
                  </a:cubicBezTo>
                  <a:cubicBezTo>
                    <a:pt x="18526" y="1899"/>
                    <a:pt x="19947" y="2832"/>
                    <a:pt x="21026" y="3900"/>
                  </a:cubicBezTo>
                  <a:cubicBezTo>
                    <a:pt x="22026" y="4887"/>
                    <a:pt x="23609" y="6872"/>
                    <a:pt x="22979" y="9076"/>
                  </a:cubicBezTo>
                  <a:cubicBezTo>
                    <a:pt x="22117" y="12092"/>
                    <a:pt x="14083" y="15939"/>
                    <a:pt x="8354" y="16855"/>
                  </a:cubicBezTo>
                  <a:cubicBezTo>
                    <a:pt x="7236" y="17034"/>
                    <a:pt x="6251" y="17106"/>
                    <a:pt x="5392" y="17106"/>
                  </a:cubicBezTo>
                  <a:cubicBezTo>
                    <a:pt x="2706" y="17106"/>
                    <a:pt x="1253" y="16406"/>
                    <a:pt x="778" y="16125"/>
                  </a:cubicBezTo>
                  <a:cubicBezTo>
                    <a:pt x="1512" y="13190"/>
                    <a:pt x="4088" y="4609"/>
                    <a:pt x="9655" y="1671"/>
                  </a:cubicBezTo>
                  <a:cubicBezTo>
                    <a:pt x="10894" y="1018"/>
                    <a:pt x="12207" y="691"/>
                    <a:pt x="13581" y="691"/>
                  </a:cubicBezTo>
                  <a:close/>
                  <a:moveTo>
                    <a:pt x="13576" y="0"/>
                  </a:moveTo>
                  <a:cubicBezTo>
                    <a:pt x="12095" y="0"/>
                    <a:pt x="10677" y="355"/>
                    <a:pt x="9334" y="1063"/>
                  </a:cubicBezTo>
                  <a:cubicBezTo>
                    <a:pt x="3355" y="4217"/>
                    <a:pt x="717" y="13444"/>
                    <a:pt x="51" y="16197"/>
                  </a:cubicBezTo>
                  <a:lnTo>
                    <a:pt x="1" y="16411"/>
                  </a:lnTo>
                  <a:lnTo>
                    <a:pt x="171" y="16547"/>
                  </a:lnTo>
                  <a:cubicBezTo>
                    <a:pt x="250" y="16610"/>
                    <a:pt x="1785" y="17797"/>
                    <a:pt x="5364" y="17797"/>
                  </a:cubicBezTo>
                  <a:cubicBezTo>
                    <a:pt x="6264" y="17797"/>
                    <a:pt x="7294" y="17723"/>
                    <a:pt x="8464" y="17534"/>
                  </a:cubicBezTo>
                  <a:cubicBezTo>
                    <a:pt x="13870" y="16670"/>
                    <a:pt x="22625" y="12816"/>
                    <a:pt x="23640" y="9264"/>
                  </a:cubicBezTo>
                  <a:cubicBezTo>
                    <a:pt x="24179" y="7380"/>
                    <a:pt x="23424" y="5300"/>
                    <a:pt x="21511" y="3410"/>
                  </a:cubicBezTo>
                  <a:cubicBezTo>
                    <a:pt x="20367" y="2279"/>
                    <a:pt x="18856" y="1289"/>
                    <a:pt x="17468" y="762"/>
                  </a:cubicBezTo>
                  <a:cubicBezTo>
                    <a:pt x="16130" y="254"/>
                    <a:pt x="14830" y="0"/>
                    <a:pt x="135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7"/>
            <p:cNvSpPr/>
            <p:nvPr/>
          </p:nvSpPr>
          <p:spPr>
            <a:xfrm rot="489000">
              <a:off x="7518240" y="2422440"/>
              <a:ext cx="182880" cy="222480"/>
            </a:xfrm>
            <a:custGeom>
              <a:avLst/>
              <a:gdLst/>
              <a:ahLst/>
              <a:cxnLst/>
              <a:rect l="l" t="t" r="r" b="b"/>
              <a:pathLst>
                <a:path w="11462" h="13943" extrusionOk="0">
                  <a:moveTo>
                    <a:pt x="1969" y="0"/>
                  </a:moveTo>
                  <a:cubicBezTo>
                    <a:pt x="1451" y="0"/>
                    <a:pt x="1076" y="146"/>
                    <a:pt x="917" y="465"/>
                  </a:cubicBezTo>
                  <a:cubicBezTo>
                    <a:pt x="0" y="2298"/>
                    <a:pt x="688" y="12385"/>
                    <a:pt x="688" y="12385"/>
                  </a:cubicBezTo>
                  <a:cubicBezTo>
                    <a:pt x="688" y="12385"/>
                    <a:pt x="2810" y="13942"/>
                    <a:pt x="5498" y="13942"/>
                  </a:cubicBezTo>
                  <a:cubicBezTo>
                    <a:pt x="6232" y="13942"/>
                    <a:pt x="7007" y="13826"/>
                    <a:pt x="7794" y="13531"/>
                  </a:cubicBezTo>
                  <a:cubicBezTo>
                    <a:pt x="11461" y="12156"/>
                    <a:pt x="11461" y="6884"/>
                    <a:pt x="11461" y="6884"/>
                  </a:cubicBezTo>
                  <a:cubicBezTo>
                    <a:pt x="10136" y="3286"/>
                    <a:pt x="4430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7"/>
            <p:cNvSpPr/>
            <p:nvPr/>
          </p:nvSpPr>
          <p:spPr>
            <a:xfrm rot="489000">
              <a:off x="7513560" y="2416680"/>
              <a:ext cx="193320" cy="233640"/>
            </a:xfrm>
            <a:custGeom>
              <a:avLst/>
              <a:gdLst/>
              <a:ahLst/>
              <a:cxnLst/>
              <a:rect l="l" t="t" r="r" b="b"/>
              <a:pathLst>
                <a:path w="12129" h="14633" extrusionOk="0">
                  <a:moveTo>
                    <a:pt x="2293" y="688"/>
                  </a:moveTo>
                  <a:cubicBezTo>
                    <a:pt x="2346" y="688"/>
                    <a:pt x="2396" y="690"/>
                    <a:pt x="2441" y="693"/>
                  </a:cubicBezTo>
                  <a:cubicBezTo>
                    <a:pt x="4953" y="831"/>
                    <a:pt x="10166" y="3962"/>
                    <a:pt x="11439" y="7286"/>
                  </a:cubicBezTo>
                  <a:cubicBezTo>
                    <a:pt x="11424" y="7858"/>
                    <a:pt x="11194" y="12354"/>
                    <a:pt x="7996" y="13552"/>
                  </a:cubicBezTo>
                  <a:cubicBezTo>
                    <a:pt x="7258" y="13829"/>
                    <a:pt x="6527" y="13938"/>
                    <a:pt x="5833" y="13938"/>
                  </a:cubicBezTo>
                  <a:cubicBezTo>
                    <a:pt x="3647" y="13938"/>
                    <a:pt x="1830" y="12857"/>
                    <a:pt x="1342" y="12539"/>
                  </a:cubicBezTo>
                  <a:cubicBezTo>
                    <a:pt x="1152" y="9635"/>
                    <a:pt x="843" y="2370"/>
                    <a:pt x="1547" y="962"/>
                  </a:cubicBezTo>
                  <a:cubicBezTo>
                    <a:pt x="1661" y="736"/>
                    <a:pt x="2017" y="688"/>
                    <a:pt x="2293" y="688"/>
                  </a:cubicBezTo>
                  <a:close/>
                  <a:moveTo>
                    <a:pt x="2304" y="0"/>
                  </a:moveTo>
                  <a:cubicBezTo>
                    <a:pt x="1448" y="0"/>
                    <a:pt x="1085" y="347"/>
                    <a:pt x="933" y="653"/>
                  </a:cubicBezTo>
                  <a:cubicBezTo>
                    <a:pt x="1" y="2518"/>
                    <a:pt x="596" y="11709"/>
                    <a:pt x="667" y="12751"/>
                  </a:cubicBezTo>
                  <a:lnTo>
                    <a:pt x="678" y="12910"/>
                  </a:lnTo>
                  <a:lnTo>
                    <a:pt x="807" y="13004"/>
                  </a:lnTo>
                  <a:cubicBezTo>
                    <a:pt x="921" y="13089"/>
                    <a:pt x="3067" y="14632"/>
                    <a:pt x="5807" y="14632"/>
                  </a:cubicBezTo>
                  <a:cubicBezTo>
                    <a:pt x="5814" y="14632"/>
                    <a:pt x="5821" y="14632"/>
                    <a:pt x="5828" y="14632"/>
                  </a:cubicBezTo>
                  <a:cubicBezTo>
                    <a:pt x="6651" y="14632"/>
                    <a:pt x="7467" y="14484"/>
                    <a:pt x="8237" y="14197"/>
                  </a:cubicBezTo>
                  <a:cubicBezTo>
                    <a:pt x="12084" y="12754"/>
                    <a:pt x="12129" y="7451"/>
                    <a:pt x="12129" y="7226"/>
                  </a:cubicBezTo>
                  <a:lnTo>
                    <a:pt x="12108" y="7107"/>
                  </a:lnTo>
                  <a:cubicBezTo>
                    <a:pt x="10767" y="3470"/>
                    <a:pt x="5240" y="157"/>
                    <a:pt x="2479" y="5"/>
                  </a:cubicBezTo>
                  <a:cubicBezTo>
                    <a:pt x="2418" y="2"/>
                    <a:pt x="2360" y="0"/>
                    <a:pt x="2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7"/>
            <p:cNvSpPr/>
            <p:nvPr/>
          </p:nvSpPr>
          <p:spPr>
            <a:xfrm rot="489000">
              <a:off x="8224200" y="2206800"/>
              <a:ext cx="894600" cy="1135440"/>
            </a:xfrm>
            <a:custGeom>
              <a:avLst/>
              <a:gdLst/>
              <a:ahLst/>
              <a:cxnLst/>
              <a:rect l="l" t="t" r="r" b="b"/>
              <a:pathLst>
                <a:path w="55838" h="70853" extrusionOk="0">
                  <a:moveTo>
                    <a:pt x="43644" y="1"/>
                  </a:moveTo>
                  <a:cubicBezTo>
                    <a:pt x="42360" y="1"/>
                    <a:pt x="19897" y="427"/>
                    <a:pt x="18400" y="641"/>
                  </a:cubicBezTo>
                  <a:cubicBezTo>
                    <a:pt x="18400" y="641"/>
                    <a:pt x="12195" y="1498"/>
                    <a:pt x="10698" y="3423"/>
                  </a:cubicBezTo>
                  <a:cubicBezTo>
                    <a:pt x="9200" y="5349"/>
                    <a:pt x="856" y="50490"/>
                    <a:pt x="428" y="51773"/>
                  </a:cubicBezTo>
                  <a:cubicBezTo>
                    <a:pt x="0" y="53056"/>
                    <a:pt x="1713" y="57121"/>
                    <a:pt x="7061" y="62897"/>
                  </a:cubicBezTo>
                  <a:cubicBezTo>
                    <a:pt x="12409" y="68674"/>
                    <a:pt x="19042" y="70385"/>
                    <a:pt x="25459" y="70814"/>
                  </a:cubicBezTo>
                  <a:cubicBezTo>
                    <a:pt x="25848" y="70840"/>
                    <a:pt x="26269" y="70853"/>
                    <a:pt x="26717" y="70853"/>
                  </a:cubicBezTo>
                  <a:cubicBezTo>
                    <a:pt x="33675" y="70853"/>
                    <a:pt x="47288" y="67826"/>
                    <a:pt x="50703" y="64610"/>
                  </a:cubicBezTo>
                  <a:cubicBezTo>
                    <a:pt x="54341" y="61186"/>
                    <a:pt x="53913" y="52201"/>
                    <a:pt x="53913" y="47281"/>
                  </a:cubicBezTo>
                  <a:cubicBezTo>
                    <a:pt x="53913" y="42360"/>
                    <a:pt x="55838" y="8558"/>
                    <a:pt x="54555" y="5563"/>
                  </a:cubicBezTo>
                  <a:cubicBezTo>
                    <a:pt x="53271" y="2568"/>
                    <a:pt x="44927" y="1"/>
                    <a:pt x="43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7"/>
            <p:cNvSpPr/>
            <p:nvPr/>
          </p:nvSpPr>
          <p:spPr>
            <a:xfrm rot="489000">
              <a:off x="8218080" y="2200680"/>
              <a:ext cx="899640" cy="1146240"/>
            </a:xfrm>
            <a:custGeom>
              <a:avLst/>
              <a:gdLst/>
              <a:ahLst/>
              <a:cxnLst/>
              <a:rect l="l" t="t" r="r" b="b"/>
              <a:pathLst>
                <a:path w="56155" h="71539" extrusionOk="0">
                  <a:moveTo>
                    <a:pt x="44041" y="688"/>
                  </a:moveTo>
                  <a:cubicBezTo>
                    <a:pt x="45216" y="689"/>
                    <a:pt x="53440" y="3253"/>
                    <a:pt x="54636" y="6043"/>
                  </a:cubicBezTo>
                  <a:cubicBezTo>
                    <a:pt x="55535" y="8141"/>
                    <a:pt x="54759" y="26980"/>
                    <a:pt x="54296" y="38236"/>
                  </a:cubicBezTo>
                  <a:cubicBezTo>
                    <a:pt x="54112" y="42722"/>
                    <a:pt x="53966" y="46265"/>
                    <a:pt x="53966" y="47624"/>
                  </a:cubicBezTo>
                  <a:cubicBezTo>
                    <a:pt x="53966" y="48069"/>
                    <a:pt x="53968" y="48546"/>
                    <a:pt x="53974" y="49048"/>
                  </a:cubicBezTo>
                  <a:cubicBezTo>
                    <a:pt x="54009" y="54083"/>
                    <a:pt x="54065" y="61691"/>
                    <a:pt x="50865" y="64703"/>
                  </a:cubicBezTo>
                  <a:cubicBezTo>
                    <a:pt x="47661" y="67717"/>
                    <a:pt x="34190" y="70853"/>
                    <a:pt x="27139" y="70853"/>
                  </a:cubicBezTo>
                  <a:cubicBezTo>
                    <a:pt x="26691" y="70853"/>
                    <a:pt x="26270" y="70840"/>
                    <a:pt x="25879" y="70814"/>
                  </a:cubicBezTo>
                  <a:cubicBezTo>
                    <a:pt x="17924" y="70285"/>
                    <a:pt x="12150" y="67805"/>
                    <a:pt x="7710" y="63008"/>
                  </a:cubicBezTo>
                  <a:cubicBezTo>
                    <a:pt x="2271" y="57136"/>
                    <a:pt x="801" y="53279"/>
                    <a:pt x="1151" y="52227"/>
                  </a:cubicBezTo>
                  <a:cubicBezTo>
                    <a:pt x="1275" y="51857"/>
                    <a:pt x="1909" y="48615"/>
                    <a:pt x="3112" y="42433"/>
                  </a:cubicBezTo>
                  <a:cubicBezTo>
                    <a:pt x="5640" y="29453"/>
                    <a:pt x="10346" y="5291"/>
                    <a:pt x="11366" y="3979"/>
                  </a:cubicBezTo>
                  <a:cubicBezTo>
                    <a:pt x="12761" y="2186"/>
                    <a:pt x="18784" y="1335"/>
                    <a:pt x="18844" y="1328"/>
                  </a:cubicBezTo>
                  <a:cubicBezTo>
                    <a:pt x="20316" y="1117"/>
                    <a:pt x="42743" y="688"/>
                    <a:pt x="44041" y="688"/>
                  </a:cubicBezTo>
                  <a:close/>
                  <a:moveTo>
                    <a:pt x="44041" y="1"/>
                  </a:moveTo>
                  <a:cubicBezTo>
                    <a:pt x="42709" y="1"/>
                    <a:pt x="20304" y="425"/>
                    <a:pt x="18747" y="647"/>
                  </a:cubicBezTo>
                  <a:cubicBezTo>
                    <a:pt x="18465" y="686"/>
                    <a:pt x="12386" y="1548"/>
                    <a:pt x="10823" y="3557"/>
                  </a:cubicBezTo>
                  <a:cubicBezTo>
                    <a:pt x="9788" y="4888"/>
                    <a:pt x="6113" y="23427"/>
                    <a:pt x="2437" y="42302"/>
                  </a:cubicBezTo>
                  <a:cubicBezTo>
                    <a:pt x="1418" y="47532"/>
                    <a:pt x="614" y="51665"/>
                    <a:pt x="499" y="52010"/>
                  </a:cubicBezTo>
                  <a:cubicBezTo>
                    <a:pt x="1" y="53505"/>
                    <a:pt x="1887" y="57732"/>
                    <a:pt x="7205" y="63477"/>
                  </a:cubicBezTo>
                  <a:cubicBezTo>
                    <a:pt x="13205" y="69956"/>
                    <a:pt x="20710" y="71159"/>
                    <a:pt x="25833" y="71502"/>
                  </a:cubicBezTo>
                  <a:cubicBezTo>
                    <a:pt x="26205" y="71526"/>
                    <a:pt x="26606" y="71538"/>
                    <a:pt x="27041" y="71538"/>
                  </a:cubicBezTo>
                  <a:cubicBezTo>
                    <a:pt x="33804" y="71538"/>
                    <a:pt x="47712" y="68615"/>
                    <a:pt x="51336" y="65205"/>
                  </a:cubicBezTo>
                  <a:cubicBezTo>
                    <a:pt x="54754" y="61987"/>
                    <a:pt x="54697" y="54198"/>
                    <a:pt x="54660" y="49043"/>
                  </a:cubicBezTo>
                  <a:cubicBezTo>
                    <a:pt x="54656" y="48542"/>
                    <a:pt x="54652" y="48068"/>
                    <a:pt x="54652" y="47626"/>
                  </a:cubicBezTo>
                  <a:cubicBezTo>
                    <a:pt x="54652" y="46278"/>
                    <a:pt x="54799" y="42742"/>
                    <a:pt x="54983" y="38265"/>
                  </a:cubicBezTo>
                  <a:cubicBezTo>
                    <a:pt x="55614" y="22959"/>
                    <a:pt x="56154" y="7842"/>
                    <a:pt x="55268" y="5772"/>
                  </a:cubicBezTo>
                  <a:cubicBezTo>
                    <a:pt x="53913" y="2612"/>
                    <a:pt x="45357" y="1"/>
                    <a:pt x="440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7"/>
            <p:cNvSpPr/>
            <p:nvPr/>
          </p:nvSpPr>
          <p:spPr>
            <a:xfrm rot="489000">
              <a:off x="8476200" y="2223720"/>
              <a:ext cx="653040" cy="978840"/>
            </a:xfrm>
            <a:custGeom>
              <a:avLst/>
              <a:gdLst/>
              <a:ahLst/>
              <a:cxnLst/>
              <a:rect l="l" t="t" r="r" b="b"/>
              <a:pathLst>
                <a:path w="40784" h="61103" extrusionOk="0">
                  <a:moveTo>
                    <a:pt x="28590" y="1"/>
                  </a:moveTo>
                  <a:cubicBezTo>
                    <a:pt x="27306" y="1"/>
                    <a:pt x="4843" y="427"/>
                    <a:pt x="3346" y="641"/>
                  </a:cubicBezTo>
                  <a:cubicBezTo>
                    <a:pt x="2219" y="810"/>
                    <a:pt x="1102" y="1038"/>
                    <a:pt x="0" y="1326"/>
                  </a:cubicBezTo>
                  <a:cubicBezTo>
                    <a:pt x="2766" y="6146"/>
                    <a:pt x="8771" y="13181"/>
                    <a:pt x="20434" y="13779"/>
                  </a:cubicBezTo>
                  <a:cubicBezTo>
                    <a:pt x="21272" y="13822"/>
                    <a:pt x="22090" y="13843"/>
                    <a:pt x="22889" y="13843"/>
                  </a:cubicBezTo>
                  <a:cubicBezTo>
                    <a:pt x="27100" y="13843"/>
                    <a:pt x="30779" y="13267"/>
                    <a:pt x="33949" y="12334"/>
                  </a:cubicBezTo>
                  <a:lnTo>
                    <a:pt x="33949" y="12334"/>
                  </a:lnTo>
                  <a:lnTo>
                    <a:pt x="31438" y="40371"/>
                  </a:lnTo>
                  <a:lnTo>
                    <a:pt x="11989" y="38538"/>
                  </a:lnTo>
                  <a:lnTo>
                    <a:pt x="11989" y="38538"/>
                  </a:lnTo>
                  <a:lnTo>
                    <a:pt x="26394" y="46330"/>
                  </a:lnTo>
                  <a:lnTo>
                    <a:pt x="27311" y="58250"/>
                  </a:lnTo>
                  <a:lnTo>
                    <a:pt x="37699" y="61102"/>
                  </a:lnTo>
                  <a:cubicBezTo>
                    <a:pt x="39097" y="56903"/>
                    <a:pt x="38859" y="50957"/>
                    <a:pt x="38859" y="47281"/>
                  </a:cubicBezTo>
                  <a:cubicBezTo>
                    <a:pt x="38859" y="42359"/>
                    <a:pt x="40784" y="8558"/>
                    <a:pt x="39501" y="5563"/>
                  </a:cubicBezTo>
                  <a:cubicBezTo>
                    <a:pt x="38217" y="2568"/>
                    <a:pt x="29873" y="1"/>
                    <a:pt x="285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7"/>
            <p:cNvSpPr/>
            <p:nvPr/>
          </p:nvSpPr>
          <p:spPr>
            <a:xfrm rot="489000">
              <a:off x="8312400" y="2689200"/>
              <a:ext cx="496080" cy="272160"/>
            </a:xfrm>
            <a:custGeom>
              <a:avLst/>
              <a:gdLst/>
              <a:ahLst/>
              <a:cxnLst/>
              <a:rect l="l" t="t" r="r" b="b"/>
              <a:pathLst>
                <a:path w="31003" h="17030" extrusionOk="0">
                  <a:moveTo>
                    <a:pt x="1618" y="0"/>
                  </a:moveTo>
                  <a:lnTo>
                    <a:pt x="0" y="1280"/>
                  </a:lnTo>
                  <a:cubicBezTo>
                    <a:pt x="509" y="1923"/>
                    <a:pt x="12572" y="17030"/>
                    <a:pt x="22357" y="17030"/>
                  </a:cubicBezTo>
                  <a:cubicBezTo>
                    <a:pt x="25638" y="17030"/>
                    <a:pt x="27919" y="16110"/>
                    <a:pt x="29139" y="14294"/>
                  </a:cubicBezTo>
                  <a:cubicBezTo>
                    <a:pt x="31002" y="11518"/>
                    <a:pt x="29517" y="7805"/>
                    <a:pt x="29454" y="7649"/>
                  </a:cubicBezTo>
                  <a:lnTo>
                    <a:pt x="29454" y="7649"/>
                  </a:lnTo>
                  <a:lnTo>
                    <a:pt x="27544" y="8431"/>
                  </a:lnTo>
                  <a:cubicBezTo>
                    <a:pt x="27555" y="8458"/>
                    <a:pt x="28663" y="11300"/>
                    <a:pt x="27425" y="13143"/>
                  </a:cubicBezTo>
                  <a:cubicBezTo>
                    <a:pt x="26613" y="14353"/>
                    <a:pt x="24909" y="14966"/>
                    <a:pt x="22357" y="14966"/>
                  </a:cubicBezTo>
                  <a:cubicBezTo>
                    <a:pt x="13566" y="14966"/>
                    <a:pt x="1736" y="149"/>
                    <a:pt x="16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7"/>
            <p:cNvSpPr/>
            <p:nvPr/>
          </p:nvSpPr>
          <p:spPr>
            <a:xfrm rot="489000">
              <a:off x="8304480" y="2681640"/>
              <a:ext cx="510120" cy="285480"/>
            </a:xfrm>
            <a:custGeom>
              <a:avLst/>
              <a:gdLst/>
              <a:ahLst/>
              <a:cxnLst/>
              <a:rect l="l" t="t" r="r" b="b"/>
              <a:pathLst>
                <a:path w="31870" h="17858" extrusionOk="0">
                  <a:moveTo>
                    <a:pt x="2049" y="965"/>
                  </a:moveTo>
                  <a:cubicBezTo>
                    <a:pt x="3750" y="3050"/>
                    <a:pt x="14496" y="15794"/>
                    <a:pt x="22842" y="15794"/>
                  </a:cubicBezTo>
                  <a:cubicBezTo>
                    <a:pt x="25515" y="15794"/>
                    <a:pt x="27316" y="15131"/>
                    <a:pt x="28195" y="13820"/>
                  </a:cubicBezTo>
                  <a:cubicBezTo>
                    <a:pt x="29279" y="12205"/>
                    <a:pt x="28725" y="9948"/>
                    <a:pt x="28460" y="9110"/>
                  </a:cubicBezTo>
                  <a:lnTo>
                    <a:pt x="29738" y="8587"/>
                  </a:lnTo>
                  <a:lnTo>
                    <a:pt x="29738" y="8587"/>
                  </a:lnTo>
                  <a:cubicBezTo>
                    <a:pt x="30057" y="9543"/>
                    <a:pt x="30812" y="12391"/>
                    <a:pt x="29338" y="14587"/>
                  </a:cubicBezTo>
                  <a:cubicBezTo>
                    <a:pt x="28186" y="16301"/>
                    <a:pt x="26001" y="17170"/>
                    <a:pt x="22842" y="17170"/>
                  </a:cubicBezTo>
                  <a:cubicBezTo>
                    <a:pt x="13807" y="17170"/>
                    <a:pt x="2703" y="3952"/>
                    <a:pt x="970" y="1819"/>
                  </a:cubicBezTo>
                  <a:lnTo>
                    <a:pt x="2049" y="965"/>
                  </a:lnTo>
                  <a:close/>
                  <a:moveTo>
                    <a:pt x="2158" y="1"/>
                  </a:moveTo>
                  <a:lnTo>
                    <a:pt x="1" y="1708"/>
                  </a:lnTo>
                  <a:lnTo>
                    <a:pt x="214" y="1978"/>
                  </a:lnTo>
                  <a:cubicBezTo>
                    <a:pt x="727" y="2626"/>
                    <a:pt x="12893" y="17858"/>
                    <a:pt x="22841" y="17858"/>
                  </a:cubicBezTo>
                  <a:cubicBezTo>
                    <a:pt x="26244" y="17858"/>
                    <a:pt x="28621" y="16887"/>
                    <a:pt x="29908" y="14971"/>
                  </a:cubicBezTo>
                  <a:cubicBezTo>
                    <a:pt x="31869" y="12048"/>
                    <a:pt x="30323" y="8167"/>
                    <a:pt x="30256" y="8003"/>
                  </a:cubicBezTo>
                  <a:lnTo>
                    <a:pt x="30127" y="7685"/>
                  </a:lnTo>
                  <a:lnTo>
                    <a:pt x="27583" y="8728"/>
                  </a:lnTo>
                  <a:lnTo>
                    <a:pt x="27709" y="9044"/>
                  </a:lnTo>
                  <a:cubicBezTo>
                    <a:pt x="27719" y="9071"/>
                    <a:pt x="28744" y="11768"/>
                    <a:pt x="27624" y="13436"/>
                  </a:cubicBezTo>
                  <a:cubicBezTo>
                    <a:pt x="26880" y="14545"/>
                    <a:pt x="25271" y="15107"/>
                    <a:pt x="22841" y="15107"/>
                  </a:cubicBezTo>
                  <a:cubicBezTo>
                    <a:pt x="14273" y="15107"/>
                    <a:pt x="2489" y="418"/>
                    <a:pt x="2370" y="270"/>
                  </a:cubicBezTo>
                  <a:lnTo>
                    <a:pt x="21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7"/>
            <p:cNvSpPr/>
            <p:nvPr/>
          </p:nvSpPr>
          <p:spPr>
            <a:xfrm rot="489000">
              <a:off x="8089560" y="2527560"/>
              <a:ext cx="510840" cy="482040"/>
            </a:xfrm>
            <a:custGeom>
              <a:avLst/>
              <a:gdLst/>
              <a:ahLst/>
              <a:cxnLst/>
              <a:rect l="l" t="t" r="r" b="b"/>
              <a:pathLst>
                <a:path w="31924" h="30124" extrusionOk="0">
                  <a:moveTo>
                    <a:pt x="31618" y="0"/>
                  </a:moveTo>
                  <a:cubicBezTo>
                    <a:pt x="30958" y="102"/>
                    <a:pt x="15283" y="2666"/>
                    <a:pt x="5093" y="15358"/>
                  </a:cubicBezTo>
                  <a:cubicBezTo>
                    <a:pt x="1334" y="20040"/>
                    <a:pt x="1" y="23839"/>
                    <a:pt x="1135" y="26647"/>
                  </a:cubicBezTo>
                  <a:cubicBezTo>
                    <a:pt x="1955" y="28677"/>
                    <a:pt x="3840" y="29654"/>
                    <a:pt x="5315" y="30124"/>
                  </a:cubicBezTo>
                  <a:cubicBezTo>
                    <a:pt x="5908" y="29592"/>
                    <a:pt x="6686" y="28914"/>
                    <a:pt x="7366" y="28382"/>
                  </a:cubicBezTo>
                  <a:cubicBezTo>
                    <a:pt x="6818" y="28317"/>
                    <a:pt x="3865" y="27876"/>
                    <a:pt x="3034" y="25803"/>
                  </a:cubicBezTo>
                  <a:cubicBezTo>
                    <a:pt x="2242" y="23828"/>
                    <a:pt x="3501" y="20696"/>
                    <a:pt x="6675" y="16743"/>
                  </a:cubicBezTo>
                  <a:cubicBezTo>
                    <a:pt x="16349" y="4694"/>
                    <a:pt x="31768" y="2157"/>
                    <a:pt x="31923" y="2133"/>
                  </a:cubicBezTo>
                  <a:lnTo>
                    <a:pt x="3161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7"/>
            <p:cNvSpPr/>
            <p:nvPr/>
          </p:nvSpPr>
          <p:spPr>
            <a:xfrm rot="489000">
              <a:off x="8084520" y="2522160"/>
              <a:ext cx="523080" cy="494640"/>
            </a:xfrm>
            <a:custGeom>
              <a:avLst/>
              <a:gdLst/>
              <a:ahLst/>
              <a:cxnLst/>
              <a:rect l="l" t="t" r="r" b="b"/>
              <a:pathLst>
                <a:path w="32680" h="30906" extrusionOk="0">
                  <a:moveTo>
                    <a:pt x="31696" y="792"/>
                  </a:moveTo>
                  <a:lnTo>
                    <a:pt x="31902" y="2247"/>
                  </a:lnTo>
                  <a:cubicBezTo>
                    <a:pt x="29582" y="2691"/>
                    <a:pt x="15743" y="5750"/>
                    <a:pt x="6772" y="16921"/>
                  </a:cubicBezTo>
                  <a:cubicBezTo>
                    <a:pt x="3517" y="20978"/>
                    <a:pt x="2240" y="24229"/>
                    <a:pt x="3081" y="26324"/>
                  </a:cubicBezTo>
                  <a:cubicBezTo>
                    <a:pt x="3773" y="28051"/>
                    <a:pt x="5763" y="28731"/>
                    <a:pt x="6925" y="28985"/>
                  </a:cubicBezTo>
                  <a:cubicBezTo>
                    <a:pt x="6454" y="29376"/>
                    <a:pt x="5982" y="29789"/>
                    <a:pt x="5600" y="30128"/>
                  </a:cubicBezTo>
                  <a:cubicBezTo>
                    <a:pt x="4244" y="29666"/>
                    <a:pt x="2557" y="28740"/>
                    <a:pt x="1821" y="26913"/>
                  </a:cubicBezTo>
                  <a:cubicBezTo>
                    <a:pt x="737" y="24229"/>
                    <a:pt x="2051" y="20546"/>
                    <a:pt x="5729" y="15967"/>
                  </a:cubicBezTo>
                  <a:cubicBezTo>
                    <a:pt x="15134" y="4253"/>
                    <a:pt x="29258" y="1237"/>
                    <a:pt x="31696" y="792"/>
                  </a:cubicBezTo>
                  <a:close/>
                  <a:moveTo>
                    <a:pt x="32278" y="0"/>
                  </a:moveTo>
                  <a:lnTo>
                    <a:pt x="31934" y="54"/>
                  </a:lnTo>
                  <a:cubicBezTo>
                    <a:pt x="31265" y="158"/>
                    <a:pt x="15461" y="2747"/>
                    <a:pt x="5194" y="15536"/>
                  </a:cubicBezTo>
                  <a:cubicBezTo>
                    <a:pt x="1349" y="20325"/>
                    <a:pt x="0" y="24238"/>
                    <a:pt x="1184" y="27170"/>
                  </a:cubicBezTo>
                  <a:cubicBezTo>
                    <a:pt x="2055" y="29330"/>
                    <a:pt x="4054" y="30361"/>
                    <a:pt x="5578" y="30845"/>
                  </a:cubicBezTo>
                  <a:lnTo>
                    <a:pt x="5765" y="30905"/>
                  </a:lnTo>
                  <a:lnTo>
                    <a:pt x="5911" y="30774"/>
                  </a:lnTo>
                  <a:cubicBezTo>
                    <a:pt x="6459" y="30283"/>
                    <a:pt x="7255" y="29586"/>
                    <a:pt x="7943" y="29047"/>
                  </a:cubicBezTo>
                  <a:lnTo>
                    <a:pt x="8602" y="28532"/>
                  </a:lnTo>
                  <a:lnTo>
                    <a:pt x="7772" y="28434"/>
                  </a:lnTo>
                  <a:cubicBezTo>
                    <a:pt x="7229" y="28371"/>
                    <a:pt x="4476" y="27954"/>
                    <a:pt x="3719" y="26068"/>
                  </a:cubicBezTo>
                  <a:cubicBezTo>
                    <a:pt x="2976" y="24217"/>
                    <a:pt x="4218" y="21203"/>
                    <a:pt x="7309" y="17352"/>
                  </a:cubicBezTo>
                  <a:cubicBezTo>
                    <a:pt x="16902" y="5404"/>
                    <a:pt x="32191" y="2891"/>
                    <a:pt x="32343" y="2867"/>
                  </a:cubicBezTo>
                  <a:lnTo>
                    <a:pt x="32679" y="2814"/>
                  </a:lnTo>
                  <a:lnTo>
                    <a:pt x="322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7"/>
            <p:cNvSpPr/>
            <p:nvPr/>
          </p:nvSpPr>
          <p:spPr>
            <a:xfrm rot="489000">
              <a:off x="8613000" y="2544840"/>
              <a:ext cx="54720" cy="80640"/>
            </a:xfrm>
            <a:custGeom>
              <a:avLst/>
              <a:gdLst/>
              <a:ahLst/>
              <a:cxnLst/>
              <a:rect l="l" t="t" r="r" b="b"/>
              <a:pathLst>
                <a:path w="3470" h="5088" extrusionOk="0">
                  <a:moveTo>
                    <a:pt x="265" y="1"/>
                  </a:moveTo>
                  <a:lnTo>
                    <a:pt x="1" y="4915"/>
                  </a:lnTo>
                  <a:lnTo>
                    <a:pt x="3205" y="5087"/>
                  </a:lnTo>
                  <a:lnTo>
                    <a:pt x="3470" y="17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73" name="Google Shape;1473;p7"/>
            <p:cNvSpPr/>
            <p:nvPr/>
          </p:nvSpPr>
          <p:spPr>
            <a:xfrm rot="489000">
              <a:off x="8606520" y="2539080"/>
              <a:ext cx="66240" cy="92160"/>
            </a:xfrm>
            <a:custGeom>
              <a:avLst/>
              <a:gdLst/>
              <a:ahLst/>
              <a:cxnLst/>
              <a:rect l="l" t="t" r="r" b="b"/>
              <a:pathLst>
                <a:path w="4194" h="5810" extrusionOk="0">
                  <a:moveTo>
                    <a:pt x="951" y="724"/>
                  </a:moveTo>
                  <a:lnTo>
                    <a:pt x="3469" y="860"/>
                  </a:lnTo>
                  <a:lnTo>
                    <a:pt x="3241" y="5086"/>
                  </a:lnTo>
                  <a:lnTo>
                    <a:pt x="725" y="4951"/>
                  </a:lnTo>
                  <a:lnTo>
                    <a:pt x="951" y="724"/>
                  </a:lnTo>
                  <a:close/>
                  <a:moveTo>
                    <a:pt x="302" y="0"/>
                  </a:moveTo>
                  <a:lnTo>
                    <a:pt x="1" y="5601"/>
                  </a:lnTo>
                  <a:lnTo>
                    <a:pt x="3891" y="5810"/>
                  </a:lnTo>
                  <a:lnTo>
                    <a:pt x="4193" y="209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474" name="Google Shape;1474;p7"/>
            <p:cNvSpPr/>
            <p:nvPr/>
          </p:nvSpPr>
          <p:spPr>
            <a:xfrm rot="489000">
              <a:off x="8726760" y="2820600"/>
              <a:ext cx="80640" cy="55080"/>
            </a:xfrm>
            <a:custGeom>
              <a:avLst/>
              <a:gdLst/>
              <a:ahLst/>
              <a:cxnLst/>
              <a:rect l="l" t="t" r="r" b="b"/>
              <a:pathLst>
                <a:path w="5106" h="3502" extrusionOk="0">
                  <a:moveTo>
                    <a:pt x="194" y="0"/>
                  </a:moveTo>
                  <a:lnTo>
                    <a:pt x="0" y="3204"/>
                  </a:lnTo>
                  <a:lnTo>
                    <a:pt x="4911" y="3501"/>
                  </a:lnTo>
                  <a:lnTo>
                    <a:pt x="5105" y="29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75" name="Google Shape;1475;p7"/>
            <p:cNvSpPr/>
            <p:nvPr/>
          </p:nvSpPr>
          <p:spPr>
            <a:xfrm rot="489000">
              <a:off x="8721360" y="2814840"/>
              <a:ext cx="92520" cy="66600"/>
            </a:xfrm>
            <a:custGeom>
              <a:avLst/>
              <a:gdLst/>
              <a:ahLst/>
              <a:cxnLst/>
              <a:rect l="l" t="t" r="r" b="b"/>
              <a:pathLst>
                <a:path w="5835" h="4230" extrusionOk="0">
                  <a:moveTo>
                    <a:pt x="881" y="729"/>
                  </a:moveTo>
                  <a:lnTo>
                    <a:pt x="5107" y="985"/>
                  </a:lnTo>
                  <a:lnTo>
                    <a:pt x="4954" y="3502"/>
                  </a:lnTo>
                  <a:lnTo>
                    <a:pt x="728" y="3246"/>
                  </a:lnTo>
                  <a:lnTo>
                    <a:pt x="881" y="729"/>
                  </a:lnTo>
                  <a:close/>
                  <a:moveTo>
                    <a:pt x="237" y="0"/>
                  </a:moveTo>
                  <a:lnTo>
                    <a:pt x="0" y="3891"/>
                  </a:lnTo>
                  <a:lnTo>
                    <a:pt x="5599" y="4229"/>
                  </a:lnTo>
                  <a:lnTo>
                    <a:pt x="5834" y="33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476" name="Google Shape;1476;p7"/>
            <p:cNvSpPr/>
            <p:nvPr/>
          </p:nvSpPr>
          <p:spPr>
            <a:xfrm rot="489000">
              <a:off x="8628480" y="2451600"/>
              <a:ext cx="398160" cy="415440"/>
            </a:xfrm>
            <a:custGeom>
              <a:avLst/>
              <a:gdLst/>
              <a:ahLst/>
              <a:cxnLst/>
              <a:rect l="l" t="t" r="r" b="b"/>
              <a:pathLst>
                <a:path w="24902" h="25959" extrusionOk="0">
                  <a:moveTo>
                    <a:pt x="4514" y="1"/>
                  </a:moveTo>
                  <a:cubicBezTo>
                    <a:pt x="2884" y="1"/>
                    <a:pt x="1520" y="1262"/>
                    <a:pt x="1406" y="2901"/>
                  </a:cubicBezTo>
                  <a:lnTo>
                    <a:pt x="121" y="21199"/>
                  </a:lnTo>
                  <a:cubicBezTo>
                    <a:pt x="1" y="22906"/>
                    <a:pt x="1280" y="24390"/>
                    <a:pt x="2986" y="24525"/>
                  </a:cubicBezTo>
                  <a:lnTo>
                    <a:pt x="21014" y="25949"/>
                  </a:lnTo>
                  <a:cubicBezTo>
                    <a:pt x="21097" y="25955"/>
                    <a:pt x="21179" y="25959"/>
                    <a:pt x="21261" y="25959"/>
                  </a:cubicBezTo>
                  <a:cubicBezTo>
                    <a:pt x="22935" y="25959"/>
                    <a:pt x="24333" y="24623"/>
                    <a:pt x="24375" y="22918"/>
                  </a:cubicBezTo>
                  <a:lnTo>
                    <a:pt x="24859" y="3830"/>
                  </a:lnTo>
                  <a:cubicBezTo>
                    <a:pt x="24901" y="2122"/>
                    <a:pt x="23563" y="698"/>
                    <a:pt x="21856" y="635"/>
                  </a:cubicBezTo>
                  <a:lnTo>
                    <a:pt x="4630" y="3"/>
                  </a:lnTo>
                  <a:cubicBezTo>
                    <a:pt x="4591" y="2"/>
                    <a:pt x="4552" y="1"/>
                    <a:pt x="45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7"/>
            <p:cNvSpPr/>
            <p:nvPr/>
          </p:nvSpPr>
          <p:spPr>
            <a:xfrm rot="489000">
              <a:off x="8623080" y="2446200"/>
              <a:ext cx="409680" cy="426240"/>
            </a:xfrm>
            <a:custGeom>
              <a:avLst/>
              <a:gdLst/>
              <a:ahLst/>
              <a:cxnLst/>
              <a:rect l="l" t="t" r="r" b="b"/>
              <a:pathLst>
                <a:path w="25604" h="26646" extrusionOk="0">
                  <a:moveTo>
                    <a:pt x="4866" y="688"/>
                  </a:moveTo>
                  <a:cubicBezTo>
                    <a:pt x="4901" y="688"/>
                    <a:pt x="4937" y="688"/>
                    <a:pt x="4972" y="690"/>
                  </a:cubicBezTo>
                  <a:lnTo>
                    <a:pt x="22198" y="1322"/>
                  </a:lnTo>
                  <a:cubicBezTo>
                    <a:pt x="23709" y="1377"/>
                    <a:pt x="24908" y="2651"/>
                    <a:pt x="24870" y="4163"/>
                  </a:cubicBezTo>
                  <a:lnTo>
                    <a:pt x="24388" y="23253"/>
                  </a:lnTo>
                  <a:cubicBezTo>
                    <a:pt x="24351" y="24768"/>
                    <a:pt x="23108" y="25957"/>
                    <a:pt x="21618" y="25957"/>
                  </a:cubicBezTo>
                  <a:cubicBezTo>
                    <a:pt x="21544" y="25957"/>
                    <a:pt x="21471" y="25954"/>
                    <a:pt x="21396" y="25948"/>
                  </a:cubicBezTo>
                  <a:lnTo>
                    <a:pt x="3368" y="24524"/>
                  </a:lnTo>
                  <a:cubicBezTo>
                    <a:pt x="1858" y="24406"/>
                    <a:pt x="713" y="23079"/>
                    <a:pt x="820" y="21566"/>
                  </a:cubicBezTo>
                  <a:lnTo>
                    <a:pt x="2103" y="3268"/>
                  </a:lnTo>
                  <a:cubicBezTo>
                    <a:pt x="2206" y="1803"/>
                    <a:pt x="3427" y="688"/>
                    <a:pt x="4866" y="688"/>
                  </a:cubicBezTo>
                  <a:close/>
                  <a:moveTo>
                    <a:pt x="4847" y="0"/>
                  </a:moveTo>
                  <a:cubicBezTo>
                    <a:pt x="3028" y="0"/>
                    <a:pt x="1544" y="1397"/>
                    <a:pt x="1417" y="3220"/>
                  </a:cubicBezTo>
                  <a:lnTo>
                    <a:pt x="133" y="21518"/>
                  </a:lnTo>
                  <a:cubicBezTo>
                    <a:pt x="1" y="23405"/>
                    <a:pt x="1427" y="25062"/>
                    <a:pt x="3314" y="25210"/>
                  </a:cubicBezTo>
                  <a:lnTo>
                    <a:pt x="21342" y="26634"/>
                  </a:lnTo>
                  <a:cubicBezTo>
                    <a:pt x="21437" y="26642"/>
                    <a:pt x="21530" y="26646"/>
                    <a:pt x="21623" y="26646"/>
                  </a:cubicBezTo>
                  <a:cubicBezTo>
                    <a:pt x="23496" y="26641"/>
                    <a:pt x="25027" y="25145"/>
                    <a:pt x="25075" y="23270"/>
                  </a:cubicBezTo>
                  <a:lnTo>
                    <a:pt x="25556" y="4181"/>
                  </a:lnTo>
                  <a:cubicBezTo>
                    <a:pt x="25604" y="2295"/>
                    <a:pt x="24108" y="704"/>
                    <a:pt x="22223" y="636"/>
                  </a:cubicBezTo>
                  <a:lnTo>
                    <a:pt x="4998" y="4"/>
                  </a:lnTo>
                  <a:cubicBezTo>
                    <a:pt x="4947" y="1"/>
                    <a:pt x="4897" y="0"/>
                    <a:pt x="48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7"/>
            <p:cNvSpPr/>
            <p:nvPr/>
          </p:nvSpPr>
          <p:spPr>
            <a:xfrm rot="489000">
              <a:off x="8790120" y="2455560"/>
              <a:ext cx="103680" cy="193320"/>
            </a:xfrm>
            <a:custGeom>
              <a:avLst/>
              <a:gdLst/>
              <a:ahLst/>
              <a:cxnLst/>
              <a:rect l="l" t="t" r="r" b="b"/>
              <a:pathLst>
                <a:path w="6521" h="12116" extrusionOk="0">
                  <a:moveTo>
                    <a:pt x="532" y="1"/>
                  </a:moveTo>
                  <a:lnTo>
                    <a:pt x="0" y="11687"/>
                  </a:lnTo>
                  <a:lnTo>
                    <a:pt x="5777" y="12115"/>
                  </a:lnTo>
                  <a:lnTo>
                    <a:pt x="6521" y="221"/>
                  </a:lnTo>
                  <a:lnTo>
                    <a:pt x="5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79" name="Google Shape;1479;p7"/>
            <p:cNvSpPr/>
            <p:nvPr/>
          </p:nvSpPr>
          <p:spPr>
            <a:xfrm rot="489000">
              <a:off x="8783640" y="2449800"/>
              <a:ext cx="115200" cy="204840"/>
            </a:xfrm>
            <a:custGeom>
              <a:avLst/>
              <a:gdLst/>
              <a:ahLst/>
              <a:cxnLst/>
              <a:rect l="l" t="t" r="r" b="b"/>
              <a:pathLst>
                <a:path w="7245" h="12841" extrusionOk="0">
                  <a:moveTo>
                    <a:pt x="1218" y="713"/>
                  </a:moveTo>
                  <a:lnTo>
                    <a:pt x="6513" y="908"/>
                  </a:lnTo>
                  <a:lnTo>
                    <a:pt x="5815" y="12102"/>
                  </a:lnTo>
                  <a:lnTo>
                    <a:pt x="718" y="11725"/>
                  </a:lnTo>
                  <a:lnTo>
                    <a:pt x="1218" y="713"/>
                  </a:lnTo>
                  <a:close/>
                  <a:moveTo>
                    <a:pt x="563" y="1"/>
                  </a:moveTo>
                  <a:lnTo>
                    <a:pt x="0" y="12362"/>
                  </a:lnTo>
                  <a:lnTo>
                    <a:pt x="6458" y="12840"/>
                  </a:lnTo>
                  <a:lnTo>
                    <a:pt x="7245" y="246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480" name="Google Shape;1480;p7"/>
            <p:cNvSpPr/>
            <p:nvPr/>
          </p:nvSpPr>
          <p:spPr>
            <a:xfrm rot="489000">
              <a:off x="8872560" y="2692800"/>
              <a:ext cx="115560" cy="115560"/>
            </a:xfrm>
            <a:custGeom>
              <a:avLst/>
              <a:gdLst/>
              <a:ahLst/>
              <a:cxnLst/>
              <a:rect l="l" t="t" r="r" b="b"/>
              <a:pathLst>
                <a:path w="7273" h="7275" extrusionOk="0">
                  <a:moveTo>
                    <a:pt x="3636" y="0"/>
                  </a:moveTo>
                  <a:cubicBezTo>
                    <a:pt x="1628" y="0"/>
                    <a:pt x="0" y="1629"/>
                    <a:pt x="0" y="3637"/>
                  </a:cubicBezTo>
                  <a:cubicBezTo>
                    <a:pt x="0" y="5647"/>
                    <a:pt x="1627" y="7275"/>
                    <a:pt x="3636" y="7275"/>
                  </a:cubicBezTo>
                  <a:cubicBezTo>
                    <a:pt x="5644" y="7275"/>
                    <a:pt x="7272" y="5647"/>
                    <a:pt x="7272" y="3637"/>
                  </a:cubicBezTo>
                  <a:cubicBezTo>
                    <a:pt x="7272" y="1629"/>
                    <a:pt x="5646" y="0"/>
                    <a:pt x="3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7"/>
            <p:cNvSpPr/>
            <p:nvPr/>
          </p:nvSpPr>
          <p:spPr>
            <a:xfrm rot="489000">
              <a:off x="8867160" y="2687400"/>
              <a:ext cx="126720" cy="126720"/>
            </a:xfrm>
            <a:custGeom>
              <a:avLst/>
              <a:gdLst/>
              <a:ahLst/>
              <a:cxnLst/>
              <a:rect l="l" t="t" r="r" b="b"/>
              <a:pathLst>
                <a:path w="7965" h="7963" extrusionOk="0">
                  <a:moveTo>
                    <a:pt x="3983" y="689"/>
                  </a:moveTo>
                  <a:cubicBezTo>
                    <a:pt x="5799" y="689"/>
                    <a:pt x="7275" y="2166"/>
                    <a:pt x="7275" y="3981"/>
                  </a:cubicBezTo>
                  <a:cubicBezTo>
                    <a:pt x="7275" y="5798"/>
                    <a:pt x="5799" y="7275"/>
                    <a:pt x="3983" y="7275"/>
                  </a:cubicBezTo>
                  <a:cubicBezTo>
                    <a:pt x="2166" y="7275"/>
                    <a:pt x="690" y="5798"/>
                    <a:pt x="690" y="3981"/>
                  </a:cubicBezTo>
                  <a:cubicBezTo>
                    <a:pt x="690" y="2166"/>
                    <a:pt x="2168" y="689"/>
                    <a:pt x="3983" y="689"/>
                  </a:cubicBezTo>
                  <a:close/>
                  <a:moveTo>
                    <a:pt x="3983" y="0"/>
                  </a:moveTo>
                  <a:cubicBezTo>
                    <a:pt x="1787" y="0"/>
                    <a:pt x="1" y="1787"/>
                    <a:pt x="1" y="3981"/>
                  </a:cubicBezTo>
                  <a:cubicBezTo>
                    <a:pt x="1" y="6177"/>
                    <a:pt x="1787" y="7962"/>
                    <a:pt x="3983" y="7962"/>
                  </a:cubicBezTo>
                  <a:cubicBezTo>
                    <a:pt x="6178" y="7962"/>
                    <a:pt x="7964" y="6177"/>
                    <a:pt x="7964" y="3981"/>
                  </a:cubicBezTo>
                  <a:cubicBezTo>
                    <a:pt x="7964" y="1787"/>
                    <a:pt x="6179" y="0"/>
                    <a:pt x="39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7"/>
            <p:cNvSpPr/>
            <p:nvPr/>
          </p:nvSpPr>
          <p:spPr>
            <a:xfrm rot="489000">
              <a:off x="7367400" y="2546640"/>
              <a:ext cx="322560" cy="233280"/>
            </a:xfrm>
            <a:custGeom>
              <a:avLst/>
              <a:gdLst/>
              <a:ahLst/>
              <a:cxnLst/>
              <a:rect l="l" t="t" r="r" b="b"/>
              <a:pathLst>
                <a:path w="20174" h="14608" extrusionOk="0">
                  <a:moveTo>
                    <a:pt x="6009" y="1"/>
                  </a:moveTo>
                  <a:cubicBezTo>
                    <a:pt x="4653" y="1"/>
                    <a:pt x="3456" y="193"/>
                    <a:pt x="2636" y="585"/>
                  </a:cubicBezTo>
                  <a:cubicBezTo>
                    <a:pt x="0" y="1845"/>
                    <a:pt x="1376" y="6774"/>
                    <a:pt x="2178" y="9411"/>
                  </a:cubicBezTo>
                  <a:cubicBezTo>
                    <a:pt x="2980" y="12046"/>
                    <a:pt x="4358" y="13995"/>
                    <a:pt x="7910" y="14453"/>
                  </a:cubicBezTo>
                  <a:cubicBezTo>
                    <a:pt x="7910" y="14453"/>
                    <a:pt x="8779" y="14608"/>
                    <a:pt x="10050" y="14608"/>
                  </a:cubicBezTo>
                  <a:cubicBezTo>
                    <a:pt x="11874" y="14608"/>
                    <a:pt x="14526" y="14289"/>
                    <a:pt x="16620" y="12735"/>
                  </a:cubicBezTo>
                  <a:cubicBezTo>
                    <a:pt x="20173" y="10098"/>
                    <a:pt x="18226" y="5398"/>
                    <a:pt x="15015" y="2763"/>
                  </a:cubicBezTo>
                  <a:cubicBezTo>
                    <a:pt x="12803" y="946"/>
                    <a:pt x="9014" y="1"/>
                    <a:pt x="6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7"/>
            <p:cNvSpPr/>
            <p:nvPr/>
          </p:nvSpPr>
          <p:spPr>
            <a:xfrm rot="489000">
              <a:off x="7359120" y="2538360"/>
              <a:ext cx="310680" cy="244440"/>
            </a:xfrm>
            <a:custGeom>
              <a:avLst/>
              <a:gdLst/>
              <a:ahLst/>
              <a:cxnLst/>
              <a:rect l="l" t="t" r="r" b="b"/>
              <a:pathLst>
                <a:path w="19442" h="15302" extrusionOk="0">
                  <a:moveTo>
                    <a:pt x="6511" y="686"/>
                  </a:moveTo>
                  <a:cubicBezTo>
                    <a:pt x="9450" y="686"/>
                    <a:pt x="13191" y="1622"/>
                    <a:pt x="15320" y="3371"/>
                  </a:cubicBezTo>
                  <a:cubicBezTo>
                    <a:pt x="17422" y="5097"/>
                    <a:pt x="18747" y="7519"/>
                    <a:pt x="18698" y="9540"/>
                  </a:cubicBezTo>
                  <a:cubicBezTo>
                    <a:pt x="18666" y="10862"/>
                    <a:pt x="18074" y="11958"/>
                    <a:pt x="16938" y="12801"/>
                  </a:cubicBezTo>
                  <a:cubicBezTo>
                    <a:pt x="14920" y="14297"/>
                    <a:pt x="12329" y="14601"/>
                    <a:pt x="10552" y="14601"/>
                  </a:cubicBezTo>
                  <a:cubicBezTo>
                    <a:pt x="9344" y="14601"/>
                    <a:pt x="8513" y="14461"/>
                    <a:pt x="8493" y="14458"/>
                  </a:cubicBezTo>
                  <a:lnTo>
                    <a:pt x="8476" y="14455"/>
                  </a:lnTo>
                  <a:cubicBezTo>
                    <a:pt x="4833" y="13984"/>
                    <a:pt x="3706" y="11869"/>
                    <a:pt x="3031" y="9653"/>
                  </a:cubicBezTo>
                  <a:cubicBezTo>
                    <a:pt x="2429" y="7675"/>
                    <a:pt x="830" y="2423"/>
                    <a:pt x="3309" y="1238"/>
                  </a:cubicBezTo>
                  <a:cubicBezTo>
                    <a:pt x="4085" y="868"/>
                    <a:pt x="5220" y="686"/>
                    <a:pt x="6511" y="686"/>
                  </a:cubicBezTo>
                  <a:close/>
                  <a:moveTo>
                    <a:pt x="6535" y="0"/>
                  </a:moveTo>
                  <a:cubicBezTo>
                    <a:pt x="5127" y="0"/>
                    <a:pt x="3879" y="203"/>
                    <a:pt x="3012" y="617"/>
                  </a:cubicBezTo>
                  <a:cubicBezTo>
                    <a:pt x="1" y="2057"/>
                    <a:pt x="1664" y="7520"/>
                    <a:pt x="2374" y="9853"/>
                  </a:cubicBezTo>
                  <a:cubicBezTo>
                    <a:pt x="3079" y="12172"/>
                    <a:pt x="4344" y="14612"/>
                    <a:pt x="8381" y="15137"/>
                  </a:cubicBezTo>
                  <a:cubicBezTo>
                    <a:pt x="8505" y="15159"/>
                    <a:pt x="9369" y="15301"/>
                    <a:pt x="10590" y="15301"/>
                  </a:cubicBezTo>
                  <a:cubicBezTo>
                    <a:pt x="12462" y="15301"/>
                    <a:pt x="15174" y="14966"/>
                    <a:pt x="17349" y="13353"/>
                  </a:cubicBezTo>
                  <a:cubicBezTo>
                    <a:pt x="18644" y="12393"/>
                    <a:pt x="19348" y="11080"/>
                    <a:pt x="19386" y="9557"/>
                  </a:cubicBezTo>
                  <a:cubicBezTo>
                    <a:pt x="19441" y="7333"/>
                    <a:pt x="18017" y="4695"/>
                    <a:pt x="15757" y="2841"/>
                  </a:cubicBezTo>
                  <a:cubicBezTo>
                    <a:pt x="13492" y="979"/>
                    <a:pt x="9629" y="0"/>
                    <a:pt x="65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7"/>
            <p:cNvSpPr/>
            <p:nvPr/>
          </p:nvSpPr>
          <p:spPr>
            <a:xfrm rot="489000">
              <a:off x="6244560" y="975960"/>
              <a:ext cx="1087200" cy="934560"/>
            </a:xfrm>
            <a:custGeom>
              <a:avLst/>
              <a:gdLst/>
              <a:ahLst/>
              <a:cxnLst/>
              <a:rect l="l" t="t" r="r" b="b"/>
              <a:pathLst>
                <a:path w="67853" h="58329" extrusionOk="0">
                  <a:moveTo>
                    <a:pt x="54983" y="0"/>
                  </a:moveTo>
                  <a:lnTo>
                    <a:pt x="54988" y="17"/>
                  </a:lnTo>
                  <a:lnTo>
                    <a:pt x="54988" y="17"/>
                  </a:lnTo>
                  <a:cubicBezTo>
                    <a:pt x="54985" y="6"/>
                    <a:pt x="54983" y="0"/>
                    <a:pt x="54983" y="0"/>
                  </a:cubicBezTo>
                  <a:close/>
                  <a:moveTo>
                    <a:pt x="54988" y="17"/>
                  </a:moveTo>
                  <a:lnTo>
                    <a:pt x="54988" y="17"/>
                  </a:lnTo>
                  <a:cubicBezTo>
                    <a:pt x="55128" y="482"/>
                    <a:pt x="57953" y="10330"/>
                    <a:pt x="46764" y="16149"/>
                  </a:cubicBezTo>
                  <a:cubicBezTo>
                    <a:pt x="35302" y="22109"/>
                    <a:pt x="29800" y="21651"/>
                    <a:pt x="16505" y="30362"/>
                  </a:cubicBezTo>
                  <a:cubicBezTo>
                    <a:pt x="3210" y="39073"/>
                    <a:pt x="0" y="58328"/>
                    <a:pt x="0" y="58328"/>
                  </a:cubicBezTo>
                  <a:cubicBezTo>
                    <a:pt x="0" y="58328"/>
                    <a:pt x="3210" y="50075"/>
                    <a:pt x="18339" y="49159"/>
                  </a:cubicBezTo>
                  <a:cubicBezTo>
                    <a:pt x="33469" y="48241"/>
                    <a:pt x="48606" y="47638"/>
                    <a:pt x="54557" y="47324"/>
                  </a:cubicBezTo>
                  <a:cubicBezTo>
                    <a:pt x="63268" y="46866"/>
                    <a:pt x="67853" y="41823"/>
                    <a:pt x="67853" y="41823"/>
                  </a:cubicBezTo>
                  <a:lnTo>
                    <a:pt x="54988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7"/>
            <p:cNvSpPr/>
            <p:nvPr/>
          </p:nvSpPr>
          <p:spPr>
            <a:xfrm rot="489000">
              <a:off x="6227640" y="973800"/>
              <a:ext cx="1107360" cy="987120"/>
            </a:xfrm>
            <a:custGeom>
              <a:avLst/>
              <a:gdLst/>
              <a:ahLst/>
              <a:cxnLst/>
              <a:rect l="l" t="t" r="r" b="b"/>
              <a:pathLst>
                <a:path w="69116" h="61600" extrusionOk="0">
                  <a:moveTo>
                    <a:pt x="56603" y="3687"/>
                  </a:moveTo>
                  <a:lnTo>
                    <a:pt x="68340" y="41834"/>
                  </a:lnTo>
                  <a:cubicBezTo>
                    <a:pt x="67529" y="42636"/>
                    <a:pt x="63068" y="46683"/>
                    <a:pt x="55416" y="47087"/>
                  </a:cubicBezTo>
                  <a:cubicBezTo>
                    <a:pt x="53654" y="47179"/>
                    <a:pt x="51087" y="47297"/>
                    <a:pt x="47953" y="47442"/>
                  </a:cubicBezTo>
                  <a:cubicBezTo>
                    <a:pt x="40311" y="47793"/>
                    <a:pt x="29846" y="48276"/>
                    <a:pt x="19194" y="48921"/>
                  </a:cubicBezTo>
                  <a:cubicBezTo>
                    <a:pt x="8349" y="49579"/>
                    <a:pt x="3553" y="53915"/>
                    <a:pt x="1652" y="56462"/>
                  </a:cubicBezTo>
                  <a:cubicBezTo>
                    <a:pt x="2897" y="51306"/>
                    <a:pt x="7079" y="37627"/>
                    <a:pt x="17570" y="30754"/>
                  </a:cubicBezTo>
                  <a:cubicBezTo>
                    <a:pt x="25499" y="25560"/>
                    <a:pt x="30578" y="23663"/>
                    <a:pt x="35955" y="21657"/>
                  </a:cubicBezTo>
                  <a:cubicBezTo>
                    <a:pt x="39508" y="20330"/>
                    <a:pt x="43182" y="18960"/>
                    <a:pt x="47799" y="16560"/>
                  </a:cubicBezTo>
                  <a:cubicBezTo>
                    <a:pt x="55044" y="12791"/>
                    <a:pt x="56521" y="7298"/>
                    <a:pt x="56603" y="3687"/>
                  </a:cubicBezTo>
                  <a:close/>
                  <a:moveTo>
                    <a:pt x="56187" y="1"/>
                  </a:moveTo>
                  <a:lnTo>
                    <a:pt x="55530" y="206"/>
                  </a:lnTo>
                  <a:lnTo>
                    <a:pt x="55535" y="221"/>
                  </a:lnTo>
                  <a:cubicBezTo>
                    <a:pt x="55594" y="416"/>
                    <a:pt x="56287" y="2826"/>
                    <a:pt x="55709" y="5881"/>
                  </a:cubicBezTo>
                  <a:cubicBezTo>
                    <a:pt x="54905" y="10141"/>
                    <a:pt x="52136" y="13528"/>
                    <a:pt x="47481" y="15949"/>
                  </a:cubicBezTo>
                  <a:cubicBezTo>
                    <a:pt x="42902" y="18330"/>
                    <a:pt x="39247" y="19693"/>
                    <a:pt x="35715" y="21013"/>
                  </a:cubicBezTo>
                  <a:cubicBezTo>
                    <a:pt x="30301" y="23033"/>
                    <a:pt x="25187" y="24942"/>
                    <a:pt x="17192" y="30178"/>
                  </a:cubicBezTo>
                  <a:cubicBezTo>
                    <a:pt x="3924" y="38872"/>
                    <a:pt x="569" y="58183"/>
                    <a:pt x="536" y="58377"/>
                  </a:cubicBezTo>
                  <a:lnTo>
                    <a:pt x="0" y="61600"/>
                  </a:lnTo>
                  <a:lnTo>
                    <a:pt x="1196" y="58559"/>
                  </a:lnTo>
                  <a:cubicBezTo>
                    <a:pt x="1204" y="58538"/>
                    <a:pt x="2017" y="56525"/>
                    <a:pt x="4628" y="54428"/>
                  </a:cubicBezTo>
                  <a:cubicBezTo>
                    <a:pt x="7045" y="52486"/>
                    <a:pt x="11543" y="50073"/>
                    <a:pt x="19235" y="49608"/>
                  </a:cubicBezTo>
                  <a:cubicBezTo>
                    <a:pt x="29883" y="48962"/>
                    <a:pt x="40345" y="48481"/>
                    <a:pt x="47985" y="48129"/>
                  </a:cubicBezTo>
                  <a:cubicBezTo>
                    <a:pt x="51120" y="47985"/>
                    <a:pt x="53688" y="47866"/>
                    <a:pt x="55451" y="47774"/>
                  </a:cubicBezTo>
                  <a:cubicBezTo>
                    <a:pt x="64204" y="47314"/>
                    <a:pt x="68793" y="42371"/>
                    <a:pt x="68984" y="42160"/>
                  </a:cubicBezTo>
                  <a:lnTo>
                    <a:pt x="69115" y="42016"/>
                  </a:lnTo>
                  <a:lnTo>
                    <a:pt x="56189" y="5"/>
                  </a:lnTo>
                  <a:cubicBezTo>
                    <a:pt x="56187" y="3"/>
                    <a:pt x="56187" y="2"/>
                    <a:pt x="561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7"/>
            <p:cNvSpPr/>
            <p:nvPr/>
          </p:nvSpPr>
          <p:spPr>
            <a:xfrm rot="489000">
              <a:off x="6990120" y="1041480"/>
              <a:ext cx="890640" cy="2750400"/>
            </a:xfrm>
            <a:custGeom>
              <a:avLst/>
              <a:gdLst/>
              <a:ahLst/>
              <a:cxnLst/>
              <a:rect l="l" t="t" r="r" b="b"/>
              <a:pathLst>
                <a:path w="55599" h="171544" extrusionOk="0">
                  <a:moveTo>
                    <a:pt x="1925" y="0"/>
                  </a:moveTo>
                  <a:cubicBezTo>
                    <a:pt x="1759" y="0"/>
                    <a:pt x="1591" y="24"/>
                    <a:pt x="1424" y="75"/>
                  </a:cubicBezTo>
                  <a:cubicBezTo>
                    <a:pt x="514" y="352"/>
                    <a:pt x="0" y="1315"/>
                    <a:pt x="280" y="2225"/>
                  </a:cubicBezTo>
                  <a:lnTo>
                    <a:pt x="52309" y="171543"/>
                  </a:lnTo>
                  <a:lnTo>
                    <a:pt x="55599" y="170544"/>
                  </a:lnTo>
                  <a:lnTo>
                    <a:pt x="3567" y="1216"/>
                  </a:lnTo>
                  <a:cubicBezTo>
                    <a:pt x="3340" y="476"/>
                    <a:pt x="2660" y="0"/>
                    <a:pt x="19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7"/>
            <p:cNvSpPr/>
            <p:nvPr/>
          </p:nvSpPr>
          <p:spPr>
            <a:xfrm rot="489000">
              <a:off x="6984720" y="1036800"/>
              <a:ext cx="903960" cy="2762640"/>
            </a:xfrm>
            <a:custGeom>
              <a:avLst/>
              <a:gdLst/>
              <a:ahLst/>
              <a:cxnLst/>
              <a:rect l="l" t="t" r="r" b="b"/>
              <a:pathLst>
                <a:path w="56415" h="172316" extrusionOk="0">
                  <a:moveTo>
                    <a:pt x="2308" y="688"/>
                  </a:moveTo>
                  <a:cubicBezTo>
                    <a:pt x="2911" y="688"/>
                    <a:pt x="3445" y="1082"/>
                    <a:pt x="3624" y="1660"/>
                  </a:cubicBezTo>
                  <a:lnTo>
                    <a:pt x="55553" y="170659"/>
                  </a:lnTo>
                  <a:lnTo>
                    <a:pt x="52922" y="171459"/>
                  </a:lnTo>
                  <a:lnTo>
                    <a:pt x="995" y="2467"/>
                  </a:lnTo>
                  <a:cubicBezTo>
                    <a:pt x="723" y="1584"/>
                    <a:pt x="1383" y="690"/>
                    <a:pt x="2308" y="688"/>
                  </a:cubicBezTo>
                  <a:close/>
                  <a:moveTo>
                    <a:pt x="2306" y="0"/>
                  </a:moveTo>
                  <a:cubicBezTo>
                    <a:pt x="2108" y="0"/>
                    <a:pt x="1907" y="29"/>
                    <a:pt x="1709" y="89"/>
                  </a:cubicBezTo>
                  <a:cubicBezTo>
                    <a:pt x="616" y="422"/>
                    <a:pt x="0" y="1579"/>
                    <a:pt x="336" y="2670"/>
                  </a:cubicBezTo>
                  <a:lnTo>
                    <a:pt x="52466" y="172315"/>
                  </a:lnTo>
                  <a:lnTo>
                    <a:pt x="56414" y="171118"/>
                  </a:lnTo>
                  <a:lnTo>
                    <a:pt x="4281" y="1458"/>
                  </a:lnTo>
                  <a:cubicBezTo>
                    <a:pt x="4008" y="572"/>
                    <a:pt x="3190" y="0"/>
                    <a:pt x="23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7"/>
            <p:cNvSpPr/>
            <p:nvPr/>
          </p:nvSpPr>
          <p:spPr>
            <a:xfrm rot="489000">
              <a:off x="7376400" y="2725560"/>
              <a:ext cx="149040" cy="86400"/>
            </a:xfrm>
            <a:custGeom>
              <a:avLst/>
              <a:gdLst/>
              <a:ahLst/>
              <a:cxnLst/>
              <a:rect l="l" t="t" r="r" b="b"/>
              <a:pathLst>
                <a:path w="9362" h="5464" extrusionOk="0">
                  <a:moveTo>
                    <a:pt x="6201" y="0"/>
                  </a:moveTo>
                  <a:cubicBezTo>
                    <a:pt x="5935" y="0"/>
                    <a:pt x="5662" y="19"/>
                    <a:pt x="5387" y="54"/>
                  </a:cubicBezTo>
                  <a:cubicBezTo>
                    <a:pt x="3552" y="283"/>
                    <a:pt x="573" y="1658"/>
                    <a:pt x="573" y="2689"/>
                  </a:cubicBezTo>
                  <a:cubicBezTo>
                    <a:pt x="573" y="2689"/>
                    <a:pt x="1" y="4753"/>
                    <a:pt x="2521" y="5326"/>
                  </a:cubicBezTo>
                  <a:cubicBezTo>
                    <a:pt x="2932" y="5419"/>
                    <a:pt x="3391" y="5464"/>
                    <a:pt x="3872" y="5464"/>
                  </a:cubicBezTo>
                  <a:cubicBezTo>
                    <a:pt x="6340" y="5464"/>
                    <a:pt x="9362" y="4283"/>
                    <a:pt x="9170" y="2460"/>
                  </a:cubicBezTo>
                  <a:cubicBezTo>
                    <a:pt x="8974" y="610"/>
                    <a:pt x="7705" y="0"/>
                    <a:pt x="6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7"/>
            <p:cNvSpPr/>
            <p:nvPr/>
          </p:nvSpPr>
          <p:spPr>
            <a:xfrm rot="489000">
              <a:off x="7377120" y="2719440"/>
              <a:ext cx="151920" cy="97560"/>
            </a:xfrm>
            <a:custGeom>
              <a:avLst/>
              <a:gdLst/>
              <a:ahLst/>
              <a:cxnLst/>
              <a:rect l="l" t="t" r="r" b="b"/>
              <a:pathLst>
                <a:path w="9539" h="6157" extrusionOk="0">
                  <a:moveTo>
                    <a:pt x="6151" y="690"/>
                  </a:moveTo>
                  <a:cubicBezTo>
                    <a:pt x="6796" y="690"/>
                    <a:pt x="7491" y="809"/>
                    <a:pt x="7997" y="1211"/>
                  </a:cubicBezTo>
                  <a:cubicBezTo>
                    <a:pt x="8442" y="1564"/>
                    <a:pt x="8707" y="2113"/>
                    <a:pt x="8784" y="2842"/>
                  </a:cubicBezTo>
                  <a:cubicBezTo>
                    <a:pt x="8831" y="3291"/>
                    <a:pt x="8627" y="3720"/>
                    <a:pt x="8179" y="4118"/>
                  </a:cubicBezTo>
                  <a:cubicBezTo>
                    <a:pt x="7263" y="4932"/>
                    <a:pt x="5422" y="5465"/>
                    <a:pt x="3816" y="5465"/>
                  </a:cubicBezTo>
                  <a:cubicBezTo>
                    <a:pt x="3369" y="5465"/>
                    <a:pt x="2940" y="5424"/>
                    <a:pt x="2554" y="5336"/>
                  </a:cubicBezTo>
                  <a:cubicBezTo>
                    <a:pt x="1826" y="5170"/>
                    <a:pt x="1320" y="4859"/>
                    <a:pt x="1049" y="4410"/>
                  </a:cubicBezTo>
                  <a:cubicBezTo>
                    <a:pt x="689" y="3814"/>
                    <a:pt x="856" y="3145"/>
                    <a:pt x="862" y="3125"/>
                  </a:cubicBezTo>
                  <a:lnTo>
                    <a:pt x="873" y="3034"/>
                  </a:lnTo>
                  <a:cubicBezTo>
                    <a:pt x="873" y="2377"/>
                    <a:pt x="3395" y="988"/>
                    <a:pt x="5387" y="740"/>
                  </a:cubicBezTo>
                  <a:cubicBezTo>
                    <a:pt x="5621" y="711"/>
                    <a:pt x="5882" y="690"/>
                    <a:pt x="6151" y="690"/>
                  </a:cubicBezTo>
                  <a:close/>
                  <a:moveTo>
                    <a:pt x="6165" y="1"/>
                  </a:moveTo>
                  <a:cubicBezTo>
                    <a:pt x="5892" y="1"/>
                    <a:pt x="5604" y="20"/>
                    <a:pt x="5301" y="58"/>
                  </a:cubicBezTo>
                  <a:cubicBezTo>
                    <a:pt x="3525" y="279"/>
                    <a:pt x="260" y="1630"/>
                    <a:pt x="187" y="2989"/>
                  </a:cubicBezTo>
                  <a:cubicBezTo>
                    <a:pt x="142" y="3189"/>
                    <a:pt x="1" y="3994"/>
                    <a:pt x="455" y="4757"/>
                  </a:cubicBezTo>
                  <a:cubicBezTo>
                    <a:pt x="825" y="5377"/>
                    <a:pt x="1480" y="5796"/>
                    <a:pt x="2402" y="6007"/>
                  </a:cubicBezTo>
                  <a:cubicBezTo>
                    <a:pt x="2852" y="6109"/>
                    <a:pt x="3343" y="6157"/>
                    <a:pt x="3852" y="6157"/>
                  </a:cubicBezTo>
                  <a:cubicBezTo>
                    <a:pt x="5622" y="6157"/>
                    <a:pt x="7582" y="5569"/>
                    <a:pt x="8636" y="4631"/>
                  </a:cubicBezTo>
                  <a:cubicBezTo>
                    <a:pt x="9251" y="4085"/>
                    <a:pt x="9539" y="3442"/>
                    <a:pt x="9468" y="2769"/>
                  </a:cubicBezTo>
                  <a:cubicBezTo>
                    <a:pt x="9372" y="1849"/>
                    <a:pt x="9020" y="1143"/>
                    <a:pt x="8425" y="671"/>
                  </a:cubicBezTo>
                  <a:cubicBezTo>
                    <a:pt x="7862" y="225"/>
                    <a:pt x="7103" y="1"/>
                    <a:pt x="61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7"/>
            <p:cNvSpPr/>
            <p:nvPr/>
          </p:nvSpPr>
          <p:spPr>
            <a:xfrm rot="489000">
              <a:off x="7317720" y="2643120"/>
              <a:ext cx="185040" cy="125280"/>
            </a:xfrm>
            <a:custGeom>
              <a:avLst/>
              <a:gdLst/>
              <a:ahLst/>
              <a:cxnLst/>
              <a:rect l="l" t="t" r="r" b="b"/>
              <a:pathLst>
                <a:path w="11603" h="7882" extrusionOk="0">
                  <a:moveTo>
                    <a:pt x="7974" y="1"/>
                  </a:moveTo>
                  <a:cubicBezTo>
                    <a:pt x="7275" y="1"/>
                    <a:pt x="6931" y="277"/>
                    <a:pt x="6931" y="277"/>
                  </a:cubicBezTo>
                  <a:cubicBezTo>
                    <a:pt x="6931" y="277"/>
                    <a:pt x="537" y="1281"/>
                    <a:pt x="269" y="2661"/>
                  </a:cubicBezTo>
                  <a:cubicBezTo>
                    <a:pt x="1" y="4042"/>
                    <a:pt x="502" y="7237"/>
                    <a:pt x="2212" y="7718"/>
                  </a:cubicBezTo>
                  <a:cubicBezTo>
                    <a:pt x="2597" y="7826"/>
                    <a:pt x="3182" y="7882"/>
                    <a:pt x="3870" y="7882"/>
                  </a:cubicBezTo>
                  <a:cubicBezTo>
                    <a:pt x="6229" y="7882"/>
                    <a:pt x="9790" y="7228"/>
                    <a:pt x="10582" y="5814"/>
                  </a:cubicBezTo>
                  <a:cubicBezTo>
                    <a:pt x="11603" y="3989"/>
                    <a:pt x="10193" y="517"/>
                    <a:pt x="8883" y="139"/>
                  </a:cubicBezTo>
                  <a:cubicBezTo>
                    <a:pt x="8533" y="38"/>
                    <a:pt x="8230" y="1"/>
                    <a:pt x="79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7"/>
            <p:cNvSpPr/>
            <p:nvPr/>
          </p:nvSpPr>
          <p:spPr>
            <a:xfrm rot="489000">
              <a:off x="7313400" y="2637720"/>
              <a:ext cx="189360" cy="136440"/>
            </a:xfrm>
            <a:custGeom>
              <a:avLst/>
              <a:gdLst/>
              <a:ahLst/>
              <a:cxnLst/>
              <a:rect l="l" t="t" r="r" b="b"/>
              <a:pathLst>
                <a:path w="11884" h="8565" extrusionOk="0">
                  <a:moveTo>
                    <a:pt x="8306" y="686"/>
                  </a:moveTo>
                  <a:cubicBezTo>
                    <a:pt x="8531" y="686"/>
                    <a:pt x="8803" y="719"/>
                    <a:pt x="9124" y="811"/>
                  </a:cubicBezTo>
                  <a:cubicBezTo>
                    <a:pt x="9567" y="939"/>
                    <a:pt x="10113" y="1629"/>
                    <a:pt x="10483" y="2529"/>
                  </a:cubicBezTo>
                  <a:cubicBezTo>
                    <a:pt x="11016" y="3825"/>
                    <a:pt x="11069" y="5183"/>
                    <a:pt x="10618" y="5989"/>
                  </a:cubicBezTo>
                  <a:cubicBezTo>
                    <a:pt x="9931" y="7217"/>
                    <a:pt x="6473" y="7884"/>
                    <a:pt x="4186" y="7884"/>
                  </a:cubicBezTo>
                  <a:cubicBezTo>
                    <a:pt x="3553" y="7884"/>
                    <a:pt x="3011" y="7833"/>
                    <a:pt x="2641" y="7729"/>
                  </a:cubicBezTo>
                  <a:cubicBezTo>
                    <a:pt x="1214" y="7327"/>
                    <a:pt x="678" y="4427"/>
                    <a:pt x="942" y="3068"/>
                  </a:cubicBezTo>
                  <a:cubicBezTo>
                    <a:pt x="1080" y="2363"/>
                    <a:pt x="4359" y="1424"/>
                    <a:pt x="7319" y="959"/>
                  </a:cubicBezTo>
                  <a:lnTo>
                    <a:pt x="7409" y="942"/>
                  </a:lnTo>
                  <a:lnTo>
                    <a:pt x="7477" y="891"/>
                  </a:lnTo>
                  <a:cubicBezTo>
                    <a:pt x="7492" y="880"/>
                    <a:pt x="7761" y="686"/>
                    <a:pt x="8306" y="686"/>
                  </a:cubicBezTo>
                  <a:close/>
                  <a:moveTo>
                    <a:pt x="8317" y="1"/>
                  </a:moveTo>
                  <a:cubicBezTo>
                    <a:pt x="7699" y="1"/>
                    <a:pt x="7303" y="192"/>
                    <a:pt x="7138" y="292"/>
                  </a:cubicBezTo>
                  <a:cubicBezTo>
                    <a:pt x="5501" y="553"/>
                    <a:pt x="553" y="1462"/>
                    <a:pt x="266" y="2938"/>
                  </a:cubicBezTo>
                  <a:cubicBezTo>
                    <a:pt x="1" y="4309"/>
                    <a:pt x="423" y="7821"/>
                    <a:pt x="2455" y="8391"/>
                  </a:cubicBezTo>
                  <a:cubicBezTo>
                    <a:pt x="2861" y="8506"/>
                    <a:pt x="3478" y="8565"/>
                    <a:pt x="4202" y="8565"/>
                  </a:cubicBezTo>
                  <a:cubicBezTo>
                    <a:pt x="6660" y="8565"/>
                    <a:pt x="10349" y="7878"/>
                    <a:pt x="11217" y="6324"/>
                  </a:cubicBezTo>
                  <a:cubicBezTo>
                    <a:pt x="11883" y="5133"/>
                    <a:pt x="11603" y="3448"/>
                    <a:pt x="11118" y="2269"/>
                  </a:cubicBezTo>
                  <a:cubicBezTo>
                    <a:pt x="10652" y="1134"/>
                    <a:pt x="9977" y="342"/>
                    <a:pt x="9314" y="151"/>
                  </a:cubicBezTo>
                  <a:cubicBezTo>
                    <a:pt x="8935" y="42"/>
                    <a:pt x="8602" y="1"/>
                    <a:pt x="83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7"/>
            <p:cNvSpPr/>
            <p:nvPr/>
          </p:nvSpPr>
          <p:spPr>
            <a:xfrm rot="489000">
              <a:off x="7299360" y="2569320"/>
              <a:ext cx="185040" cy="125280"/>
            </a:xfrm>
            <a:custGeom>
              <a:avLst/>
              <a:gdLst/>
              <a:ahLst/>
              <a:cxnLst/>
              <a:rect l="l" t="t" r="r" b="b"/>
              <a:pathLst>
                <a:path w="11604" h="7882" extrusionOk="0">
                  <a:moveTo>
                    <a:pt x="7975" y="0"/>
                  </a:moveTo>
                  <a:cubicBezTo>
                    <a:pt x="7276" y="0"/>
                    <a:pt x="6930" y="278"/>
                    <a:pt x="6930" y="278"/>
                  </a:cubicBezTo>
                  <a:cubicBezTo>
                    <a:pt x="6930" y="278"/>
                    <a:pt x="538" y="1281"/>
                    <a:pt x="269" y="2661"/>
                  </a:cubicBezTo>
                  <a:cubicBezTo>
                    <a:pt x="1" y="4041"/>
                    <a:pt x="503" y="7238"/>
                    <a:pt x="2212" y="7718"/>
                  </a:cubicBezTo>
                  <a:cubicBezTo>
                    <a:pt x="2598" y="7826"/>
                    <a:pt x="3185" y="7882"/>
                    <a:pt x="3873" y="7882"/>
                  </a:cubicBezTo>
                  <a:cubicBezTo>
                    <a:pt x="6233" y="7882"/>
                    <a:pt x="9791" y="7228"/>
                    <a:pt x="10582" y="5815"/>
                  </a:cubicBezTo>
                  <a:cubicBezTo>
                    <a:pt x="11604" y="3988"/>
                    <a:pt x="10193" y="517"/>
                    <a:pt x="8883" y="138"/>
                  </a:cubicBezTo>
                  <a:cubicBezTo>
                    <a:pt x="8533" y="37"/>
                    <a:pt x="8231" y="0"/>
                    <a:pt x="79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7"/>
            <p:cNvSpPr/>
            <p:nvPr/>
          </p:nvSpPr>
          <p:spPr>
            <a:xfrm rot="489000">
              <a:off x="7294680" y="2563560"/>
              <a:ext cx="189360" cy="136440"/>
            </a:xfrm>
            <a:custGeom>
              <a:avLst/>
              <a:gdLst/>
              <a:ahLst/>
              <a:cxnLst/>
              <a:rect l="l" t="t" r="r" b="b"/>
              <a:pathLst>
                <a:path w="11884" h="8565" extrusionOk="0">
                  <a:moveTo>
                    <a:pt x="8306" y="686"/>
                  </a:moveTo>
                  <a:cubicBezTo>
                    <a:pt x="8531" y="686"/>
                    <a:pt x="8803" y="718"/>
                    <a:pt x="9124" y="811"/>
                  </a:cubicBezTo>
                  <a:cubicBezTo>
                    <a:pt x="9567" y="939"/>
                    <a:pt x="10113" y="1630"/>
                    <a:pt x="10483" y="2530"/>
                  </a:cubicBezTo>
                  <a:cubicBezTo>
                    <a:pt x="11016" y="3826"/>
                    <a:pt x="11068" y="5184"/>
                    <a:pt x="10617" y="5989"/>
                  </a:cubicBezTo>
                  <a:cubicBezTo>
                    <a:pt x="9931" y="7216"/>
                    <a:pt x="6474" y="7884"/>
                    <a:pt x="4187" y="7884"/>
                  </a:cubicBezTo>
                  <a:cubicBezTo>
                    <a:pt x="3554" y="7884"/>
                    <a:pt x="3011" y="7833"/>
                    <a:pt x="2641" y="7728"/>
                  </a:cubicBezTo>
                  <a:cubicBezTo>
                    <a:pt x="1215" y="7328"/>
                    <a:pt x="678" y="4426"/>
                    <a:pt x="943" y="3069"/>
                  </a:cubicBezTo>
                  <a:cubicBezTo>
                    <a:pt x="1080" y="2363"/>
                    <a:pt x="4360" y="1425"/>
                    <a:pt x="7320" y="960"/>
                  </a:cubicBezTo>
                  <a:lnTo>
                    <a:pt x="7409" y="942"/>
                  </a:lnTo>
                  <a:lnTo>
                    <a:pt x="7477" y="891"/>
                  </a:lnTo>
                  <a:cubicBezTo>
                    <a:pt x="7492" y="879"/>
                    <a:pt x="7761" y="686"/>
                    <a:pt x="8306" y="686"/>
                  </a:cubicBezTo>
                  <a:close/>
                  <a:moveTo>
                    <a:pt x="8315" y="0"/>
                  </a:moveTo>
                  <a:cubicBezTo>
                    <a:pt x="7698" y="0"/>
                    <a:pt x="7303" y="191"/>
                    <a:pt x="7138" y="291"/>
                  </a:cubicBezTo>
                  <a:cubicBezTo>
                    <a:pt x="5502" y="552"/>
                    <a:pt x="554" y="1460"/>
                    <a:pt x="267" y="2938"/>
                  </a:cubicBezTo>
                  <a:cubicBezTo>
                    <a:pt x="1" y="4309"/>
                    <a:pt x="423" y="7820"/>
                    <a:pt x="2455" y="8391"/>
                  </a:cubicBezTo>
                  <a:cubicBezTo>
                    <a:pt x="2861" y="8505"/>
                    <a:pt x="3478" y="8564"/>
                    <a:pt x="4202" y="8564"/>
                  </a:cubicBezTo>
                  <a:cubicBezTo>
                    <a:pt x="6660" y="8564"/>
                    <a:pt x="10347" y="7878"/>
                    <a:pt x="11217" y="6323"/>
                  </a:cubicBezTo>
                  <a:cubicBezTo>
                    <a:pt x="11883" y="5132"/>
                    <a:pt x="11603" y="3449"/>
                    <a:pt x="11118" y="2268"/>
                  </a:cubicBezTo>
                  <a:cubicBezTo>
                    <a:pt x="10652" y="1134"/>
                    <a:pt x="9977" y="342"/>
                    <a:pt x="9314" y="150"/>
                  </a:cubicBezTo>
                  <a:cubicBezTo>
                    <a:pt x="8934" y="41"/>
                    <a:pt x="8601" y="0"/>
                    <a:pt x="83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7"/>
            <p:cNvSpPr/>
            <p:nvPr/>
          </p:nvSpPr>
          <p:spPr>
            <a:xfrm rot="489000">
              <a:off x="7269840" y="2461320"/>
              <a:ext cx="199080" cy="124920"/>
            </a:xfrm>
            <a:custGeom>
              <a:avLst/>
              <a:gdLst/>
              <a:ahLst/>
              <a:cxnLst/>
              <a:rect l="l" t="t" r="r" b="b"/>
              <a:pathLst>
                <a:path w="12490" h="7845" extrusionOk="0">
                  <a:moveTo>
                    <a:pt x="9031" y="1"/>
                  </a:moveTo>
                  <a:cubicBezTo>
                    <a:pt x="8620" y="1"/>
                    <a:pt x="8392" y="115"/>
                    <a:pt x="8392" y="115"/>
                  </a:cubicBezTo>
                  <a:cubicBezTo>
                    <a:pt x="8392" y="115"/>
                    <a:pt x="7466" y="62"/>
                    <a:pt x="6258" y="62"/>
                  </a:cubicBezTo>
                  <a:cubicBezTo>
                    <a:pt x="4148" y="62"/>
                    <a:pt x="1182" y="224"/>
                    <a:pt x="800" y="1113"/>
                  </a:cubicBezTo>
                  <a:cubicBezTo>
                    <a:pt x="201" y="2512"/>
                    <a:pt x="1" y="6008"/>
                    <a:pt x="1699" y="6907"/>
                  </a:cubicBezTo>
                  <a:cubicBezTo>
                    <a:pt x="2642" y="7407"/>
                    <a:pt x="4939" y="7845"/>
                    <a:pt x="7053" y="7845"/>
                  </a:cubicBezTo>
                  <a:cubicBezTo>
                    <a:pt x="8747" y="7845"/>
                    <a:pt x="10324" y="7563"/>
                    <a:pt x="10991" y="6808"/>
                  </a:cubicBezTo>
                  <a:cubicBezTo>
                    <a:pt x="12489" y="5109"/>
                    <a:pt x="11789" y="1113"/>
                    <a:pt x="10491" y="413"/>
                  </a:cubicBezTo>
                  <a:cubicBezTo>
                    <a:pt x="9886" y="88"/>
                    <a:pt x="9389" y="1"/>
                    <a:pt x="90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7"/>
            <p:cNvSpPr/>
            <p:nvPr/>
          </p:nvSpPr>
          <p:spPr>
            <a:xfrm rot="489000">
              <a:off x="7263000" y="2455920"/>
              <a:ext cx="203760" cy="135720"/>
            </a:xfrm>
            <a:custGeom>
              <a:avLst/>
              <a:gdLst/>
              <a:ahLst/>
              <a:cxnLst/>
              <a:rect l="l" t="t" r="r" b="b"/>
              <a:pathLst>
                <a:path w="12774" h="8526" extrusionOk="0">
                  <a:moveTo>
                    <a:pt x="9495" y="685"/>
                  </a:moveTo>
                  <a:cubicBezTo>
                    <a:pt x="9800" y="685"/>
                    <a:pt x="10241" y="761"/>
                    <a:pt x="10794" y="1060"/>
                  </a:cubicBezTo>
                  <a:cubicBezTo>
                    <a:pt x="11241" y="1300"/>
                    <a:pt x="11668" y="2164"/>
                    <a:pt x="11854" y="3208"/>
                  </a:cubicBezTo>
                  <a:cubicBezTo>
                    <a:pt x="12124" y="4709"/>
                    <a:pt x="11866" y="6167"/>
                    <a:pt x="11200" y="6922"/>
                  </a:cubicBezTo>
                  <a:cubicBezTo>
                    <a:pt x="10621" y="7578"/>
                    <a:pt x="9124" y="7832"/>
                    <a:pt x="7494" y="7832"/>
                  </a:cubicBezTo>
                  <a:cubicBezTo>
                    <a:pt x="5483" y="7832"/>
                    <a:pt x="3269" y="7445"/>
                    <a:pt x="2327" y="6946"/>
                  </a:cubicBezTo>
                  <a:cubicBezTo>
                    <a:pt x="896" y="6188"/>
                    <a:pt x="989" y="2976"/>
                    <a:pt x="1583" y="1591"/>
                  </a:cubicBezTo>
                  <a:cubicBezTo>
                    <a:pt x="1829" y="1017"/>
                    <a:pt x="4183" y="741"/>
                    <a:pt x="6762" y="741"/>
                  </a:cubicBezTo>
                  <a:cubicBezTo>
                    <a:pt x="7450" y="741"/>
                    <a:pt x="8155" y="760"/>
                    <a:pt x="8840" y="799"/>
                  </a:cubicBezTo>
                  <a:lnTo>
                    <a:pt x="8931" y="803"/>
                  </a:lnTo>
                  <a:lnTo>
                    <a:pt x="9009" y="767"/>
                  </a:lnTo>
                  <a:cubicBezTo>
                    <a:pt x="9022" y="760"/>
                    <a:pt x="9192" y="685"/>
                    <a:pt x="9495" y="685"/>
                  </a:cubicBezTo>
                  <a:close/>
                  <a:moveTo>
                    <a:pt x="9498" y="0"/>
                  </a:moveTo>
                  <a:cubicBezTo>
                    <a:pt x="9166" y="0"/>
                    <a:pt x="8928" y="64"/>
                    <a:pt x="8804" y="108"/>
                  </a:cubicBezTo>
                  <a:cubicBezTo>
                    <a:pt x="8296" y="81"/>
                    <a:pt x="7492" y="47"/>
                    <a:pt x="6587" y="47"/>
                  </a:cubicBezTo>
                  <a:cubicBezTo>
                    <a:pt x="4315" y="47"/>
                    <a:pt x="1405" y="260"/>
                    <a:pt x="951" y="1321"/>
                  </a:cubicBezTo>
                  <a:cubicBezTo>
                    <a:pt x="358" y="2703"/>
                    <a:pt x="1" y="6494"/>
                    <a:pt x="2005" y="7554"/>
                  </a:cubicBezTo>
                  <a:cubicBezTo>
                    <a:pt x="2978" y="8069"/>
                    <a:pt x="5314" y="8526"/>
                    <a:pt x="7495" y="8526"/>
                  </a:cubicBezTo>
                  <a:cubicBezTo>
                    <a:pt x="9286" y="8526"/>
                    <a:pt x="10974" y="8218"/>
                    <a:pt x="11716" y="7376"/>
                  </a:cubicBezTo>
                  <a:cubicBezTo>
                    <a:pt x="12687" y="6276"/>
                    <a:pt x="12774" y="4439"/>
                    <a:pt x="12532" y="3087"/>
                  </a:cubicBezTo>
                  <a:cubicBezTo>
                    <a:pt x="12300" y="1788"/>
                    <a:pt x="11773" y="803"/>
                    <a:pt x="11120" y="453"/>
                  </a:cubicBezTo>
                  <a:cubicBezTo>
                    <a:pt x="10462" y="98"/>
                    <a:pt x="9909" y="0"/>
                    <a:pt x="94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7"/>
            <p:cNvSpPr/>
            <p:nvPr/>
          </p:nvSpPr>
          <p:spPr>
            <a:xfrm rot="489000">
              <a:off x="7467840" y="2402640"/>
              <a:ext cx="128160" cy="128160"/>
            </a:xfrm>
            <a:custGeom>
              <a:avLst/>
              <a:gdLst/>
              <a:ahLst/>
              <a:cxnLst/>
              <a:rect l="l" t="t" r="r" b="b"/>
              <a:pathLst>
                <a:path w="8050" h="8053" extrusionOk="0">
                  <a:moveTo>
                    <a:pt x="3964" y="0"/>
                  </a:moveTo>
                  <a:cubicBezTo>
                    <a:pt x="3094" y="0"/>
                    <a:pt x="2264" y="319"/>
                    <a:pt x="1748" y="687"/>
                  </a:cubicBezTo>
                  <a:cubicBezTo>
                    <a:pt x="602" y="1505"/>
                    <a:pt x="0" y="2793"/>
                    <a:pt x="0" y="2793"/>
                  </a:cubicBezTo>
                  <a:cubicBezTo>
                    <a:pt x="0" y="2793"/>
                    <a:pt x="24" y="2793"/>
                    <a:pt x="67" y="2793"/>
                  </a:cubicBezTo>
                  <a:cubicBezTo>
                    <a:pt x="505" y="2793"/>
                    <a:pt x="3002" y="2843"/>
                    <a:pt x="4120" y="3962"/>
                  </a:cubicBezTo>
                  <a:cubicBezTo>
                    <a:pt x="5347" y="5189"/>
                    <a:pt x="6331" y="8052"/>
                    <a:pt x="6331" y="8052"/>
                  </a:cubicBezTo>
                  <a:cubicBezTo>
                    <a:pt x="6331" y="8052"/>
                    <a:pt x="8049" y="4533"/>
                    <a:pt x="6822" y="1915"/>
                  </a:cubicBezTo>
                  <a:cubicBezTo>
                    <a:pt x="6147" y="475"/>
                    <a:pt x="5026" y="0"/>
                    <a:pt x="39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7"/>
            <p:cNvSpPr/>
            <p:nvPr/>
          </p:nvSpPr>
          <p:spPr>
            <a:xfrm rot="489000">
              <a:off x="7458480" y="2397240"/>
              <a:ext cx="142560" cy="147960"/>
            </a:xfrm>
            <a:custGeom>
              <a:avLst/>
              <a:gdLst/>
              <a:ahLst/>
              <a:cxnLst/>
              <a:rect l="l" t="t" r="r" b="b"/>
              <a:pathLst>
                <a:path w="8960" h="9295" extrusionOk="0">
                  <a:moveTo>
                    <a:pt x="4513" y="689"/>
                  </a:moveTo>
                  <a:cubicBezTo>
                    <a:pt x="4758" y="689"/>
                    <a:pt x="5004" y="716"/>
                    <a:pt x="5244" y="779"/>
                  </a:cubicBezTo>
                  <a:cubicBezTo>
                    <a:pt x="6038" y="987"/>
                    <a:pt x="6646" y="1533"/>
                    <a:pt x="7055" y="2405"/>
                  </a:cubicBezTo>
                  <a:cubicBezTo>
                    <a:pt x="7861" y="4123"/>
                    <a:pt x="7294" y="6308"/>
                    <a:pt x="6885" y="7457"/>
                  </a:cubicBezTo>
                  <a:cubicBezTo>
                    <a:pt x="6491" y="6490"/>
                    <a:pt x="5766" y="4919"/>
                    <a:pt x="4908" y="4062"/>
                  </a:cubicBezTo>
                  <a:cubicBezTo>
                    <a:pt x="3934" y="3087"/>
                    <a:pt x="2075" y="2859"/>
                    <a:pt x="1126" y="2808"/>
                  </a:cubicBezTo>
                  <a:cubicBezTo>
                    <a:pt x="1392" y="2386"/>
                    <a:pt x="1853" y="1768"/>
                    <a:pt x="2491" y="1311"/>
                  </a:cubicBezTo>
                  <a:cubicBezTo>
                    <a:pt x="2962" y="975"/>
                    <a:pt x="3728" y="689"/>
                    <a:pt x="4513" y="689"/>
                  </a:cubicBezTo>
                  <a:close/>
                  <a:moveTo>
                    <a:pt x="4510" y="1"/>
                  </a:moveTo>
                  <a:cubicBezTo>
                    <a:pt x="3573" y="1"/>
                    <a:pt x="2673" y="337"/>
                    <a:pt x="2092" y="752"/>
                  </a:cubicBezTo>
                  <a:cubicBezTo>
                    <a:pt x="887" y="1613"/>
                    <a:pt x="260" y="2936"/>
                    <a:pt x="233" y="2991"/>
                  </a:cubicBezTo>
                  <a:lnTo>
                    <a:pt x="1" y="3493"/>
                  </a:lnTo>
                  <a:lnTo>
                    <a:pt x="1" y="3493"/>
                  </a:lnTo>
                  <a:lnTo>
                    <a:pt x="552" y="3481"/>
                  </a:lnTo>
                  <a:cubicBezTo>
                    <a:pt x="582" y="3484"/>
                    <a:pt x="3312" y="3438"/>
                    <a:pt x="4422" y="4548"/>
                  </a:cubicBezTo>
                  <a:cubicBezTo>
                    <a:pt x="5578" y="5705"/>
                    <a:pt x="6540" y="8481"/>
                    <a:pt x="6550" y="8508"/>
                  </a:cubicBezTo>
                  <a:lnTo>
                    <a:pt x="6819" y="9294"/>
                  </a:lnTo>
                  <a:lnTo>
                    <a:pt x="7183" y="8547"/>
                  </a:lnTo>
                  <a:cubicBezTo>
                    <a:pt x="7256" y="8399"/>
                    <a:pt x="8960" y="4850"/>
                    <a:pt x="7677" y="2113"/>
                  </a:cubicBezTo>
                  <a:cubicBezTo>
                    <a:pt x="7186" y="1064"/>
                    <a:pt x="6405" y="371"/>
                    <a:pt x="5419" y="115"/>
                  </a:cubicBezTo>
                  <a:cubicBezTo>
                    <a:pt x="5119" y="36"/>
                    <a:pt x="4813" y="1"/>
                    <a:pt x="45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7"/>
            <p:cNvSpPr/>
            <p:nvPr/>
          </p:nvSpPr>
          <p:spPr>
            <a:xfrm rot="489000">
              <a:off x="7443360" y="2426760"/>
              <a:ext cx="123480" cy="171360"/>
            </a:xfrm>
            <a:custGeom>
              <a:avLst/>
              <a:gdLst/>
              <a:ahLst/>
              <a:cxnLst/>
              <a:rect l="l" t="t" r="r" b="b"/>
              <a:pathLst>
                <a:path w="7759" h="10747" extrusionOk="0">
                  <a:moveTo>
                    <a:pt x="3259" y="0"/>
                  </a:moveTo>
                  <a:cubicBezTo>
                    <a:pt x="2376" y="0"/>
                    <a:pt x="1557" y="263"/>
                    <a:pt x="1148" y="1082"/>
                  </a:cubicBezTo>
                  <a:cubicBezTo>
                    <a:pt x="1" y="3374"/>
                    <a:pt x="1" y="9334"/>
                    <a:pt x="3439" y="10481"/>
                  </a:cubicBezTo>
                  <a:cubicBezTo>
                    <a:pt x="3985" y="10663"/>
                    <a:pt x="4468" y="10747"/>
                    <a:pt x="4893" y="10747"/>
                  </a:cubicBezTo>
                  <a:cubicBezTo>
                    <a:pt x="7140" y="10747"/>
                    <a:pt x="7759" y="8402"/>
                    <a:pt x="7566" y="5896"/>
                  </a:cubicBezTo>
                  <a:cubicBezTo>
                    <a:pt x="7463" y="4550"/>
                    <a:pt x="7253" y="3214"/>
                    <a:pt x="6938" y="1902"/>
                  </a:cubicBezTo>
                  <a:cubicBezTo>
                    <a:pt x="6769" y="1208"/>
                    <a:pt x="6252" y="658"/>
                    <a:pt x="5574" y="434"/>
                  </a:cubicBezTo>
                  <a:cubicBezTo>
                    <a:pt x="4923" y="219"/>
                    <a:pt x="4064" y="0"/>
                    <a:pt x="3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7"/>
            <p:cNvSpPr/>
            <p:nvPr/>
          </p:nvSpPr>
          <p:spPr>
            <a:xfrm rot="489000">
              <a:off x="7440120" y="2421360"/>
              <a:ext cx="131760" cy="182160"/>
            </a:xfrm>
            <a:custGeom>
              <a:avLst/>
              <a:gdLst/>
              <a:ahLst/>
              <a:cxnLst/>
              <a:rect l="l" t="t" r="r" b="b"/>
              <a:pathLst>
                <a:path w="8288" h="11435" extrusionOk="0">
                  <a:moveTo>
                    <a:pt x="3471" y="686"/>
                  </a:moveTo>
                  <a:cubicBezTo>
                    <a:pt x="4237" y="686"/>
                    <a:pt x="5071" y="904"/>
                    <a:pt x="5675" y="1103"/>
                  </a:cubicBezTo>
                  <a:cubicBezTo>
                    <a:pt x="6248" y="1293"/>
                    <a:pt x="6674" y="1750"/>
                    <a:pt x="6813" y="2326"/>
                  </a:cubicBezTo>
                  <a:cubicBezTo>
                    <a:pt x="7124" y="3620"/>
                    <a:pt x="7331" y="4938"/>
                    <a:pt x="7431" y="6265"/>
                  </a:cubicBezTo>
                  <a:cubicBezTo>
                    <a:pt x="7581" y="8217"/>
                    <a:pt x="7197" y="9704"/>
                    <a:pt x="6376" y="10344"/>
                  </a:cubicBezTo>
                  <a:cubicBezTo>
                    <a:pt x="6034" y="10612"/>
                    <a:pt x="5606" y="10745"/>
                    <a:pt x="5099" y="10745"/>
                  </a:cubicBezTo>
                  <a:cubicBezTo>
                    <a:pt x="4700" y="10745"/>
                    <a:pt x="4253" y="10663"/>
                    <a:pt x="3758" y="10498"/>
                  </a:cubicBezTo>
                  <a:cubicBezTo>
                    <a:pt x="2803" y="10178"/>
                    <a:pt x="2076" y="9432"/>
                    <a:pt x="1596" y="8275"/>
                  </a:cubicBezTo>
                  <a:cubicBezTo>
                    <a:pt x="707" y="6127"/>
                    <a:pt x="913" y="3080"/>
                    <a:pt x="1664" y="1579"/>
                  </a:cubicBezTo>
                  <a:cubicBezTo>
                    <a:pt x="2000" y="905"/>
                    <a:pt x="2703" y="686"/>
                    <a:pt x="3471" y="686"/>
                  </a:cubicBezTo>
                  <a:close/>
                  <a:moveTo>
                    <a:pt x="3478" y="0"/>
                  </a:moveTo>
                  <a:cubicBezTo>
                    <a:pt x="2306" y="0"/>
                    <a:pt x="1469" y="429"/>
                    <a:pt x="1048" y="1272"/>
                  </a:cubicBezTo>
                  <a:cubicBezTo>
                    <a:pt x="231" y="2907"/>
                    <a:pt x="1" y="6217"/>
                    <a:pt x="961" y="8538"/>
                  </a:cubicBezTo>
                  <a:cubicBezTo>
                    <a:pt x="1513" y="9868"/>
                    <a:pt x="2404" y="10772"/>
                    <a:pt x="3540" y="11150"/>
                  </a:cubicBezTo>
                  <a:cubicBezTo>
                    <a:pt x="4109" y="11339"/>
                    <a:pt x="4631" y="11435"/>
                    <a:pt x="5106" y="11435"/>
                  </a:cubicBezTo>
                  <a:cubicBezTo>
                    <a:pt x="5766" y="11435"/>
                    <a:pt x="6332" y="11252"/>
                    <a:pt x="6799" y="10887"/>
                  </a:cubicBezTo>
                  <a:cubicBezTo>
                    <a:pt x="7819" y="10090"/>
                    <a:pt x="8288" y="8431"/>
                    <a:pt x="8116" y="6212"/>
                  </a:cubicBezTo>
                  <a:cubicBezTo>
                    <a:pt x="8013" y="4849"/>
                    <a:pt x="7800" y="3494"/>
                    <a:pt x="7481" y="2163"/>
                  </a:cubicBezTo>
                  <a:cubicBezTo>
                    <a:pt x="7285" y="1355"/>
                    <a:pt x="6690" y="715"/>
                    <a:pt x="5890" y="451"/>
                  </a:cubicBezTo>
                  <a:cubicBezTo>
                    <a:pt x="4980" y="150"/>
                    <a:pt x="4171" y="0"/>
                    <a:pt x="34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7"/>
            <p:cNvSpPr/>
            <p:nvPr/>
          </p:nvSpPr>
          <p:spPr>
            <a:xfrm rot="489000">
              <a:off x="8610840" y="3040920"/>
              <a:ext cx="417240" cy="325080"/>
            </a:xfrm>
            <a:custGeom>
              <a:avLst/>
              <a:gdLst/>
              <a:ahLst/>
              <a:cxnLst/>
              <a:rect l="l" t="t" r="r" b="b"/>
              <a:pathLst>
                <a:path w="26075" h="20339" extrusionOk="0">
                  <a:moveTo>
                    <a:pt x="15248" y="0"/>
                  </a:moveTo>
                  <a:cubicBezTo>
                    <a:pt x="12627" y="0"/>
                    <a:pt x="9868" y="652"/>
                    <a:pt x="7194" y="2341"/>
                  </a:cubicBezTo>
                  <a:cubicBezTo>
                    <a:pt x="83" y="6832"/>
                    <a:pt x="0" y="16821"/>
                    <a:pt x="209" y="20338"/>
                  </a:cubicBezTo>
                  <a:cubicBezTo>
                    <a:pt x="7436" y="20019"/>
                    <a:pt x="19705" y="17158"/>
                    <a:pt x="22924" y="14128"/>
                  </a:cubicBezTo>
                  <a:cubicBezTo>
                    <a:pt x="25187" y="11997"/>
                    <a:pt x="25876" y="7716"/>
                    <a:pt x="26075" y="3599"/>
                  </a:cubicBezTo>
                  <a:cubicBezTo>
                    <a:pt x="23518" y="1775"/>
                    <a:pt x="19572" y="0"/>
                    <a:pt x="152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7"/>
            <p:cNvSpPr/>
            <p:nvPr/>
          </p:nvSpPr>
          <p:spPr>
            <a:xfrm rot="489000">
              <a:off x="8604360" y="3035160"/>
              <a:ext cx="428760" cy="336600"/>
            </a:xfrm>
            <a:custGeom>
              <a:avLst/>
              <a:gdLst/>
              <a:ahLst/>
              <a:cxnLst/>
              <a:rect l="l" t="t" r="r" b="b"/>
              <a:pathLst>
                <a:path w="26799" h="21060" extrusionOk="0">
                  <a:moveTo>
                    <a:pt x="15609" y="686"/>
                  </a:moveTo>
                  <a:cubicBezTo>
                    <a:pt x="20669" y="686"/>
                    <a:pt x="24797" y="3234"/>
                    <a:pt x="26094" y="4133"/>
                  </a:cubicBezTo>
                  <a:cubicBezTo>
                    <a:pt x="25827" y="9265"/>
                    <a:pt x="24835" y="12572"/>
                    <a:pt x="23062" y="14240"/>
                  </a:cubicBezTo>
                  <a:cubicBezTo>
                    <a:pt x="20086" y="17040"/>
                    <a:pt x="8330" y="19940"/>
                    <a:pt x="906" y="20341"/>
                  </a:cubicBezTo>
                  <a:cubicBezTo>
                    <a:pt x="334" y="8955"/>
                    <a:pt x="5491" y="4422"/>
                    <a:pt x="7751" y="2995"/>
                  </a:cubicBezTo>
                  <a:cubicBezTo>
                    <a:pt x="10447" y="1292"/>
                    <a:pt x="13137" y="686"/>
                    <a:pt x="15609" y="686"/>
                  </a:cubicBezTo>
                  <a:close/>
                  <a:moveTo>
                    <a:pt x="15670" y="1"/>
                  </a:moveTo>
                  <a:cubicBezTo>
                    <a:pt x="12936" y="1"/>
                    <a:pt x="10100" y="697"/>
                    <a:pt x="7383" y="2413"/>
                  </a:cubicBezTo>
                  <a:cubicBezTo>
                    <a:pt x="220" y="6937"/>
                    <a:pt x="1" y="16724"/>
                    <a:pt x="239" y="20722"/>
                  </a:cubicBezTo>
                  <a:lnTo>
                    <a:pt x="259" y="21059"/>
                  </a:lnTo>
                  <a:lnTo>
                    <a:pt x="597" y="21044"/>
                  </a:lnTo>
                  <a:cubicBezTo>
                    <a:pt x="7459" y="20741"/>
                    <a:pt x="20113" y="17959"/>
                    <a:pt x="23533" y="14740"/>
                  </a:cubicBezTo>
                  <a:cubicBezTo>
                    <a:pt x="25489" y="12898"/>
                    <a:pt x="26524" y="9479"/>
                    <a:pt x="26789" y="3978"/>
                  </a:cubicBezTo>
                  <a:lnTo>
                    <a:pt x="26799" y="3790"/>
                  </a:lnTo>
                  <a:lnTo>
                    <a:pt x="26645" y="3681"/>
                  </a:lnTo>
                  <a:cubicBezTo>
                    <a:pt x="23735" y="1604"/>
                    <a:pt x="19819" y="1"/>
                    <a:pt x="156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7"/>
            <p:cNvSpPr/>
            <p:nvPr/>
          </p:nvSpPr>
          <p:spPr>
            <a:xfrm rot="489000">
              <a:off x="8543880" y="3825000"/>
              <a:ext cx="390240" cy="658080"/>
            </a:xfrm>
            <a:custGeom>
              <a:avLst/>
              <a:gdLst/>
              <a:ahLst/>
              <a:cxnLst/>
              <a:rect l="l" t="t" r="r" b="b"/>
              <a:pathLst>
                <a:path w="24389" h="41092" extrusionOk="0">
                  <a:moveTo>
                    <a:pt x="22036" y="1"/>
                  </a:moveTo>
                  <a:lnTo>
                    <a:pt x="1925" y="1712"/>
                  </a:lnTo>
                  <a:cubicBezTo>
                    <a:pt x="1925" y="1712"/>
                    <a:pt x="0" y="3638"/>
                    <a:pt x="642" y="6419"/>
                  </a:cubicBezTo>
                  <a:cubicBezTo>
                    <a:pt x="1283" y="9200"/>
                    <a:pt x="642" y="33375"/>
                    <a:pt x="642" y="33375"/>
                  </a:cubicBezTo>
                  <a:cubicBezTo>
                    <a:pt x="642" y="33375"/>
                    <a:pt x="857" y="39150"/>
                    <a:pt x="10911" y="40648"/>
                  </a:cubicBezTo>
                  <a:cubicBezTo>
                    <a:pt x="13045" y="40966"/>
                    <a:pt x="14880" y="41091"/>
                    <a:pt x="16447" y="41091"/>
                  </a:cubicBezTo>
                  <a:cubicBezTo>
                    <a:pt x="22264" y="41091"/>
                    <a:pt x="24389" y="39365"/>
                    <a:pt x="24389" y="39365"/>
                  </a:cubicBezTo>
                  <a:cubicBezTo>
                    <a:pt x="24389" y="39365"/>
                    <a:pt x="24175" y="8986"/>
                    <a:pt x="23961" y="5563"/>
                  </a:cubicBezTo>
                  <a:cubicBezTo>
                    <a:pt x="23747" y="2140"/>
                    <a:pt x="22036" y="1"/>
                    <a:pt x="220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7"/>
            <p:cNvSpPr/>
            <p:nvPr/>
          </p:nvSpPr>
          <p:spPr>
            <a:xfrm rot="489000">
              <a:off x="8538480" y="3819240"/>
              <a:ext cx="401400" cy="669240"/>
            </a:xfrm>
            <a:custGeom>
              <a:avLst/>
              <a:gdLst/>
              <a:ahLst/>
              <a:cxnLst/>
              <a:rect l="l" t="t" r="r" b="b"/>
              <a:pathLst>
                <a:path w="25104" h="41797" extrusionOk="0">
                  <a:moveTo>
                    <a:pt x="22243" y="719"/>
                  </a:moveTo>
                  <a:cubicBezTo>
                    <a:pt x="22610" y="1244"/>
                    <a:pt x="23815" y="3167"/>
                    <a:pt x="23988" y="5944"/>
                  </a:cubicBezTo>
                  <a:cubicBezTo>
                    <a:pt x="24190" y="9181"/>
                    <a:pt x="24396" y="37016"/>
                    <a:pt x="24414" y="39546"/>
                  </a:cubicBezTo>
                  <a:cubicBezTo>
                    <a:pt x="23878" y="39888"/>
                    <a:pt x="21635" y="41103"/>
                    <a:pt x="16782" y="41103"/>
                  </a:cubicBezTo>
                  <a:cubicBezTo>
                    <a:pt x="15239" y="41103"/>
                    <a:pt x="13432" y="40980"/>
                    <a:pt x="11331" y="40667"/>
                  </a:cubicBezTo>
                  <a:cubicBezTo>
                    <a:pt x="1711" y="39235"/>
                    <a:pt x="1366" y="33944"/>
                    <a:pt x="1356" y="33743"/>
                  </a:cubicBezTo>
                  <a:cubicBezTo>
                    <a:pt x="1381" y="32754"/>
                    <a:pt x="1992" y="9493"/>
                    <a:pt x="1347" y="6700"/>
                  </a:cubicBezTo>
                  <a:cubicBezTo>
                    <a:pt x="831" y="4465"/>
                    <a:pt x="2119" y="2796"/>
                    <a:pt x="2459" y="2402"/>
                  </a:cubicBezTo>
                  <a:lnTo>
                    <a:pt x="22243" y="719"/>
                  </a:lnTo>
                  <a:close/>
                  <a:moveTo>
                    <a:pt x="22559" y="1"/>
                  </a:moveTo>
                  <a:lnTo>
                    <a:pt x="2142" y="1740"/>
                  </a:lnTo>
                  <a:lnTo>
                    <a:pt x="2052" y="1828"/>
                  </a:lnTo>
                  <a:cubicBezTo>
                    <a:pt x="1969" y="1912"/>
                    <a:pt x="0" y="3922"/>
                    <a:pt x="676" y="6855"/>
                  </a:cubicBezTo>
                  <a:cubicBezTo>
                    <a:pt x="1302" y="9562"/>
                    <a:pt x="675" y="33483"/>
                    <a:pt x="668" y="33747"/>
                  </a:cubicBezTo>
                  <a:cubicBezTo>
                    <a:pt x="678" y="33995"/>
                    <a:pt x="1010" y="39825"/>
                    <a:pt x="11231" y="41347"/>
                  </a:cubicBezTo>
                  <a:cubicBezTo>
                    <a:pt x="13390" y="41670"/>
                    <a:pt x="15248" y="41797"/>
                    <a:pt x="16838" y="41797"/>
                  </a:cubicBezTo>
                  <a:cubicBezTo>
                    <a:pt x="22669" y="41797"/>
                    <a:pt x="24862" y="40083"/>
                    <a:pt x="24975" y="39990"/>
                  </a:cubicBezTo>
                  <a:lnTo>
                    <a:pt x="25104" y="39885"/>
                  </a:lnTo>
                  <a:lnTo>
                    <a:pt x="25103" y="39721"/>
                  </a:lnTo>
                  <a:cubicBezTo>
                    <a:pt x="25101" y="39417"/>
                    <a:pt x="24886" y="9294"/>
                    <a:pt x="24674" y="5901"/>
                  </a:cubicBezTo>
                  <a:cubicBezTo>
                    <a:pt x="24455" y="2408"/>
                    <a:pt x="22747" y="235"/>
                    <a:pt x="22674" y="145"/>
                  </a:cubicBezTo>
                  <a:lnTo>
                    <a:pt x="2255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7"/>
            <p:cNvSpPr/>
            <p:nvPr/>
          </p:nvSpPr>
          <p:spPr>
            <a:xfrm rot="489000">
              <a:off x="8544240" y="3825000"/>
              <a:ext cx="390240" cy="653400"/>
            </a:xfrm>
            <a:custGeom>
              <a:avLst/>
              <a:gdLst/>
              <a:ahLst/>
              <a:cxnLst/>
              <a:rect l="l" t="t" r="r" b="b"/>
              <a:pathLst>
                <a:path w="24389" h="40800" extrusionOk="0">
                  <a:moveTo>
                    <a:pt x="22036" y="1"/>
                  </a:moveTo>
                  <a:lnTo>
                    <a:pt x="1925" y="1712"/>
                  </a:lnTo>
                  <a:cubicBezTo>
                    <a:pt x="1925" y="1712"/>
                    <a:pt x="0" y="3638"/>
                    <a:pt x="642" y="6419"/>
                  </a:cubicBezTo>
                  <a:cubicBezTo>
                    <a:pt x="873" y="7418"/>
                    <a:pt x="937" y="11181"/>
                    <a:pt x="926" y="15589"/>
                  </a:cubicBezTo>
                  <a:lnTo>
                    <a:pt x="20243" y="40799"/>
                  </a:lnTo>
                  <a:cubicBezTo>
                    <a:pt x="23209" y="40308"/>
                    <a:pt x="24389" y="39365"/>
                    <a:pt x="24389" y="39365"/>
                  </a:cubicBezTo>
                  <a:cubicBezTo>
                    <a:pt x="24389" y="39365"/>
                    <a:pt x="24175" y="8986"/>
                    <a:pt x="23961" y="5563"/>
                  </a:cubicBezTo>
                  <a:cubicBezTo>
                    <a:pt x="23747" y="2140"/>
                    <a:pt x="22036" y="1"/>
                    <a:pt x="22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7"/>
            <p:cNvSpPr/>
            <p:nvPr/>
          </p:nvSpPr>
          <p:spPr>
            <a:xfrm rot="489000">
              <a:off x="8602920" y="3110400"/>
              <a:ext cx="455400" cy="798480"/>
            </a:xfrm>
            <a:custGeom>
              <a:avLst/>
              <a:gdLst/>
              <a:ahLst/>
              <a:cxnLst/>
              <a:rect l="l" t="t" r="r" b="b"/>
              <a:pathLst>
                <a:path w="28454" h="49847" extrusionOk="0">
                  <a:moveTo>
                    <a:pt x="14293" y="0"/>
                  </a:moveTo>
                  <a:cubicBezTo>
                    <a:pt x="13764" y="0"/>
                    <a:pt x="13207" y="13"/>
                    <a:pt x="12622" y="42"/>
                  </a:cubicBezTo>
                  <a:cubicBezTo>
                    <a:pt x="3851" y="470"/>
                    <a:pt x="1" y="10953"/>
                    <a:pt x="213" y="13092"/>
                  </a:cubicBezTo>
                  <a:cubicBezTo>
                    <a:pt x="426" y="15232"/>
                    <a:pt x="1710" y="43899"/>
                    <a:pt x="2566" y="46253"/>
                  </a:cubicBezTo>
                  <a:cubicBezTo>
                    <a:pt x="3245" y="48117"/>
                    <a:pt x="9561" y="49847"/>
                    <a:pt x="15774" y="49847"/>
                  </a:cubicBezTo>
                  <a:cubicBezTo>
                    <a:pt x="17403" y="49847"/>
                    <a:pt x="19026" y="49728"/>
                    <a:pt x="20538" y="49461"/>
                  </a:cubicBezTo>
                  <a:cubicBezTo>
                    <a:pt x="27811" y="48178"/>
                    <a:pt x="28453" y="41760"/>
                    <a:pt x="27597" y="37267"/>
                  </a:cubicBezTo>
                  <a:cubicBezTo>
                    <a:pt x="26741" y="32774"/>
                    <a:pt x="25458" y="6460"/>
                    <a:pt x="25458" y="5604"/>
                  </a:cubicBezTo>
                  <a:cubicBezTo>
                    <a:pt x="25458" y="4748"/>
                    <a:pt x="24816" y="3893"/>
                    <a:pt x="23747" y="2609"/>
                  </a:cubicBezTo>
                  <a:cubicBezTo>
                    <a:pt x="23747" y="2609"/>
                    <a:pt x="21696" y="0"/>
                    <a:pt x="14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7"/>
            <p:cNvSpPr/>
            <p:nvPr/>
          </p:nvSpPr>
          <p:spPr>
            <a:xfrm rot="489000">
              <a:off x="8598600" y="3105000"/>
              <a:ext cx="463320" cy="809280"/>
            </a:xfrm>
            <a:custGeom>
              <a:avLst/>
              <a:gdLst/>
              <a:ahLst/>
              <a:cxnLst/>
              <a:rect l="l" t="t" r="r" b="b"/>
              <a:pathLst>
                <a:path w="28944" h="50532" extrusionOk="0">
                  <a:moveTo>
                    <a:pt x="14536" y="688"/>
                  </a:moveTo>
                  <a:cubicBezTo>
                    <a:pt x="21625" y="688"/>
                    <a:pt x="23704" y="3126"/>
                    <a:pt x="23737" y="3167"/>
                  </a:cubicBezTo>
                  <a:lnTo>
                    <a:pt x="23744" y="3173"/>
                  </a:lnTo>
                  <a:cubicBezTo>
                    <a:pt x="24698" y="4320"/>
                    <a:pt x="25374" y="5192"/>
                    <a:pt x="25374" y="5948"/>
                  </a:cubicBezTo>
                  <a:cubicBezTo>
                    <a:pt x="25374" y="7187"/>
                    <a:pt x="26676" y="33239"/>
                    <a:pt x="27521" y="37676"/>
                  </a:cubicBezTo>
                  <a:cubicBezTo>
                    <a:pt x="27896" y="39650"/>
                    <a:pt x="28236" y="43383"/>
                    <a:pt x="26285" y="46209"/>
                  </a:cubicBezTo>
                  <a:cubicBezTo>
                    <a:pt x="25098" y="47930"/>
                    <a:pt x="23232" y="49026"/>
                    <a:pt x="20738" y="49466"/>
                  </a:cubicBezTo>
                  <a:cubicBezTo>
                    <a:pt x="19192" y="49739"/>
                    <a:pt x="17571" y="49858"/>
                    <a:pt x="15963" y="49858"/>
                  </a:cubicBezTo>
                  <a:cubicBezTo>
                    <a:pt x="9738" y="49858"/>
                    <a:pt x="3729" y="48070"/>
                    <a:pt x="3150" y="46479"/>
                  </a:cubicBezTo>
                  <a:cubicBezTo>
                    <a:pt x="2542" y="44805"/>
                    <a:pt x="1664" y="28582"/>
                    <a:pt x="1192" y="19866"/>
                  </a:cubicBezTo>
                  <a:cubicBezTo>
                    <a:pt x="1007" y="16451"/>
                    <a:pt x="873" y="13985"/>
                    <a:pt x="816" y="13402"/>
                  </a:cubicBezTo>
                  <a:cubicBezTo>
                    <a:pt x="698" y="12226"/>
                    <a:pt x="1963" y="8204"/>
                    <a:pt x="4698" y="5029"/>
                  </a:cubicBezTo>
                  <a:cubicBezTo>
                    <a:pt x="6299" y="3172"/>
                    <a:pt x="9021" y="919"/>
                    <a:pt x="12900" y="730"/>
                  </a:cubicBezTo>
                  <a:cubicBezTo>
                    <a:pt x="13471" y="702"/>
                    <a:pt x="14018" y="688"/>
                    <a:pt x="14536" y="688"/>
                  </a:cubicBezTo>
                  <a:close/>
                  <a:moveTo>
                    <a:pt x="14571" y="0"/>
                  </a:moveTo>
                  <a:cubicBezTo>
                    <a:pt x="14031" y="0"/>
                    <a:pt x="13463" y="14"/>
                    <a:pt x="12866" y="43"/>
                  </a:cubicBezTo>
                  <a:cubicBezTo>
                    <a:pt x="9602" y="202"/>
                    <a:pt x="6598" y="1771"/>
                    <a:pt x="4177" y="4580"/>
                  </a:cubicBezTo>
                  <a:cubicBezTo>
                    <a:pt x="1274" y="7949"/>
                    <a:pt x="1" y="12159"/>
                    <a:pt x="132" y="13471"/>
                  </a:cubicBezTo>
                  <a:cubicBezTo>
                    <a:pt x="187" y="14038"/>
                    <a:pt x="321" y="16498"/>
                    <a:pt x="506" y="19903"/>
                  </a:cubicBezTo>
                  <a:cubicBezTo>
                    <a:pt x="1162" y="32019"/>
                    <a:pt x="1911" y="45082"/>
                    <a:pt x="2504" y="46714"/>
                  </a:cubicBezTo>
                  <a:cubicBezTo>
                    <a:pt x="3292" y="48880"/>
                    <a:pt x="9826" y="50531"/>
                    <a:pt x="16017" y="50531"/>
                  </a:cubicBezTo>
                  <a:cubicBezTo>
                    <a:pt x="17696" y="50531"/>
                    <a:pt x="19351" y="50409"/>
                    <a:pt x="20857" y="50144"/>
                  </a:cubicBezTo>
                  <a:cubicBezTo>
                    <a:pt x="23538" y="49670"/>
                    <a:pt x="25555" y="48479"/>
                    <a:pt x="26851" y="46601"/>
                  </a:cubicBezTo>
                  <a:cubicBezTo>
                    <a:pt x="28943" y="43568"/>
                    <a:pt x="28592" y="39627"/>
                    <a:pt x="28195" y="37547"/>
                  </a:cubicBezTo>
                  <a:cubicBezTo>
                    <a:pt x="27356" y="33136"/>
                    <a:pt x="26061" y="7185"/>
                    <a:pt x="26061" y="5948"/>
                  </a:cubicBezTo>
                  <a:cubicBezTo>
                    <a:pt x="26061" y="4959"/>
                    <a:pt x="25354" y="4033"/>
                    <a:pt x="24274" y="2737"/>
                  </a:cubicBezTo>
                  <a:cubicBezTo>
                    <a:pt x="24139" y="2568"/>
                    <a:pt x="21953" y="0"/>
                    <a:pt x="14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7"/>
            <p:cNvSpPr/>
            <p:nvPr/>
          </p:nvSpPr>
          <p:spPr>
            <a:xfrm rot="489000">
              <a:off x="8602560" y="3792960"/>
              <a:ext cx="372960" cy="153000"/>
            </a:xfrm>
            <a:custGeom>
              <a:avLst/>
              <a:gdLst/>
              <a:ahLst/>
              <a:cxnLst/>
              <a:rect l="l" t="t" r="r" b="b"/>
              <a:pathLst>
                <a:path w="23321" h="9604" extrusionOk="0">
                  <a:moveTo>
                    <a:pt x="11621" y="0"/>
                  </a:moveTo>
                  <a:cubicBezTo>
                    <a:pt x="4923" y="0"/>
                    <a:pt x="1" y="4446"/>
                    <a:pt x="1" y="4446"/>
                  </a:cubicBezTo>
                  <a:cubicBezTo>
                    <a:pt x="1" y="4446"/>
                    <a:pt x="5754" y="9604"/>
                    <a:pt x="12675" y="9604"/>
                  </a:cubicBezTo>
                  <a:cubicBezTo>
                    <a:pt x="12941" y="9604"/>
                    <a:pt x="13209" y="9596"/>
                    <a:pt x="13478" y="9580"/>
                  </a:cubicBezTo>
                  <a:cubicBezTo>
                    <a:pt x="20753" y="9152"/>
                    <a:pt x="22678" y="4446"/>
                    <a:pt x="22678" y="4446"/>
                  </a:cubicBezTo>
                  <a:cubicBezTo>
                    <a:pt x="22678" y="4446"/>
                    <a:pt x="23320" y="2307"/>
                    <a:pt x="14977" y="382"/>
                  </a:cubicBezTo>
                  <a:cubicBezTo>
                    <a:pt x="13821" y="115"/>
                    <a:pt x="12698" y="0"/>
                    <a:pt x="116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7"/>
            <p:cNvSpPr/>
            <p:nvPr/>
          </p:nvSpPr>
          <p:spPr>
            <a:xfrm rot="489000">
              <a:off x="8594640" y="3786840"/>
              <a:ext cx="378000" cy="163800"/>
            </a:xfrm>
            <a:custGeom>
              <a:avLst/>
              <a:gdLst/>
              <a:ahLst/>
              <a:cxnLst/>
              <a:rect l="l" t="t" r="r" b="b"/>
              <a:pathLst>
                <a:path w="23625" h="10288" extrusionOk="0">
                  <a:moveTo>
                    <a:pt x="12164" y="686"/>
                  </a:moveTo>
                  <a:cubicBezTo>
                    <a:pt x="13209" y="686"/>
                    <a:pt x="14297" y="798"/>
                    <a:pt x="15414" y="1055"/>
                  </a:cubicBezTo>
                  <a:cubicBezTo>
                    <a:pt x="22907" y="2785"/>
                    <a:pt x="22862" y="4656"/>
                    <a:pt x="22874" y="4656"/>
                  </a:cubicBezTo>
                  <a:cubicBezTo>
                    <a:pt x="22856" y="4700"/>
                    <a:pt x="20949" y="9167"/>
                    <a:pt x="13973" y="9578"/>
                  </a:cubicBezTo>
                  <a:cubicBezTo>
                    <a:pt x="13711" y="9593"/>
                    <a:pt x="13451" y="9601"/>
                    <a:pt x="13192" y="9601"/>
                  </a:cubicBezTo>
                  <a:cubicBezTo>
                    <a:pt x="7372" y="9601"/>
                    <a:pt x="2320" y="5819"/>
                    <a:pt x="1051" y="4787"/>
                  </a:cubicBezTo>
                  <a:cubicBezTo>
                    <a:pt x="2215" y="3855"/>
                    <a:pt x="6584" y="686"/>
                    <a:pt x="12164" y="686"/>
                  </a:cubicBezTo>
                  <a:close/>
                  <a:moveTo>
                    <a:pt x="12172" y="0"/>
                  </a:moveTo>
                  <a:cubicBezTo>
                    <a:pt x="5392" y="0"/>
                    <a:pt x="342" y="4478"/>
                    <a:pt x="284" y="4532"/>
                  </a:cubicBezTo>
                  <a:lnTo>
                    <a:pt x="1" y="4787"/>
                  </a:lnTo>
                  <a:lnTo>
                    <a:pt x="285" y="5041"/>
                  </a:lnTo>
                  <a:cubicBezTo>
                    <a:pt x="533" y="5264"/>
                    <a:pt x="6219" y="10288"/>
                    <a:pt x="13176" y="10288"/>
                  </a:cubicBezTo>
                  <a:cubicBezTo>
                    <a:pt x="13194" y="10288"/>
                    <a:pt x="13211" y="10288"/>
                    <a:pt x="13229" y="10288"/>
                  </a:cubicBezTo>
                  <a:cubicBezTo>
                    <a:pt x="13488" y="10288"/>
                    <a:pt x="13749" y="10279"/>
                    <a:pt x="14012" y="10264"/>
                  </a:cubicBezTo>
                  <a:cubicBezTo>
                    <a:pt x="21418" y="9828"/>
                    <a:pt x="23428" y="5117"/>
                    <a:pt x="23522" y="4885"/>
                  </a:cubicBezTo>
                  <a:cubicBezTo>
                    <a:pt x="23542" y="4819"/>
                    <a:pt x="23625" y="4465"/>
                    <a:pt x="23328" y="3954"/>
                  </a:cubicBezTo>
                  <a:cubicBezTo>
                    <a:pt x="22784" y="3018"/>
                    <a:pt x="20996" y="1638"/>
                    <a:pt x="15567" y="386"/>
                  </a:cubicBezTo>
                  <a:cubicBezTo>
                    <a:pt x="14400" y="116"/>
                    <a:pt x="13263" y="0"/>
                    <a:pt x="12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7"/>
            <p:cNvSpPr/>
            <p:nvPr/>
          </p:nvSpPr>
          <p:spPr>
            <a:xfrm rot="489000">
              <a:off x="8613360" y="3134880"/>
              <a:ext cx="443160" cy="774720"/>
            </a:xfrm>
            <a:custGeom>
              <a:avLst/>
              <a:gdLst/>
              <a:ahLst/>
              <a:cxnLst/>
              <a:rect l="l" t="t" r="r" b="b"/>
              <a:pathLst>
                <a:path w="27699" h="48371" extrusionOk="0">
                  <a:moveTo>
                    <a:pt x="21396" y="0"/>
                  </a:moveTo>
                  <a:lnTo>
                    <a:pt x="20370" y="428"/>
                  </a:lnTo>
                  <a:cubicBezTo>
                    <a:pt x="20370" y="428"/>
                    <a:pt x="20828" y="5012"/>
                    <a:pt x="20828" y="10973"/>
                  </a:cubicBezTo>
                  <a:cubicBezTo>
                    <a:pt x="20828" y="16932"/>
                    <a:pt x="19454" y="37106"/>
                    <a:pt x="19454" y="37106"/>
                  </a:cubicBezTo>
                  <a:lnTo>
                    <a:pt x="198" y="15557"/>
                  </a:lnTo>
                  <a:lnTo>
                    <a:pt x="0" y="21122"/>
                  </a:lnTo>
                  <a:cubicBezTo>
                    <a:pt x="508" y="30394"/>
                    <a:pt x="1252" y="43234"/>
                    <a:pt x="1812" y="44776"/>
                  </a:cubicBezTo>
                  <a:cubicBezTo>
                    <a:pt x="2491" y="46640"/>
                    <a:pt x="8809" y="48371"/>
                    <a:pt x="15023" y="48371"/>
                  </a:cubicBezTo>
                  <a:cubicBezTo>
                    <a:pt x="16651" y="48371"/>
                    <a:pt x="18273" y="48252"/>
                    <a:pt x="19783" y="47985"/>
                  </a:cubicBezTo>
                  <a:cubicBezTo>
                    <a:pt x="27057" y="46701"/>
                    <a:pt x="27699" y="40283"/>
                    <a:pt x="26844" y="35790"/>
                  </a:cubicBezTo>
                  <a:cubicBezTo>
                    <a:pt x="25988" y="31297"/>
                    <a:pt x="24705" y="4983"/>
                    <a:pt x="24705" y="4127"/>
                  </a:cubicBezTo>
                  <a:cubicBezTo>
                    <a:pt x="24705" y="3271"/>
                    <a:pt x="24063" y="2416"/>
                    <a:pt x="22993" y="1132"/>
                  </a:cubicBezTo>
                  <a:cubicBezTo>
                    <a:pt x="22993" y="1132"/>
                    <a:pt x="22560" y="589"/>
                    <a:pt x="21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7"/>
            <p:cNvSpPr/>
            <p:nvPr/>
          </p:nvSpPr>
          <p:spPr>
            <a:xfrm rot="489000">
              <a:off x="8490600" y="1649520"/>
              <a:ext cx="652680" cy="704880"/>
            </a:xfrm>
            <a:custGeom>
              <a:avLst/>
              <a:gdLst/>
              <a:ahLst/>
              <a:cxnLst/>
              <a:rect l="l" t="t" r="r" b="b"/>
              <a:pathLst>
                <a:path w="40752" h="44011" extrusionOk="0">
                  <a:moveTo>
                    <a:pt x="20375" y="1"/>
                  </a:moveTo>
                  <a:cubicBezTo>
                    <a:pt x="14972" y="1"/>
                    <a:pt x="9789" y="2319"/>
                    <a:pt x="5968" y="6446"/>
                  </a:cubicBezTo>
                  <a:cubicBezTo>
                    <a:pt x="2147" y="10573"/>
                    <a:pt x="1" y="16169"/>
                    <a:pt x="1" y="22006"/>
                  </a:cubicBezTo>
                  <a:cubicBezTo>
                    <a:pt x="1" y="27841"/>
                    <a:pt x="2147" y="33439"/>
                    <a:pt x="5968" y="37566"/>
                  </a:cubicBezTo>
                  <a:cubicBezTo>
                    <a:pt x="9789" y="41692"/>
                    <a:pt x="14972" y="44011"/>
                    <a:pt x="20375" y="44011"/>
                  </a:cubicBezTo>
                  <a:cubicBezTo>
                    <a:pt x="25779" y="44011"/>
                    <a:pt x="30962" y="41692"/>
                    <a:pt x="34783" y="37566"/>
                  </a:cubicBezTo>
                  <a:cubicBezTo>
                    <a:pt x="38605" y="33439"/>
                    <a:pt x="40751" y="27841"/>
                    <a:pt x="40751" y="22006"/>
                  </a:cubicBezTo>
                  <a:cubicBezTo>
                    <a:pt x="40751" y="16169"/>
                    <a:pt x="38605" y="10573"/>
                    <a:pt x="34783" y="6446"/>
                  </a:cubicBezTo>
                  <a:cubicBezTo>
                    <a:pt x="30962" y="2319"/>
                    <a:pt x="25779" y="1"/>
                    <a:pt x="203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7"/>
            <p:cNvSpPr/>
            <p:nvPr/>
          </p:nvSpPr>
          <p:spPr>
            <a:xfrm rot="489000">
              <a:off x="8484840" y="1644120"/>
              <a:ext cx="663480" cy="716040"/>
            </a:xfrm>
            <a:custGeom>
              <a:avLst/>
              <a:gdLst/>
              <a:ahLst/>
              <a:cxnLst/>
              <a:rect l="l" t="t" r="r" b="b"/>
              <a:pathLst>
                <a:path w="41439" h="44699" extrusionOk="0">
                  <a:moveTo>
                    <a:pt x="20719" y="688"/>
                  </a:moveTo>
                  <a:cubicBezTo>
                    <a:pt x="31765" y="688"/>
                    <a:pt x="40752" y="10405"/>
                    <a:pt x="40752" y="22350"/>
                  </a:cubicBezTo>
                  <a:cubicBezTo>
                    <a:pt x="40752" y="34294"/>
                    <a:pt x="31765" y="44011"/>
                    <a:pt x="20719" y="44011"/>
                  </a:cubicBezTo>
                  <a:cubicBezTo>
                    <a:pt x="9675" y="44011"/>
                    <a:pt x="688" y="34294"/>
                    <a:pt x="688" y="22350"/>
                  </a:cubicBezTo>
                  <a:cubicBezTo>
                    <a:pt x="688" y="10405"/>
                    <a:pt x="9674" y="688"/>
                    <a:pt x="20719" y="688"/>
                  </a:cubicBezTo>
                  <a:close/>
                  <a:moveTo>
                    <a:pt x="20719" y="1"/>
                  </a:moveTo>
                  <a:cubicBezTo>
                    <a:pt x="9295" y="1"/>
                    <a:pt x="1" y="10025"/>
                    <a:pt x="1" y="22350"/>
                  </a:cubicBezTo>
                  <a:cubicBezTo>
                    <a:pt x="1" y="34673"/>
                    <a:pt x="9295" y="44699"/>
                    <a:pt x="20719" y="44699"/>
                  </a:cubicBezTo>
                  <a:cubicBezTo>
                    <a:pt x="32144" y="44699"/>
                    <a:pt x="41439" y="34673"/>
                    <a:pt x="41439" y="22350"/>
                  </a:cubicBezTo>
                  <a:cubicBezTo>
                    <a:pt x="41439" y="10027"/>
                    <a:pt x="32144" y="1"/>
                    <a:pt x="207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7"/>
            <p:cNvSpPr/>
            <p:nvPr/>
          </p:nvSpPr>
          <p:spPr>
            <a:xfrm rot="489000">
              <a:off x="8453520" y="1611720"/>
              <a:ext cx="737640" cy="704880"/>
            </a:xfrm>
            <a:custGeom>
              <a:avLst/>
              <a:gdLst/>
              <a:ahLst/>
              <a:cxnLst/>
              <a:rect l="l" t="t" r="r" b="b"/>
              <a:pathLst>
                <a:path w="46048" h="44011" extrusionOk="0">
                  <a:moveTo>
                    <a:pt x="23024" y="1"/>
                  </a:moveTo>
                  <a:cubicBezTo>
                    <a:pt x="16918" y="1"/>
                    <a:pt x="11062" y="2319"/>
                    <a:pt x="6744" y="6446"/>
                  </a:cubicBezTo>
                  <a:cubicBezTo>
                    <a:pt x="2427" y="10573"/>
                    <a:pt x="1" y="16169"/>
                    <a:pt x="1" y="22006"/>
                  </a:cubicBezTo>
                  <a:cubicBezTo>
                    <a:pt x="1" y="27841"/>
                    <a:pt x="2427" y="33439"/>
                    <a:pt x="6744" y="37566"/>
                  </a:cubicBezTo>
                  <a:cubicBezTo>
                    <a:pt x="11062" y="41692"/>
                    <a:pt x="16918" y="44011"/>
                    <a:pt x="23024" y="44011"/>
                  </a:cubicBezTo>
                  <a:cubicBezTo>
                    <a:pt x="29131" y="44011"/>
                    <a:pt x="34987" y="41692"/>
                    <a:pt x="39305" y="37566"/>
                  </a:cubicBezTo>
                  <a:cubicBezTo>
                    <a:pt x="43623" y="33439"/>
                    <a:pt x="46048" y="27841"/>
                    <a:pt x="46048" y="22006"/>
                  </a:cubicBezTo>
                  <a:cubicBezTo>
                    <a:pt x="46048" y="16169"/>
                    <a:pt x="43623" y="10573"/>
                    <a:pt x="39305" y="6446"/>
                  </a:cubicBezTo>
                  <a:cubicBezTo>
                    <a:pt x="34987" y="2319"/>
                    <a:pt x="29131" y="1"/>
                    <a:pt x="23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7"/>
            <p:cNvSpPr/>
            <p:nvPr/>
          </p:nvSpPr>
          <p:spPr>
            <a:xfrm rot="489000">
              <a:off x="8448840" y="1605960"/>
              <a:ext cx="748440" cy="716040"/>
            </a:xfrm>
            <a:custGeom>
              <a:avLst/>
              <a:gdLst/>
              <a:ahLst/>
              <a:cxnLst/>
              <a:rect l="l" t="t" r="r" b="b"/>
              <a:pathLst>
                <a:path w="46737" h="44699" extrusionOk="0">
                  <a:moveTo>
                    <a:pt x="23368" y="688"/>
                  </a:moveTo>
                  <a:cubicBezTo>
                    <a:pt x="35874" y="688"/>
                    <a:pt x="46048" y="10405"/>
                    <a:pt x="46048" y="22350"/>
                  </a:cubicBezTo>
                  <a:cubicBezTo>
                    <a:pt x="46048" y="34294"/>
                    <a:pt x="35874" y="44011"/>
                    <a:pt x="23368" y="44011"/>
                  </a:cubicBezTo>
                  <a:cubicBezTo>
                    <a:pt x="10864" y="44011"/>
                    <a:pt x="688" y="34293"/>
                    <a:pt x="688" y="22350"/>
                  </a:cubicBezTo>
                  <a:cubicBezTo>
                    <a:pt x="688" y="10407"/>
                    <a:pt x="10864" y="688"/>
                    <a:pt x="23368" y="688"/>
                  </a:cubicBezTo>
                  <a:close/>
                  <a:moveTo>
                    <a:pt x="23368" y="1"/>
                  </a:moveTo>
                  <a:cubicBezTo>
                    <a:pt x="10483" y="1"/>
                    <a:pt x="1" y="10027"/>
                    <a:pt x="1" y="22350"/>
                  </a:cubicBezTo>
                  <a:cubicBezTo>
                    <a:pt x="1" y="34673"/>
                    <a:pt x="10483" y="44699"/>
                    <a:pt x="23368" y="44699"/>
                  </a:cubicBezTo>
                  <a:cubicBezTo>
                    <a:pt x="36253" y="44699"/>
                    <a:pt x="46737" y="34673"/>
                    <a:pt x="46737" y="22350"/>
                  </a:cubicBezTo>
                  <a:cubicBezTo>
                    <a:pt x="46737" y="10027"/>
                    <a:pt x="36253" y="1"/>
                    <a:pt x="23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7"/>
            <p:cNvSpPr/>
            <p:nvPr/>
          </p:nvSpPr>
          <p:spPr>
            <a:xfrm rot="489000">
              <a:off x="8570160" y="1646640"/>
              <a:ext cx="618480" cy="677880"/>
            </a:xfrm>
            <a:custGeom>
              <a:avLst/>
              <a:gdLst/>
              <a:ahLst/>
              <a:cxnLst/>
              <a:rect l="l" t="t" r="r" b="b"/>
              <a:pathLst>
                <a:path w="38620" h="42339" extrusionOk="0">
                  <a:moveTo>
                    <a:pt x="24404" y="1"/>
                  </a:moveTo>
                  <a:cubicBezTo>
                    <a:pt x="25191" y="10095"/>
                    <a:pt x="22676" y="27067"/>
                    <a:pt x="0" y="36518"/>
                  </a:cubicBezTo>
                  <a:cubicBezTo>
                    <a:pt x="4102" y="40131"/>
                    <a:pt x="9577" y="42339"/>
                    <a:pt x="15594" y="42339"/>
                  </a:cubicBezTo>
                  <a:cubicBezTo>
                    <a:pt x="28310" y="42339"/>
                    <a:pt x="38619" y="32487"/>
                    <a:pt x="38619" y="20334"/>
                  </a:cubicBezTo>
                  <a:cubicBezTo>
                    <a:pt x="38619" y="11163"/>
                    <a:pt x="32748" y="3307"/>
                    <a:pt x="24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7"/>
            <p:cNvSpPr/>
            <p:nvPr/>
          </p:nvSpPr>
          <p:spPr>
            <a:xfrm rot="489000">
              <a:off x="8420040" y="1810080"/>
              <a:ext cx="80640" cy="80640"/>
            </a:xfrm>
            <a:custGeom>
              <a:avLst/>
              <a:gdLst/>
              <a:ahLst/>
              <a:cxnLst/>
              <a:rect l="l" t="t" r="r" b="b"/>
              <a:pathLst>
                <a:path w="5094" h="5095" extrusionOk="0">
                  <a:moveTo>
                    <a:pt x="2547" y="0"/>
                  </a:moveTo>
                  <a:cubicBezTo>
                    <a:pt x="1140" y="0"/>
                    <a:pt x="1" y="1141"/>
                    <a:pt x="1" y="2547"/>
                  </a:cubicBezTo>
                  <a:cubicBezTo>
                    <a:pt x="1" y="3954"/>
                    <a:pt x="1140" y="5094"/>
                    <a:pt x="2547" y="5094"/>
                  </a:cubicBezTo>
                  <a:cubicBezTo>
                    <a:pt x="3954" y="5094"/>
                    <a:pt x="5094" y="3954"/>
                    <a:pt x="5094" y="2547"/>
                  </a:cubicBezTo>
                  <a:cubicBezTo>
                    <a:pt x="5094" y="1141"/>
                    <a:pt x="3954" y="0"/>
                    <a:pt x="2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7"/>
            <p:cNvSpPr/>
            <p:nvPr/>
          </p:nvSpPr>
          <p:spPr>
            <a:xfrm rot="489000">
              <a:off x="8415000" y="1804320"/>
              <a:ext cx="91800" cy="91800"/>
            </a:xfrm>
            <a:custGeom>
              <a:avLst/>
              <a:gdLst/>
              <a:ahLst/>
              <a:cxnLst/>
              <a:rect l="l" t="t" r="r" b="b"/>
              <a:pathLst>
                <a:path w="5781" h="5782" extrusionOk="0">
                  <a:moveTo>
                    <a:pt x="2890" y="688"/>
                  </a:moveTo>
                  <a:cubicBezTo>
                    <a:pt x="4105" y="688"/>
                    <a:pt x="5093" y="1676"/>
                    <a:pt x="5093" y="2891"/>
                  </a:cubicBezTo>
                  <a:cubicBezTo>
                    <a:pt x="5093" y="4106"/>
                    <a:pt x="4106" y="5095"/>
                    <a:pt x="2890" y="5095"/>
                  </a:cubicBezTo>
                  <a:cubicBezTo>
                    <a:pt x="1675" y="5095"/>
                    <a:pt x="686" y="4106"/>
                    <a:pt x="686" y="2891"/>
                  </a:cubicBezTo>
                  <a:cubicBezTo>
                    <a:pt x="686" y="1676"/>
                    <a:pt x="1675" y="688"/>
                    <a:pt x="2890" y="688"/>
                  </a:cubicBezTo>
                  <a:close/>
                  <a:moveTo>
                    <a:pt x="2890" y="1"/>
                  </a:moveTo>
                  <a:cubicBezTo>
                    <a:pt x="1297" y="1"/>
                    <a:pt x="0" y="1297"/>
                    <a:pt x="0" y="2891"/>
                  </a:cubicBezTo>
                  <a:cubicBezTo>
                    <a:pt x="0" y="4485"/>
                    <a:pt x="1297" y="5782"/>
                    <a:pt x="2890" y="5782"/>
                  </a:cubicBezTo>
                  <a:cubicBezTo>
                    <a:pt x="4484" y="5782"/>
                    <a:pt x="5780" y="4485"/>
                    <a:pt x="5780" y="2891"/>
                  </a:cubicBezTo>
                  <a:cubicBezTo>
                    <a:pt x="5780" y="1297"/>
                    <a:pt x="4484" y="1"/>
                    <a:pt x="28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7"/>
            <p:cNvSpPr/>
            <p:nvPr/>
          </p:nvSpPr>
          <p:spPr>
            <a:xfrm rot="489000">
              <a:off x="8436240" y="1826280"/>
              <a:ext cx="47880" cy="47880"/>
            </a:xfrm>
            <a:custGeom>
              <a:avLst/>
              <a:gdLst/>
              <a:ahLst/>
              <a:cxnLst/>
              <a:rect l="l" t="t" r="r" b="b"/>
              <a:pathLst>
                <a:path w="3057" h="3058" extrusionOk="0">
                  <a:moveTo>
                    <a:pt x="1528" y="1"/>
                  </a:moveTo>
                  <a:cubicBezTo>
                    <a:pt x="684" y="1"/>
                    <a:pt x="0" y="686"/>
                    <a:pt x="0" y="1529"/>
                  </a:cubicBezTo>
                  <a:cubicBezTo>
                    <a:pt x="0" y="2373"/>
                    <a:pt x="684" y="3058"/>
                    <a:pt x="1528" y="3058"/>
                  </a:cubicBezTo>
                  <a:cubicBezTo>
                    <a:pt x="2372" y="3058"/>
                    <a:pt x="3056" y="2373"/>
                    <a:pt x="3056" y="1529"/>
                  </a:cubicBezTo>
                  <a:cubicBezTo>
                    <a:pt x="3056" y="686"/>
                    <a:pt x="2372" y="1"/>
                    <a:pt x="15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7"/>
            <p:cNvSpPr/>
            <p:nvPr/>
          </p:nvSpPr>
          <p:spPr>
            <a:xfrm rot="489000">
              <a:off x="8429400" y="1821600"/>
              <a:ext cx="61200" cy="59040"/>
            </a:xfrm>
            <a:custGeom>
              <a:avLst/>
              <a:gdLst/>
              <a:ahLst/>
              <a:cxnLst/>
              <a:rect l="l" t="t" r="r" b="b"/>
              <a:pathLst>
                <a:path w="3893" h="3746" extrusionOk="0">
                  <a:moveTo>
                    <a:pt x="2019" y="689"/>
                  </a:moveTo>
                  <a:cubicBezTo>
                    <a:pt x="2673" y="690"/>
                    <a:pt x="3203" y="1220"/>
                    <a:pt x="3203" y="1873"/>
                  </a:cubicBezTo>
                  <a:cubicBezTo>
                    <a:pt x="3203" y="2353"/>
                    <a:pt x="2915" y="2784"/>
                    <a:pt x="2473" y="2967"/>
                  </a:cubicBezTo>
                  <a:cubicBezTo>
                    <a:pt x="2326" y="3028"/>
                    <a:pt x="2173" y="3058"/>
                    <a:pt x="2020" y="3058"/>
                  </a:cubicBezTo>
                  <a:cubicBezTo>
                    <a:pt x="1712" y="3058"/>
                    <a:pt x="1409" y="2937"/>
                    <a:pt x="1183" y="2711"/>
                  </a:cubicBezTo>
                  <a:cubicBezTo>
                    <a:pt x="844" y="2372"/>
                    <a:pt x="742" y="1863"/>
                    <a:pt x="926" y="1420"/>
                  </a:cubicBezTo>
                  <a:cubicBezTo>
                    <a:pt x="1108" y="978"/>
                    <a:pt x="1540" y="690"/>
                    <a:pt x="2019" y="689"/>
                  </a:cubicBezTo>
                  <a:close/>
                  <a:moveTo>
                    <a:pt x="2021" y="1"/>
                  </a:moveTo>
                  <a:cubicBezTo>
                    <a:pt x="1534" y="1"/>
                    <a:pt x="1055" y="191"/>
                    <a:pt x="697" y="549"/>
                  </a:cubicBezTo>
                  <a:cubicBezTo>
                    <a:pt x="162" y="1084"/>
                    <a:pt x="0" y="1890"/>
                    <a:pt x="290" y="2588"/>
                  </a:cubicBezTo>
                  <a:cubicBezTo>
                    <a:pt x="580" y="3288"/>
                    <a:pt x="1262" y="3744"/>
                    <a:pt x="2019" y="3745"/>
                  </a:cubicBezTo>
                  <a:cubicBezTo>
                    <a:pt x="3054" y="3745"/>
                    <a:pt x="3891" y="2907"/>
                    <a:pt x="3892" y="1873"/>
                  </a:cubicBezTo>
                  <a:cubicBezTo>
                    <a:pt x="3892" y="1117"/>
                    <a:pt x="3436" y="434"/>
                    <a:pt x="2736" y="143"/>
                  </a:cubicBezTo>
                  <a:cubicBezTo>
                    <a:pt x="2505" y="47"/>
                    <a:pt x="2262" y="1"/>
                    <a:pt x="20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7"/>
            <p:cNvSpPr/>
            <p:nvPr/>
          </p:nvSpPr>
          <p:spPr>
            <a:xfrm rot="489000">
              <a:off x="8509680" y="1753560"/>
              <a:ext cx="603360" cy="505440"/>
            </a:xfrm>
            <a:custGeom>
              <a:avLst/>
              <a:gdLst/>
              <a:ahLst/>
              <a:cxnLst/>
              <a:rect l="l" t="t" r="r" b="b"/>
              <a:pathLst>
                <a:path w="37694" h="31584" extrusionOk="0">
                  <a:moveTo>
                    <a:pt x="18848" y="1"/>
                  </a:moveTo>
                  <a:cubicBezTo>
                    <a:pt x="13848" y="1"/>
                    <a:pt x="9055" y="1665"/>
                    <a:pt x="5521" y="4627"/>
                  </a:cubicBezTo>
                  <a:cubicBezTo>
                    <a:pt x="1986" y="7588"/>
                    <a:pt x="0" y="11604"/>
                    <a:pt x="0" y="15793"/>
                  </a:cubicBezTo>
                  <a:cubicBezTo>
                    <a:pt x="0" y="19980"/>
                    <a:pt x="1986" y="23997"/>
                    <a:pt x="5521" y="26958"/>
                  </a:cubicBezTo>
                  <a:cubicBezTo>
                    <a:pt x="9055" y="29919"/>
                    <a:pt x="13848" y="31583"/>
                    <a:pt x="18848" y="31583"/>
                  </a:cubicBezTo>
                  <a:cubicBezTo>
                    <a:pt x="23846" y="31583"/>
                    <a:pt x="28639" y="29919"/>
                    <a:pt x="32174" y="26958"/>
                  </a:cubicBezTo>
                  <a:cubicBezTo>
                    <a:pt x="35708" y="23997"/>
                    <a:pt x="37694" y="19980"/>
                    <a:pt x="37694" y="15793"/>
                  </a:cubicBezTo>
                  <a:cubicBezTo>
                    <a:pt x="37694" y="11604"/>
                    <a:pt x="35708" y="7588"/>
                    <a:pt x="32174" y="4627"/>
                  </a:cubicBezTo>
                  <a:cubicBezTo>
                    <a:pt x="28639" y="1665"/>
                    <a:pt x="23846" y="1"/>
                    <a:pt x="188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7"/>
            <p:cNvSpPr/>
            <p:nvPr/>
          </p:nvSpPr>
          <p:spPr>
            <a:xfrm rot="489000">
              <a:off x="8503920" y="1747800"/>
              <a:ext cx="614520" cy="516600"/>
            </a:xfrm>
            <a:custGeom>
              <a:avLst/>
              <a:gdLst/>
              <a:ahLst/>
              <a:cxnLst/>
              <a:rect l="l" t="t" r="r" b="b"/>
              <a:pathLst>
                <a:path w="38383" h="32271" extrusionOk="0">
                  <a:moveTo>
                    <a:pt x="19192" y="689"/>
                  </a:moveTo>
                  <a:cubicBezTo>
                    <a:pt x="29393" y="689"/>
                    <a:pt x="37694" y="7617"/>
                    <a:pt x="37694" y="16136"/>
                  </a:cubicBezTo>
                  <a:cubicBezTo>
                    <a:pt x="37694" y="24653"/>
                    <a:pt x="29393" y="31583"/>
                    <a:pt x="19192" y="31583"/>
                  </a:cubicBezTo>
                  <a:cubicBezTo>
                    <a:pt x="8989" y="31583"/>
                    <a:pt x="688" y="24653"/>
                    <a:pt x="688" y="16134"/>
                  </a:cubicBezTo>
                  <a:cubicBezTo>
                    <a:pt x="688" y="7617"/>
                    <a:pt x="8989" y="689"/>
                    <a:pt x="19192" y="689"/>
                  </a:cubicBezTo>
                  <a:close/>
                  <a:moveTo>
                    <a:pt x="19192" y="0"/>
                  </a:moveTo>
                  <a:cubicBezTo>
                    <a:pt x="8610" y="0"/>
                    <a:pt x="0" y="7238"/>
                    <a:pt x="0" y="16134"/>
                  </a:cubicBezTo>
                  <a:cubicBezTo>
                    <a:pt x="0" y="25032"/>
                    <a:pt x="8610" y="32270"/>
                    <a:pt x="19192" y="32270"/>
                  </a:cubicBezTo>
                  <a:cubicBezTo>
                    <a:pt x="29774" y="32270"/>
                    <a:pt x="38383" y="25032"/>
                    <a:pt x="38383" y="16134"/>
                  </a:cubicBezTo>
                  <a:cubicBezTo>
                    <a:pt x="38383" y="7238"/>
                    <a:pt x="29772" y="0"/>
                    <a:pt x="191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7"/>
            <p:cNvSpPr/>
            <p:nvPr/>
          </p:nvSpPr>
          <p:spPr>
            <a:xfrm rot="489000">
              <a:off x="8571600" y="1776240"/>
              <a:ext cx="271800" cy="398880"/>
            </a:xfrm>
            <a:custGeom>
              <a:avLst/>
              <a:gdLst/>
              <a:ahLst/>
              <a:cxnLst/>
              <a:rect l="l" t="t" r="r" b="b"/>
              <a:pathLst>
                <a:path w="17021" h="24945" extrusionOk="0">
                  <a:moveTo>
                    <a:pt x="7924" y="0"/>
                  </a:moveTo>
                  <a:cubicBezTo>
                    <a:pt x="7924" y="0"/>
                    <a:pt x="2642" y="1468"/>
                    <a:pt x="1" y="5870"/>
                  </a:cubicBezTo>
                  <a:lnTo>
                    <a:pt x="1" y="13206"/>
                  </a:lnTo>
                  <a:lnTo>
                    <a:pt x="1174" y="7631"/>
                  </a:lnTo>
                  <a:lnTo>
                    <a:pt x="4402" y="14380"/>
                  </a:lnTo>
                  <a:lnTo>
                    <a:pt x="4402" y="6750"/>
                  </a:lnTo>
                  <a:lnTo>
                    <a:pt x="17020" y="24944"/>
                  </a:lnTo>
                  <a:lnTo>
                    <a:pt x="8217" y="4696"/>
                  </a:lnTo>
                  <a:lnTo>
                    <a:pt x="12325" y="4696"/>
                  </a:lnTo>
                  <a:lnTo>
                    <a:pt x="9391" y="2055"/>
                  </a:lnTo>
                  <a:lnTo>
                    <a:pt x="14673" y="588"/>
                  </a:lnTo>
                  <a:lnTo>
                    <a:pt x="7924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7"/>
            <p:cNvSpPr/>
            <p:nvPr/>
          </p:nvSpPr>
          <p:spPr>
            <a:xfrm rot="489000">
              <a:off x="9036360" y="2432160"/>
              <a:ext cx="686880" cy="500400"/>
            </a:xfrm>
            <a:custGeom>
              <a:avLst/>
              <a:gdLst/>
              <a:ahLst/>
              <a:cxnLst/>
              <a:rect l="l" t="t" r="r" b="b"/>
              <a:pathLst>
                <a:path w="42885" h="31263" extrusionOk="0">
                  <a:moveTo>
                    <a:pt x="6852" y="1"/>
                  </a:moveTo>
                  <a:cubicBezTo>
                    <a:pt x="6122" y="1"/>
                    <a:pt x="5436" y="135"/>
                    <a:pt x="4823" y="441"/>
                  </a:cubicBezTo>
                  <a:cubicBezTo>
                    <a:pt x="1" y="2852"/>
                    <a:pt x="1894" y="15770"/>
                    <a:pt x="3962" y="18181"/>
                  </a:cubicBezTo>
                  <a:cubicBezTo>
                    <a:pt x="5894" y="20434"/>
                    <a:pt x="18206" y="31263"/>
                    <a:pt x="25712" y="31263"/>
                  </a:cubicBezTo>
                  <a:cubicBezTo>
                    <a:pt x="26238" y="31263"/>
                    <a:pt x="26739" y="31210"/>
                    <a:pt x="27212" y="31097"/>
                  </a:cubicBezTo>
                  <a:cubicBezTo>
                    <a:pt x="34445" y="29375"/>
                    <a:pt x="42884" y="23519"/>
                    <a:pt x="39267" y="19558"/>
                  </a:cubicBezTo>
                  <a:cubicBezTo>
                    <a:pt x="36045" y="16029"/>
                    <a:pt x="22430" y="8261"/>
                    <a:pt x="19502" y="6610"/>
                  </a:cubicBezTo>
                  <a:cubicBezTo>
                    <a:pt x="19143" y="6408"/>
                    <a:pt x="18945" y="6297"/>
                    <a:pt x="18945" y="6297"/>
                  </a:cubicBezTo>
                  <a:cubicBezTo>
                    <a:pt x="18945" y="6297"/>
                    <a:pt x="11861" y="1"/>
                    <a:pt x="68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7"/>
            <p:cNvSpPr/>
            <p:nvPr/>
          </p:nvSpPr>
          <p:spPr>
            <a:xfrm rot="489000">
              <a:off x="9051120" y="2424600"/>
              <a:ext cx="637920" cy="511200"/>
            </a:xfrm>
            <a:custGeom>
              <a:avLst/>
              <a:gdLst/>
              <a:ahLst/>
              <a:cxnLst/>
              <a:rect l="l" t="t" r="r" b="b"/>
              <a:pathLst>
                <a:path w="39846" h="31946" extrusionOk="0">
                  <a:moveTo>
                    <a:pt x="6022" y="683"/>
                  </a:moveTo>
                  <a:cubicBezTo>
                    <a:pt x="10818" y="683"/>
                    <a:pt x="17794" y="6824"/>
                    <a:pt x="17873" y="6895"/>
                  </a:cubicBezTo>
                  <a:lnTo>
                    <a:pt x="18490" y="7250"/>
                  </a:lnTo>
                  <a:cubicBezTo>
                    <a:pt x="21216" y="8787"/>
                    <a:pt x="34976" y="16632"/>
                    <a:pt x="38170" y="20131"/>
                  </a:cubicBezTo>
                  <a:cubicBezTo>
                    <a:pt x="38905" y="20935"/>
                    <a:pt x="39118" y="21862"/>
                    <a:pt x="38803" y="22883"/>
                  </a:cubicBezTo>
                  <a:cubicBezTo>
                    <a:pt x="37762" y="26266"/>
                    <a:pt x="31492" y="29866"/>
                    <a:pt x="26288" y="31103"/>
                  </a:cubicBezTo>
                  <a:cubicBezTo>
                    <a:pt x="25842" y="31209"/>
                    <a:pt x="25368" y="31259"/>
                    <a:pt x="24871" y="31259"/>
                  </a:cubicBezTo>
                  <a:cubicBezTo>
                    <a:pt x="17516" y="31259"/>
                    <a:pt x="5115" y="20323"/>
                    <a:pt x="3380" y="18298"/>
                  </a:cubicBezTo>
                  <a:cubicBezTo>
                    <a:pt x="2040" y="16735"/>
                    <a:pt x="660" y="10012"/>
                    <a:pt x="1612" y="5296"/>
                  </a:cubicBezTo>
                  <a:cubicBezTo>
                    <a:pt x="2051" y="3123"/>
                    <a:pt x="2900" y="1708"/>
                    <a:pt x="4133" y="1091"/>
                  </a:cubicBezTo>
                  <a:cubicBezTo>
                    <a:pt x="4701" y="806"/>
                    <a:pt x="5340" y="683"/>
                    <a:pt x="6022" y="683"/>
                  </a:cubicBezTo>
                  <a:close/>
                  <a:moveTo>
                    <a:pt x="6005" y="1"/>
                  </a:moveTo>
                  <a:cubicBezTo>
                    <a:pt x="5225" y="1"/>
                    <a:pt x="4488" y="144"/>
                    <a:pt x="3825" y="475"/>
                  </a:cubicBezTo>
                  <a:cubicBezTo>
                    <a:pt x="2392" y="1191"/>
                    <a:pt x="1420" y="2768"/>
                    <a:pt x="938" y="5160"/>
                  </a:cubicBezTo>
                  <a:cubicBezTo>
                    <a:pt x="0" y="9803"/>
                    <a:pt x="1244" y="16864"/>
                    <a:pt x="2858" y="18746"/>
                  </a:cubicBezTo>
                  <a:cubicBezTo>
                    <a:pt x="4697" y="20891"/>
                    <a:pt x="17159" y="31945"/>
                    <a:pt x="24886" y="31945"/>
                  </a:cubicBezTo>
                  <a:cubicBezTo>
                    <a:pt x="25432" y="31945"/>
                    <a:pt x="25955" y="31890"/>
                    <a:pt x="26447" y="31773"/>
                  </a:cubicBezTo>
                  <a:cubicBezTo>
                    <a:pt x="31813" y="30496"/>
                    <a:pt x="38313" y="26811"/>
                    <a:pt x="39459" y="23086"/>
                  </a:cubicBezTo>
                  <a:cubicBezTo>
                    <a:pt x="39845" y="21832"/>
                    <a:pt x="39575" y="20651"/>
                    <a:pt x="38677" y="19668"/>
                  </a:cubicBezTo>
                  <a:cubicBezTo>
                    <a:pt x="35411" y="16091"/>
                    <a:pt x="21568" y="8197"/>
                    <a:pt x="18826" y="6652"/>
                  </a:cubicBezTo>
                  <a:lnTo>
                    <a:pt x="18301" y="6357"/>
                  </a:lnTo>
                  <a:cubicBezTo>
                    <a:pt x="17718" y="5842"/>
                    <a:pt x="10980" y="1"/>
                    <a:pt x="60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7"/>
            <p:cNvSpPr/>
            <p:nvPr/>
          </p:nvSpPr>
          <p:spPr>
            <a:xfrm rot="489000">
              <a:off x="9045360" y="2428920"/>
              <a:ext cx="645840" cy="388800"/>
            </a:xfrm>
            <a:custGeom>
              <a:avLst/>
              <a:gdLst/>
              <a:ahLst/>
              <a:cxnLst/>
              <a:rect l="l" t="t" r="r" b="b"/>
              <a:pathLst>
                <a:path w="40341" h="24310" extrusionOk="0">
                  <a:moveTo>
                    <a:pt x="6853" y="1"/>
                  </a:moveTo>
                  <a:cubicBezTo>
                    <a:pt x="6123" y="1"/>
                    <a:pt x="5437" y="135"/>
                    <a:pt x="4823" y="441"/>
                  </a:cubicBezTo>
                  <a:cubicBezTo>
                    <a:pt x="1" y="2851"/>
                    <a:pt x="1896" y="15769"/>
                    <a:pt x="3962" y="18180"/>
                  </a:cubicBezTo>
                  <a:cubicBezTo>
                    <a:pt x="4793" y="19149"/>
                    <a:pt x="7550" y="21709"/>
                    <a:pt x="11017" y="24310"/>
                  </a:cubicBezTo>
                  <a:lnTo>
                    <a:pt x="24159" y="12810"/>
                  </a:lnTo>
                  <a:lnTo>
                    <a:pt x="39782" y="23142"/>
                  </a:lnTo>
                  <a:cubicBezTo>
                    <a:pt x="40341" y="21888"/>
                    <a:pt x="40265" y="20650"/>
                    <a:pt x="39267" y="19557"/>
                  </a:cubicBezTo>
                  <a:cubicBezTo>
                    <a:pt x="36045" y="16028"/>
                    <a:pt x="22430" y="8260"/>
                    <a:pt x="19502" y="6609"/>
                  </a:cubicBezTo>
                  <a:cubicBezTo>
                    <a:pt x="19143" y="6407"/>
                    <a:pt x="18945" y="6296"/>
                    <a:pt x="18945" y="6296"/>
                  </a:cubicBezTo>
                  <a:cubicBezTo>
                    <a:pt x="18945" y="6296"/>
                    <a:pt x="11862" y="1"/>
                    <a:pt x="6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7"/>
            <p:cNvSpPr/>
            <p:nvPr/>
          </p:nvSpPr>
          <p:spPr>
            <a:xfrm rot="489000">
              <a:off x="9027360" y="2269080"/>
              <a:ext cx="375840" cy="273240"/>
            </a:xfrm>
            <a:custGeom>
              <a:avLst/>
              <a:gdLst/>
              <a:ahLst/>
              <a:cxnLst/>
              <a:rect l="l" t="t" r="r" b="b"/>
              <a:pathLst>
                <a:path w="23497" h="17108" extrusionOk="0">
                  <a:moveTo>
                    <a:pt x="10304" y="1"/>
                  </a:moveTo>
                  <a:cubicBezTo>
                    <a:pt x="9131" y="1"/>
                    <a:pt x="7875" y="232"/>
                    <a:pt x="6535" y="741"/>
                  </a:cubicBezTo>
                  <a:cubicBezTo>
                    <a:pt x="5278" y="1218"/>
                    <a:pt x="3800" y="2136"/>
                    <a:pt x="2613" y="3312"/>
                  </a:cubicBezTo>
                  <a:cubicBezTo>
                    <a:pt x="1059" y="4848"/>
                    <a:pt x="1" y="6823"/>
                    <a:pt x="572" y="8826"/>
                  </a:cubicBezTo>
                  <a:cubicBezTo>
                    <a:pt x="1490" y="12038"/>
                    <a:pt x="9742" y="15934"/>
                    <a:pt x="15473" y="16851"/>
                  </a:cubicBezTo>
                  <a:cubicBezTo>
                    <a:pt x="16619" y="17034"/>
                    <a:pt x="17628" y="17108"/>
                    <a:pt x="18508" y="17108"/>
                  </a:cubicBezTo>
                  <a:cubicBezTo>
                    <a:pt x="22029" y="17108"/>
                    <a:pt x="23496" y="15934"/>
                    <a:pt x="23496" y="15934"/>
                  </a:cubicBezTo>
                  <a:cubicBezTo>
                    <a:pt x="21889" y="9293"/>
                    <a:pt x="17746" y="1"/>
                    <a:pt x="103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7"/>
            <p:cNvSpPr/>
            <p:nvPr/>
          </p:nvSpPr>
          <p:spPr>
            <a:xfrm rot="489000">
              <a:off x="9023040" y="2263320"/>
              <a:ext cx="386640" cy="284400"/>
            </a:xfrm>
            <a:custGeom>
              <a:avLst/>
              <a:gdLst/>
              <a:ahLst/>
              <a:cxnLst/>
              <a:rect l="l" t="t" r="r" b="b"/>
              <a:pathLst>
                <a:path w="24179" h="17797" extrusionOk="0">
                  <a:moveTo>
                    <a:pt x="10599" y="692"/>
                  </a:moveTo>
                  <a:cubicBezTo>
                    <a:pt x="11973" y="692"/>
                    <a:pt x="13285" y="1018"/>
                    <a:pt x="14524" y="1671"/>
                  </a:cubicBezTo>
                  <a:cubicBezTo>
                    <a:pt x="20093" y="4609"/>
                    <a:pt x="22669" y="13189"/>
                    <a:pt x="23403" y="16124"/>
                  </a:cubicBezTo>
                  <a:cubicBezTo>
                    <a:pt x="22926" y="16406"/>
                    <a:pt x="21473" y="17106"/>
                    <a:pt x="18786" y="17106"/>
                  </a:cubicBezTo>
                  <a:cubicBezTo>
                    <a:pt x="17928" y="17106"/>
                    <a:pt x="16944" y="17034"/>
                    <a:pt x="15826" y="16855"/>
                  </a:cubicBezTo>
                  <a:cubicBezTo>
                    <a:pt x="10098" y="15939"/>
                    <a:pt x="2064" y="12092"/>
                    <a:pt x="1200" y="9076"/>
                  </a:cubicBezTo>
                  <a:cubicBezTo>
                    <a:pt x="571" y="6872"/>
                    <a:pt x="2153" y="4887"/>
                    <a:pt x="3152" y="3900"/>
                  </a:cubicBezTo>
                  <a:cubicBezTo>
                    <a:pt x="4232" y="2832"/>
                    <a:pt x="5652" y="1899"/>
                    <a:pt x="6955" y="1406"/>
                  </a:cubicBezTo>
                  <a:cubicBezTo>
                    <a:pt x="8212" y="930"/>
                    <a:pt x="9426" y="692"/>
                    <a:pt x="10599" y="692"/>
                  </a:cubicBezTo>
                  <a:close/>
                  <a:moveTo>
                    <a:pt x="10603" y="0"/>
                  </a:moveTo>
                  <a:cubicBezTo>
                    <a:pt x="9349" y="0"/>
                    <a:pt x="8049" y="254"/>
                    <a:pt x="6711" y="762"/>
                  </a:cubicBezTo>
                  <a:cubicBezTo>
                    <a:pt x="5324" y="1289"/>
                    <a:pt x="3811" y="2278"/>
                    <a:pt x="2668" y="3410"/>
                  </a:cubicBezTo>
                  <a:cubicBezTo>
                    <a:pt x="756" y="5300"/>
                    <a:pt x="0" y="7380"/>
                    <a:pt x="539" y="9264"/>
                  </a:cubicBezTo>
                  <a:cubicBezTo>
                    <a:pt x="1554" y="12816"/>
                    <a:pt x="10309" y="16670"/>
                    <a:pt x="15715" y="17534"/>
                  </a:cubicBezTo>
                  <a:cubicBezTo>
                    <a:pt x="16885" y="17721"/>
                    <a:pt x="17914" y="17797"/>
                    <a:pt x="18815" y="17797"/>
                  </a:cubicBezTo>
                  <a:cubicBezTo>
                    <a:pt x="22395" y="17796"/>
                    <a:pt x="23931" y="16610"/>
                    <a:pt x="24009" y="16545"/>
                  </a:cubicBezTo>
                  <a:lnTo>
                    <a:pt x="24179" y="16409"/>
                  </a:lnTo>
                  <a:lnTo>
                    <a:pt x="24128" y="16197"/>
                  </a:lnTo>
                  <a:cubicBezTo>
                    <a:pt x="23462" y="13443"/>
                    <a:pt x="20825" y="4217"/>
                    <a:pt x="14844" y="1063"/>
                  </a:cubicBezTo>
                  <a:cubicBezTo>
                    <a:pt x="13502" y="355"/>
                    <a:pt x="12085" y="0"/>
                    <a:pt x="106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7"/>
            <p:cNvSpPr/>
            <p:nvPr/>
          </p:nvSpPr>
          <p:spPr>
            <a:xfrm rot="489000">
              <a:off x="9314280" y="2714400"/>
              <a:ext cx="415800" cy="286200"/>
            </a:xfrm>
            <a:custGeom>
              <a:avLst/>
              <a:gdLst/>
              <a:ahLst/>
              <a:cxnLst/>
              <a:rect l="l" t="t" r="r" b="b"/>
              <a:pathLst>
                <a:path w="25995" h="17918" extrusionOk="0">
                  <a:moveTo>
                    <a:pt x="16515" y="1"/>
                  </a:moveTo>
                  <a:cubicBezTo>
                    <a:pt x="16407" y="1"/>
                    <a:pt x="16299" y="2"/>
                    <a:pt x="16189" y="5"/>
                  </a:cubicBezTo>
                  <a:cubicBezTo>
                    <a:pt x="9472" y="177"/>
                    <a:pt x="1" y="11371"/>
                    <a:pt x="1" y="11371"/>
                  </a:cubicBezTo>
                  <a:cubicBezTo>
                    <a:pt x="1" y="11371"/>
                    <a:pt x="12401" y="5517"/>
                    <a:pt x="17739" y="5517"/>
                  </a:cubicBezTo>
                  <a:cubicBezTo>
                    <a:pt x="23079" y="5517"/>
                    <a:pt x="19461" y="17917"/>
                    <a:pt x="19461" y="17917"/>
                  </a:cubicBezTo>
                  <a:cubicBezTo>
                    <a:pt x="19461" y="17917"/>
                    <a:pt x="24628" y="13266"/>
                    <a:pt x="25317" y="9133"/>
                  </a:cubicBezTo>
                  <a:cubicBezTo>
                    <a:pt x="25994" y="5067"/>
                    <a:pt x="23006" y="1"/>
                    <a:pt x="165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7"/>
            <p:cNvSpPr/>
            <p:nvPr/>
          </p:nvSpPr>
          <p:spPr>
            <a:xfrm rot="489000">
              <a:off x="9293040" y="2707560"/>
              <a:ext cx="437040" cy="308880"/>
            </a:xfrm>
            <a:custGeom>
              <a:avLst/>
              <a:gdLst/>
              <a:ahLst/>
              <a:cxnLst/>
              <a:rect l="l" t="t" r="r" b="b"/>
              <a:pathLst>
                <a:path w="27321" h="19323" extrusionOk="0">
                  <a:moveTo>
                    <a:pt x="17856" y="685"/>
                  </a:moveTo>
                  <a:cubicBezTo>
                    <a:pt x="21370" y="685"/>
                    <a:pt x="23404" y="2197"/>
                    <a:pt x="24517" y="3474"/>
                  </a:cubicBezTo>
                  <a:cubicBezTo>
                    <a:pt x="25956" y="5130"/>
                    <a:pt x="26609" y="7352"/>
                    <a:pt x="26265" y="9418"/>
                  </a:cubicBezTo>
                  <a:cubicBezTo>
                    <a:pt x="25776" y="12359"/>
                    <a:pt x="22880" y="15634"/>
                    <a:pt x="21395" y="17149"/>
                  </a:cubicBezTo>
                  <a:cubicBezTo>
                    <a:pt x="22000" y="14653"/>
                    <a:pt x="23098" y="8990"/>
                    <a:pt x="21320" y="6618"/>
                  </a:cubicBezTo>
                  <a:cubicBezTo>
                    <a:pt x="20771" y="5887"/>
                    <a:pt x="19999" y="5515"/>
                    <a:pt x="19026" y="5515"/>
                  </a:cubicBezTo>
                  <a:cubicBezTo>
                    <a:pt x="14726" y="5515"/>
                    <a:pt x="6127" y="9156"/>
                    <a:pt x="2642" y="10716"/>
                  </a:cubicBezTo>
                  <a:cubicBezTo>
                    <a:pt x="5310" y="7831"/>
                    <a:pt x="12310" y="824"/>
                    <a:pt x="17485" y="691"/>
                  </a:cubicBezTo>
                  <a:cubicBezTo>
                    <a:pt x="17611" y="687"/>
                    <a:pt x="17734" y="685"/>
                    <a:pt x="17856" y="685"/>
                  </a:cubicBezTo>
                  <a:close/>
                  <a:moveTo>
                    <a:pt x="17770" y="1"/>
                  </a:moveTo>
                  <a:cubicBezTo>
                    <a:pt x="17670" y="1"/>
                    <a:pt x="17569" y="2"/>
                    <a:pt x="17467" y="5"/>
                  </a:cubicBezTo>
                  <a:cubicBezTo>
                    <a:pt x="10675" y="178"/>
                    <a:pt x="1415" y="11031"/>
                    <a:pt x="1025" y="11493"/>
                  </a:cubicBezTo>
                  <a:lnTo>
                    <a:pt x="1" y="12702"/>
                  </a:lnTo>
                  <a:lnTo>
                    <a:pt x="1435" y="12026"/>
                  </a:lnTo>
                  <a:cubicBezTo>
                    <a:pt x="1557" y="11966"/>
                    <a:pt x="13824" y="6203"/>
                    <a:pt x="19026" y="6203"/>
                  </a:cubicBezTo>
                  <a:cubicBezTo>
                    <a:pt x="19781" y="6203"/>
                    <a:pt x="20352" y="6473"/>
                    <a:pt x="20770" y="7031"/>
                  </a:cubicBezTo>
                  <a:cubicBezTo>
                    <a:pt x="22830" y="9777"/>
                    <a:pt x="20444" y="18079"/>
                    <a:pt x="20418" y="18162"/>
                  </a:cubicBezTo>
                  <a:lnTo>
                    <a:pt x="20081" y="19323"/>
                  </a:lnTo>
                  <a:lnTo>
                    <a:pt x="20979" y="18515"/>
                  </a:lnTo>
                  <a:cubicBezTo>
                    <a:pt x="21193" y="18322"/>
                    <a:pt x="26243" y="13735"/>
                    <a:pt x="26943" y="9532"/>
                  </a:cubicBezTo>
                  <a:cubicBezTo>
                    <a:pt x="27320" y="7265"/>
                    <a:pt x="26607" y="4832"/>
                    <a:pt x="25034" y="3024"/>
                  </a:cubicBezTo>
                  <a:cubicBezTo>
                    <a:pt x="23329" y="1063"/>
                    <a:pt x="20750" y="1"/>
                    <a:pt x="177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7"/>
            <p:cNvSpPr/>
            <p:nvPr/>
          </p:nvSpPr>
          <p:spPr>
            <a:xfrm rot="489000">
              <a:off x="9172800" y="2759040"/>
              <a:ext cx="555480" cy="356040"/>
            </a:xfrm>
            <a:custGeom>
              <a:avLst/>
              <a:gdLst/>
              <a:ahLst/>
              <a:cxnLst/>
              <a:rect l="l" t="t" r="r" b="b"/>
              <a:pathLst>
                <a:path w="34703" h="22261" extrusionOk="0">
                  <a:moveTo>
                    <a:pt x="25440" y="0"/>
                  </a:moveTo>
                  <a:cubicBezTo>
                    <a:pt x="25015" y="0"/>
                    <a:pt x="24571" y="33"/>
                    <a:pt x="24111" y="102"/>
                  </a:cubicBezTo>
                  <a:cubicBezTo>
                    <a:pt x="16016" y="1308"/>
                    <a:pt x="4650" y="10607"/>
                    <a:pt x="4650" y="10607"/>
                  </a:cubicBezTo>
                  <a:cubicBezTo>
                    <a:pt x="0" y="16119"/>
                    <a:pt x="4306" y="21457"/>
                    <a:pt x="9645" y="22146"/>
                  </a:cubicBezTo>
                  <a:cubicBezTo>
                    <a:pt x="10234" y="22222"/>
                    <a:pt x="10819" y="22260"/>
                    <a:pt x="11404" y="22260"/>
                  </a:cubicBezTo>
                  <a:cubicBezTo>
                    <a:pt x="16118" y="22260"/>
                    <a:pt x="20814" y="19777"/>
                    <a:pt x="27555" y="14569"/>
                  </a:cubicBezTo>
                  <a:cubicBezTo>
                    <a:pt x="34703" y="9046"/>
                    <a:pt x="32505" y="0"/>
                    <a:pt x="25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7"/>
            <p:cNvSpPr/>
            <p:nvPr/>
          </p:nvSpPr>
          <p:spPr>
            <a:xfrm rot="489000">
              <a:off x="9201960" y="2754360"/>
              <a:ext cx="498960" cy="366840"/>
            </a:xfrm>
            <a:custGeom>
              <a:avLst/>
              <a:gdLst/>
              <a:ahLst/>
              <a:cxnLst/>
              <a:rect l="l" t="t" r="r" b="b"/>
              <a:pathLst>
                <a:path w="31173" h="22947" extrusionOk="0">
                  <a:moveTo>
                    <a:pt x="23609" y="683"/>
                  </a:moveTo>
                  <a:cubicBezTo>
                    <a:pt x="26215" y="683"/>
                    <a:pt x="28267" y="1955"/>
                    <a:pt x="29237" y="4226"/>
                  </a:cubicBezTo>
                  <a:cubicBezTo>
                    <a:pt x="30438" y="7045"/>
                    <a:pt x="29750" y="11356"/>
                    <a:pt x="25506" y="14636"/>
                  </a:cubicBezTo>
                  <a:cubicBezTo>
                    <a:pt x="18516" y="20037"/>
                    <a:pt x="13968" y="22258"/>
                    <a:pt x="9580" y="22258"/>
                  </a:cubicBezTo>
                  <a:cubicBezTo>
                    <a:pt x="9002" y="22258"/>
                    <a:pt x="8427" y="22220"/>
                    <a:pt x="7850" y="22145"/>
                  </a:cubicBezTo>
                  <a:cubicBezTo>
                    <a:pt x="4927" y="21768"/>
                    <a:pt x="2451" y="20011"/>
                    <a:pt x="1541" y="17669"/>
                  </a:cubicBezTo>
                  <a:cubicBezTo>
                    <a:pt x="974" y="16211"/>
                    <a:pt x="778" y="13906"/>
                    <a:pt x="3053" y="11194"/>
                  </a:cubicBezTo>
                  <a:cubicBezTo>
                    <a:pt x="3647" y="10714"/>
                    <a:pt x="14593" y="1934"/>
                    <a:pt x="22322" y="782"/>
                  </a:cubicBezTo>
                  <a:cubicBezTo>
                    <a:pt x="22764" y="716"/>
                    <a:pt x="23194" y="683"/>
                    <a:pt x="23609" y="683"/>
                  </a:cubicBezTo>
                  <a:close/>
                  <a:moveTo>
                    <a:pt x="23570" y="0"/>
                  </a:moveTo>
                  <a:cubicBezTo>
                    <a:pt x="23132" y="0"/>
                    <a:pt x="22681" y="34"/>
                    <a:pt x="22221" y="102"/>
                  </a:cubicBezTo>
                  <a:cubicBezTo>
                    <a:pt x="14126" y="1308"/>
                    <a:pt x="3060" y="10300"/>
                    <a:pt x="2593" y="10681"/>
                  </a:cubicBezTo>
                  <a:lnTo>
                    <a:pt x="2548" y="10727"/>
                  </a:lnTo>
                  <a:cubicBezTo>
                    <a:pt x="586" y="13052"/>
                    <a:pt x="1" y="15605"/>
                    <a:pt x="900" y="17918"/>
                  </a:cubicBezTo>
                  <a:cubicBezTo>
                    <a:pt x="1900" y="20492"/>
                    <a:pt x="4594" y="22418"/>
                    <a:pt x="7761" y="22827"/>
                  </a:cubicBezTo>
                  <a:cubicBezTo>
                    <a:pt x="8367" y="22906"/>
                    <a:pt x="8976" y="22945"/>
                    <a:pt x="9587" y="22947"/>
                  </a:cubicBezTo>
                  <a:cubicBezTo>
                    <a:pt x="14132" y="22947"/>
                    <a:pt x="18804" y="20684"/>
                    <a:pt x="25927" y="15180"/>
                  </a:cubicBezTo>
                  <a:cubicBezTo>
                    <a:pt x="30460" y="11677"/>
                    <a:pt x="31173" y="7020"/>
                    <a:pt x="29869" y="3958"/>
                  </a:cubicBezTo>
                  <a:cubicBezTo>
                    <a:pt x="28797" y="1445"/>
                    <a:pt x="26450" y="0"/>
                    <a:pt x="235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7"/>
            <p:cNvSpPr/>
            <p:nvPr/>
          </p:nvSpPr>
          <p:spPr>
            <a:xfrm rot="489000">
              <a:off x="9373680" y="2827080"/>
              <a:ext cx="313920" cy="270720"/>
            </a:xfrm>
            <a:custGeom>
              <a:avLst/>
              <a:gdLst/>
              <a:ahLst/>
              <a:cxnLst/>
              <a:rect l="l" t="t" r="r" b="b"/>
              <a:pathLst>
                <a:path w="19633" h="16952" extrusionOk="0">
                  <a:moveTo>
                    <a:pt x="19303" y="0"/>
                  </a:moveTo>
                  <a:cubicBezTo>
                    <a:pt x="16437" y="9643"/>
                    <a:pt x="164" y="16567"/>
                    <a:pt x="0" y="16636"/>
                  </a:cubicBezTo>
                  <a:lnTo>
                    <a:pt x="132" y="16952"/>
                  </a:lnTo>
                  <a:cubicBezTo>
                    <a:pt x="297" y="16883"/>
                    <a:pt x="16720" y="9898"/>
                    <a:pt x="19632" y="99"/>
                  </a:cubicBezTo>
                  <a:lnTo>
                    <a:pt x="193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7"/>
            <p:cNvSpPr/>
            <p:nvPr/>
          </p:nvSpPr>
          <p:spPr>
            <a:xfrm rot="489000">
              <a:off x="9274680" y="2777760"/>
              <a:ext cx="432360" cy="343440"/>
            </a:xfrm>
            <a:custGeom>
              <a:avLst/>
              <a:gdLst/>
              <a:ahLst/>
              <a:cxnLst/>
              <a:rect l="l" t="t" r="r" b="b"/>
              <a:pathLst>
                <a:path w="27029" h="21480" extrusionOk="0">
                  <a:moveTo>
                    <a:pt x="22293" y="1"/>
                  </a:moveTo>
                  <a:cubicBezTo>
                    <a:pt x="22408" y="2002"/>
                    <a:pt x="21807" y="7124"/>
                    <a:pt x="13490" y="10740"/>
                  </a:cubicBezTo>
                  <a:cubicBezTo>
                    <a:pt x="2945" y="15325"/>
                    <a:pt x="823" y="15338"/>
                    <a:pt x="823" y="15338"/>
                  </a:cubicBezTo>
                  <a:cubicBezTo>
                    <a:pt x="823" y="15338"/>
                    <a:pt x="1412" y="18060"/>
                    <a:pt x="0" y="20312"/>
                  </a:cubicBezTo>
                  <a:cubicBezTo>
                    <a:pt x="1003" y="20863"/>
                    <a:pt x="2100" y="21219"/>
                    <a:pt x="3235" y="21365"/>
                  </a:cubicBezTo>
                  <a:cubicBezTo>
                    <a:pt x="3825" y="21441"/>
                    <a:pt x="4411" y="21479"/>
                    <a:pt x="4996" y="21479"/>
                  </a:cubicBezTo>
                  <a:cubicBezTo>
                    <a:pt x="9709" y="21479"/>
                    <a:pt x="14405" y="18995"/>
                    <a:pt x="21146" y="13788"/>
                  </a:cubicBezTo>
                  <a:cubicBezTo>
                    <a:pt x="27029" y="9240"/>
                    <a:pt x="26576" y="2308"/>
                    <a:pt x="22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7"/>
            <p:cNvSpPr/>
            <p:nvPr/>
          </p:nvSpPr>
          <p:spPr>
            <a:xfrm rot="489000">
              <a:off x="9168480" y="2913120"/>
              <a:ext cx="208800" cy="206640"/>
            </a:xfrm>
            <a:custGeom>
              <a:avLst/>
              <a:gdLst/>
              <a:ahLst/>
              <a:cxnLst/>
              <a:rect l="l" t="t" r="r" b="b"/>
              <a:pathLst>
                <a:path w="13090" h="12957" extrusionOk="0">
                  <a:moveTo>
                    <a:pt x="5341" y="0"/>
                  </a:moveTo>
                  <a:cubicBezTo>
                    <a:pt x="5226" y="0"/>
                    <a:pt x="5110" y="7"/>
                    <a:pt x="4995" y="20"/>
                  </a:cubicBezTo>
                  <a:cubicBezTo>
                    <a:pt x="2068" y="365"/>
                    <a:pt x="1" y="3121"/>
                    <a:pt x="1" y="3121"/>
                  </a:cubicBezTo>
                  <a:cubicBezTo>
                    <a:pt x="1" y="3121"/>
                    <a:pt x="8198" y="12956"/>
                    <a:pt x="10037" y="12956"/>
                  </a:cubicBezTo>
                  <a:cubicBezTo>
                    <a:pt x="10082" y="12956"/>
                    <a:pt x="10124" y="12950"/>
                    <a:pt x="10162" y="12938"/>
                  </a:cubicBezTo>
                  <a:cubicBezTo>
                    <a:pt x="11712" y="12420"/>
                    <a:pt x="13089" y="10698"/>
                    <a:pt x="12056" y="7254"/>
                  </a:cubicBezTo>
                  <a:cubicBezTo>
                    <a:pt x="11064" y="3945"/>
                    <a:pt x="8164" y="0"/>
                    <a:pt x="53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7"/>
            <p:cNvSpPr/>
            <p:nvPr/>
          </p:nvSpPr>
          <p:spPr>
            <a:xfrm rot="489000">
              <a:off x="9160920" y="2906640"/>
              <a:ext cx="222120" cy="217440"/>
            </a:xfrm>
            <a:custGeom>
              <a:avLst/>
              <a:gdLst/>
              <a:ahLst/>
              <a:cxnLst/>
              <a:rect l="l" t="t" r="r" b="b"/>
              <a:pathLst>
                <a:path w="13911" h="13632" extrusionOk="0">
                  <a:moveTo>
                    <a:pt x="5771" y="690"/>
                  </a:moveTo>
                  <a:cubicBezTo>
                    <a:pt x="8308" y="690"/>
                    <a:pt x="11139" y="4278"/>
                    <a:pt x="12165" y="7697"/>
                  </a:cubicBezTo>
                  <a:cubicBezTo>
                    <a:pt x="13355" y="11661"/>
                    <a:pt x="11184" y="12724"/>
                    <a:pt x="10492" y="12956"/>
                  </a:cubicBezTo>
                  <a:cubicBezTo>
                    <a:pt x="10474" y="12960"/>
                    <a:pt x="10455" y="12962"/>
                    <a:pt x="10434" y="12962"/>
                  </a:cubicBezTo>
                  <a:cubicBezTo>
                    <a:pt x="9465" y="12962"/>
                    <a:pt x="4800" y="8139"/>
                    <a:pt x="884" y="3463"/>
                  </a:cubicBezTo>
                  <a:cubicBezTo>
                    <a:pt x="1423" y="2832"/>
                    <a:pt x="3186" y="976"/>
                    <a:pt x="5473" y="707"/>
                  </a:cubicBezTo>
                  <a:cubicBezTo>
                    <a:pt x="5572" y="695"/>
                    <a:pt x="5671" y="690"/>
                    <a:pt x="5771" y="690"/>
                  </a:cubicBezTo>
                  <a:close/>
                  <a:moveTo>
                    <a:pt x="5787" y="0"/>
                  </a:moveTo>
                  <a:cubicBezTo>
                    <a:pt x="5656" y="0"/>
                    <a:pt x="5524" y="8"/>
                    <a:pt x="5393" y="23"/>
                  </a:cubicBezTo>
                  <a:cubicBezTo>
                    <a:pt x="2354" y="381"/>
                    <a:pt x="251" y="3142"/>
                    <a:pt x="163" y="3259"/>
                  </a:cubicBezTo>
                  <a:lnTo>
                    <a:pt x="1" y="3475"/>
                  </a:lnTo>
                  <a:lnTo>
                    <a:pt x="174" y="3685"/>
                  </a:lnTo>
                  <a:cubicBezTo>
                    <a:pt x="7450" y="12417"/>
                    <a:pt x="9805" y="13632"/>
                    <a:pt x="10549" y="13632"/>
                  </a:cubicBezTo>
                  <a:cubicBezTo>
                    <a:pt x="10603" y="13632"/>
                    <a:pt x="10657" y="13624"/>
                    <a:pt x="10708" y="13608"/>
                  </a:cubicBezTo>
                  <a:cubicBezTo>
                    <a:pt x="12443" y="13030"/>
                    <a:pt x="13910" y="11121"/>
                    <a:pt x="12824" y="7499"/>
                  </a:cubicBezTo>
                  <a:cubicBezTo>
                    <a:pt x="11851" y="4254"/>
                    <a:pt x="8918" y="0"/>
                    <a:pt x="57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7"/>
            <p:cNvSpPr/>
            <p:nvPr/>
          </p:nvSpPr>
          <p:spPr>
            <a:xfrm rot="489000">
              <a:off x="9020520" y="2938680"/>
              <a:ext cx="316800" cy="273960"/>
            </a:xfrm>
            <a:custGeom>
              <a:avLst/>
              <a:gdLst/>
              <a:ahLst/>
              <a:cxnLst/>
              <a:rect l="l" t="t" r="r" b="b"/>
              <a:pathLst>
                <a:path w="19808" h="17156" extrusionOk="0">
                  <a:moveTo>
                    <a:pt x="10938" y="0"/>
                  </a:moveTo>
                  <a:cubicBezTo>
                    <a:pt x="9180" y="0"/>
                    <a:pt x="7681" y="1444"/>
                    <a:pt x="5340" y="2766"/>
                  </a:cubicBezTo>
                  <a:cubicBezTo>
                    <a:pt x="1380" y="5005"/>
                    <a:pt x="1" y="8966"/>
                    <a:pt x="1723" y="11722"/>
                  </a:cubicBezTo>
                  <a:cubicBezTo>
                    <a:pt x="3446" y="14478"/>
                    <a:pt x="4134" y="16200"/>
                    <a:pt x="9301" y="17061"/>
                  </a:cubicBezTo>
                  <a:cubicBezTo>
                    <a:pt x="9687" y="17126"/>
                    <a:pt x="10060" y="17155"/>
                    <a:pt x="10420" y="17155"/>
                  </a:cubicBezTo>
                  <a:cubicBezTo>
                    <a:pt x="14889" y="17155"/>
                    <a:pt x="17396" y="12583"/>
                    <a:pt x="17396" y="12583"/>
                  </a:cubicBezTo>
                  <a:cubicBezTo>
                    <a:pt x="17396" y="12583"/>
                    <a:pt x="18602" y="11722"/>
                    <a:pt x="18774" y="10517"/>
                  </a:cubicBezTo>
                  <a:cubicBezTo>
                    <a:pt x="18774" y="10517"/>
                    <a:pt x="19808" y="7245"/>
                    <a:pt x="15330" y="2594"/>
                  </a:cubicBezTo>
                  <a:cubicBezTo>
                    <a:pt x="13498" y="692"/>
                    <a:pt x="12156" y="0"/>
                    <a:pt x="109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7"/>
            <p:cNvSpPr/>
            <p:nvPr/>
          </p:nvSpPr>
          <p:spPr>
            <a:xfrm rot="489000">
              <a:off x="9028080" y="2934000"/>
              <a:ext cx="312120" cy="285120"/>
            </a:xfrm>
            <a:custGeom>
              <a:avLst/>
              <a:gdLst/>
              <a:ahLst/>
              <a:cxnLst/>
              <a:rect l="l" t="t" r="r" b="b"/>
              <a:pathLst>
                <a:path w="19516" h="17835" extrusionOk="0">
                  <a:moveTo>
                    <a:pt x="10488" y="683"/>
                  </a:moveTo>
                  <a:cubicBezTo>
                    <a:pt x="11632" y="683"/>
                    <a:pt x="12878" y="1354"/>
                    <a:pt x="14626" y="3170"/>
                  </a:cubicBezTo>
                  <a:cubicBezTo>
                    <a:pt x="18863" y="7570"/>
                    <a:pt x="18007" y="10693"/>
                    <a:pt x="17990" y="10752"/>
                  </a:cubicBezTo>
                  <a:lnTo>
                    <a:pt x="17977" y="10805"/>
                  </a:lnTo>
                  <a:cubicBezTo>
                    <a:pt x="17828" y="11846"/>
                    <a:pt x="16751" y="12633"/>
                    <a:pt x="16741" y="12640"/>
                  </a:cubicBezTo>
                  <a:lnTo>
                    <a:pt x="16639" y="12755"/>
                  </a:lnTo>
                  <a:cubicBezTo>
                    <a:pt x="16613" y="12803"/>
                    <a:pt x="14166" y="17147"/>
                    <a:pt x="9947" y="17147"/>
                  </a:cubicBezTo>
                  <a:cubicBezTo>
                    <a:pt x="9610" y="17147"/>
                    <a:pt x="9261" y="17119"/>
                    <a:pt x="8902" y="17059"/>
                  </a:cubicBezTo>
                  <a:cubicBezTo>
                    <a:pt x="4273" y="16288"/>
                    <a:pt x="3389" y="14851"/>
                    <a:pt x="1927" y="12472"/>
                  </a:cubicBezTo>
                  <a:lnTo>
                    <a:pt x="1559" y="11877"/>
                  </a:lnTo>
                  <a:cubicBezTo>
                    <a:pt x="886" y="10800"/>
                    <a:pt x="710" y="9525"/>
                    <a:pt x="1048" y="8191"/>
                  </a:cubicBezTo>
                  <a:cubicBezTo>
                    <a:pt x="1524" y="6317"/>
                    <a:pt x="2985" y="4572"/>
                    <a:pt x="5054" y="3403"/>
                  </a:cubicBezTo>
                  <a:cubicBezTo>
                    <a:pt x="5748" y="3011"/>
                    <a:pt x="6380" y="2602"/>
                    <a:pt x="6937" y="2239"/>
                  </a:cubicBezTo>
                  <a:cubicBezTo>
                    <a:pt x="8290" y="1363"/>
                    <a:pt x="9338" y="683"/>
                    <a:pt x="10488" y="683"/>
                  </a:cubicBezTo>
                  <a:close/>
                  <a:moveTo>
                    <a:pt x="10474" y="0"/>
                  </a:moveTo>
                  <a:cubicBezTo>
                    <a:pt x="9127" y="0"/>
                    <a:pt x="7942" y="768"/>
                    <a:pt x="6563" y="1663"/>
                  </a:cubicBezTo>
                  <a:cubicBezTo>
                    <a:pt x="5987" y="2037"/>
                    <a:pt x="5391" y="2422"/>
                    <a:pt x="4716" y="2805"/>
                  </a:cubicBezTo>
                  <a:cubicBezTo>
                    <a:pt x="2484" y="4066"/>
                    <a:pt x="903" y="5967"/>
                    <a:pt x="382" y="8021"/>
                  </a:cubicBezTo>
                  <a:cubicBezTo>
                    <a:pt x="1" y="9520"/>
                    <a:pt x="212" y="11019"/>
                    <a:pt x="976" y="12241"/>
                  </a:cubicBezTo>
                  <a:lnTo>
                    <a:pt x="1342" y="12833"/>
                  </a:lnTo>
                  <a:cubicBezTo>
                    <a:pt x="2852" y="15290"/>
                    <a:pt x="3850" y="16915"/>
                    <a:pt x="8789" y="17738"/>
                  </a:cubicBezTo>
                  <a:cubicBezTo>
                    <a:pt x="9174" y="17802"/>
                    <a:pt x="9563" y="17835"/>
                    <a:pt x="9953" y="17835"/>
                  </a:cubicBezTo>
                  <a:cubicBezTo>
                    <a:pt x="14276" y="17835"/>
                    <a:pt x="16860" y="13733"/>
                    <a:pt x="17203" y="13153"/>
                  </a:cubicBezTo>
                  <a:cubicBezTo>
                    <a:pt x="17468" y="12947"/>
                    <a:pt x="18474" y="12098"/>
                    <a:pt x="18654" y="10928"/>
                  </a:cubicBezTo>
                  <a:cubicBezTo>
                    <a:pt x="18758" y="10559"/>
                    <a:pt x="19516" y="7257"/>
                    <a:pt x="15122" y="2693"/>
                  </a:cubicBezTo>
                  <a:cubicBezTo>
                    <a:pt x="13211" y="709"/>
                    <a:pt x="11767" y="0"/>
                    <a:pt x="104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7"/>
            <p:cNvSpPr/>
            <p:nvPr/>
          </p:nvSpPr>
          <p:spPr>
            <a:xfrm rot="489000">
              <a:off x="9184320" y="3150000"/>
              <a:ext cx="101160" cy="40320"/>
            </a:xfrm>
            <a:custGeom>
              <a:avLst/>
              <a:gdLst/>
              <a:ahLst/>
              <a:cxnLst/>
              <a:rect l="l" t="t" r="r" b="b"/>
              <a:pathLst>
                <a:path w="6373" h="2585" extrusionOk="0">
                  <a:moveTo>
                    <a:pt x="6373" y="1"/>
                  </a:moveTo>
                  <a:lnTo>
                    <a:pt x="1" y="2584"/>
                  </a:lnTo>
                  <a:cubicBezTo>
                    <a:pt x="2412" y="2413"/>
                    <a:pt x="6372" y="1"/>
                    <a:pt x="63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7"/>
            <p:cNvSpPr/>
            <p:nvPr/>
          </p:nvSpPr>
          <p:spPr>
            <a:xfrm rot="489000">
              <a:off x="9184320" y="3144600"/>
              <a:ext cx="104400" cy="50760"/>
            </a:xfrm>
            <a:custGeom>
              <a:avLst/>
              <a:gdLst/>
              <a:ahLst/>
              <a:cxnLst/>
              <a:rect l="l" t="t" r="r" b="b"/>
              <a:pathLst>
                <a:path w="6577" h="3221" extrusionOk="0">
                  <a:moveTo>
                    <a:pt x="6220" y="0"/>
                  </a:moveTo>
                  <a:cubicBezTo>
                    <a:pt x="6181" y="24"/>
                    <a:pt x="2303" y="2370"/>
                    <a:pt x="1" y="2535"/>
                  </a:cubicBezTo>
                  <a:lnTo>
                    <a:pt x="51" y="3221"/>
                  </a:lnTo>
                  <a:cubicBezTo>
                    <a:pt x="2516" y="3045"/>
                    <a:pt x="6413" y="688"/>
                    <a:pt x="6576" y="588"/>
                  </a:cubicBezTo>
                  <a:lnTo>
                    <a:pt x="622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7"/>
            <p:cNvSpPr/>
            <p:nvPr/>
          </p:nvSpPr>
          <p:spPr>
            <a:xfrm rot="489000">
              <a:off x="9050040" y="2982240"/>
              <a:ext cx="284400" cy="232560"/>
            </a:xfrm>
            <a:custGeom>
              <a:avLst/>
              <a:gdLst/>
              <a:ahLst/>
              <a:cxnLst/>
              <a:rect l="l" t="t" r="r" b="b"/>
              <a:pathLst>
                <a:path w="17801" h="14562" extrusionOk="0">
                  <a:moveTo>
                    <a:pt x="13323" y="1"/>
                  </a:moveTo>
                  <a:cubicBezTo>
                    <a:pt x="13323" y="1"/>
                    <a:pt x="14527" y="5489"/>
                    <a:pt x="9484" y="7323"/>
                  </a:cubicBezTo>
                  <a:cubicBezTo>
                    <a:pt x="6562" y="8386"/>
                    <a:pt x="2718" y="9140"/>
                    <a:pt x="1" y="9587"/>
                  </a:cubicBezTo>
                  <a:cubicBezTo>
                    <a:pt x="1531" y="12075"/>
                    <a:pt x="2422" y="13655"/>
                    <a:pt x="7294" y="14467"/>
                  </a:cubicBezTo>
                  <a:cubicBezTo>
                    <a:pt x="7680" y="14531"/>
                    <a:pt x="8053" y="14561"/>
                    <a:pt x="8413" y="14561"/>
                  </a:cubicBezTo>
                  <a:cubicBezTo>
                    <a:pt x="12882" y="14561"/>
                    <a:pt x="15389" y="9989"/>
                    <a:pt x="15389" y="9989"/>
                  </a:cubicBezTo>
                  <a:cubicBezTo>
                    <a:pt x="15389" y="9989"/>
                    <a:pt x="16595" y="9129"/>
                    <a:pt x="16767" y="7923"/>
                  </a:cubicBezTo>
                  <a:cubicBezTo>
                    <a:pt x="16767" y="7923"/>
                    <a:pt x="17801" y="4650"/>
                    <a:pt x="13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7"/>
            <p:cNvSpPr/>
            <p:nvPr/>
          </p:nvSpPr>
          <p:spPr>
            <a:xfrm rot="489000">
              <a:off x="6931440" y="4111560"/>
              <a:ext cx="2701440" cy="1111680"/>
            </a:xfrm>
            <a:custGeom>
              <a:avLst/>
              <a:gdLst/>
              <a:ahLst/>
              <a:cxnLst/>
              <a:rect l="l" t="t" r="r" b="b"/>
              <a:pathLst>
                <a:path w="141669" h="46408" extrusionOk="0">
                  <a:moveTo>
                    <a:pt x="55736" y="0"/>
                  </a:moveTo>
                  <a:cubicBezTo>
                    <a:pt x="50638" y="0"/>
                    <a:pt x="45263" y="784"/>
                    <a:pt x="39888" y="2673"/>
                  </a:cubicBezTo>
                  <a:cubicBezTo>
                    <a:pt x="22924" y="8632"/>
                    <a:pt x="20631" y="18719"/>
                    <a:pt x="18340" y="24220"/>
                  </a:cubicBezTo>
                  <a:cubicBezTo>
                    <a:pt x="16047" y="29721"/>
                    <a:pt x="11921" y="28347"/>
                    <a:pt x="5961" y="34307"/>
                  </a:cubicBezTo>
                  <a:cubicBezTo>
                    <a:pt x="1" y="40266"/>
                    <a:pt x="6419" y="44851"/>
                    <a:pt x="6419" y="44851"/>
                  </a:cubicBezTo>
                  <a:cubicBezTo>
                    <a:pt x="8203" y="46125"/>
                    <a:pt x="11262" y="46408"/>
                    <a:pt x="13627" y="46408"/>
                  </a:cubicBezTo>
                  <a:cubicBezTo>
                    <a:pt x="15517" y="46408"/>
                    <a:pt x="16964" y="46227"/>
                    <a:pt x="16964" y="46227"/>
                  </a:cubicBezTo>
                  <a:lnTo>
                    <a:pt x="141668" y="46227"/>
                  </a:lnTo>
                  <a:cubicBezTo>
                    <a:pt x="141668" y="46227"/>
                    <a:pt x="140291" y="42558"/>
                    <a:pt x="138916" y="41184"/>
                  </a:cubicBezTo>
                  <a:cubicBezTo>
                    <a:pt x="137541" y="39807"/>
                    <a:pt x="134790" y="38891"/>
                    <a:pt x="133414" y="31556"/>
                  </a:cubicBezTo>
                  <a:cubicBezTo>
                    <a:pt x="132110" y="24597"/>
                    <a:pt x="122968" y="16814"/>
                    <a:pt x="114987" y="16814"/>
                  </a:cubicBezTo>
                  <a:cubicBezTo>
                    <a:pt x="114554" y="16814"/>
                    <a:pt x="114125" y="16837"/>
                    <a:pt x="113700" y="16884"/>
                  </a:cubicBezTo>
                  <a:cubicBezTo>
                    <a:pt x="112927" y="16970"/>
                    <a:pt x="112094" y="17012"/>
                    <a:pt x="111211" y="17012"/>
                  </a:cubicBezTo>
                  <a:cubicBezTo>
                    <a:pt x="102673" y="17012"/>
                    <a:pt x="89546" y="13117"/>
                    <a:pt x="82066" y="7715"/>
                  </a:cubicBezTo>
                  <a:cubicBezTo>
                    <a:pt x="76428" y="3643"/>
                    <a:pt x="66726" y="0"/>
                    <a:pt x="557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7"/>
            <p:cNvSpPr/>
            <p:nvPr/>
          </p:nvSpPr>
          <p:spPr>
            <a:xfrm rot="489000">
              <a:off x="9023400" y="4617720"/>
              <a:ext cx="154080" cy="258840"/>
            </a:xfrm>
            <a:custGeom>
              <a:avLst/>
              <a:gdLst/>
              <a:ahLst/>
              <a:cxnLst/>
              <a:rect l="l" t="t" r="r" b="b"/>
              <a:pathLst>
                <a:path w="9677" h="16211" extrusionOk="0">
                  <a:moveTo>
                    <a:pt x="5676" y="0"/>
                  </a:moveTo>
                  <a:lnTo>
                    <a:pt x="5103" y="382"/>
                  </a:lnTo>
                  <a:cubicBezTo>
                    <a:pt x="5141" y="438"/>
                    <a:pt x="8884" y="6147"/>
                    <a:pt x="6551" y="10814"/>
                  </a:cubicBezTo>
                  <a:cubicBezTo>
                    <a:pt x="4232" y="15452"/>
                    <a:pt x="172" y="15521"/>
                    <a:pt x="1" y="15523"/>
                  </a:cubicBezTo>
                  <a:lnTo>
                    <a:pt x="1" y="16210"/>
                  </a:lnTo>
                  <a:cubicBezTo>
                    <a:pt x="189" y="16210"/>
                    <a:pt x="4651" y="16152"/>
                    <a:pt x="7167" y="11121"/>
                  </a:cubicBezTo>
                  <a:cubicBezTo>
                    <a:pt x="9676" y="6101"/>
                    <a:pt x="5840" y="247"/>
                    <a:pt x="56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7"/>
            <p:cNvSpPr/>
            <p:nvPr/>
          </p:nvSpPr>
          <p:spPr>
            <a:xfrm rot="489000">
              <a:off x="8866440" y="4800600"/>
              <a:ext cx="116280" cy="75240"/>
            </a:xfrm>
            <a:custGeom>
              <a:avLst/>
              <a:gdLst/>
              <a:ahLst/>
              <a:cxnLst/>
              <a:rect l="l" t="t" r="r" b="b"/>
              <a:pathLst>
                <a:path w="7319" h="4749" extrusionOk="0">
                  <a:moveTo>
                    <a:pt x="6631" y="0"/>
                  </a:moveTo>
                  <a:cubicBezTo>
                    <a:pt x="6630" y="18"/>
                    <a:pt x="6385" y="1821"/>
                    <a:pt x="1" y="4101"/>
                  </a:cubicBezTo>
                  <a:lnTo>
                    <a:pt x="231" y="4748"/>
                  </a:lnTo>
                  <a:cubicBezTo>
                    <a:pt x="7119" y="2289"/>
                    <a:pt x="7318" y="242"/>
                    <a:pt x="7318" y="16"/>
                  </a:cubicBezTo>
                  <a:lnTo>
                    <a:pt x="66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7"/>
            <p:cNvSpPr/>
            <p:nvPr/>
          </p:nvSpPr>
          <p:spPr>
            <a:xfrm rot="489000">
              <a:off x="7884360" y="4753440"/>
              <a:ext cx="60840" cy="25560"/>
            </a:xfrm>
            <a:custGeom>
              <a:avLst/>
              <a:gdLst/>
              <a:ahLst/>
              <a:cxnLst/>
              <a:rect l="l" t="t" r="r" b="b"/>
              <a:pathLst>
                <a:path w="3861" h="1660" extrusionOk="0">
                  <a:moveTo>
                    <a:pt x="3673" y="1"/>
                  </a:moveTo>
                  <a:cubicBezTo>
                    <a:pt x="1535" y="607"/>
                    <a:pt x="14" y="988"/>
                    <a:pt x="0" y="991"/>
                  </a:cubicBezTo>
                  <a:lnTo>
                    <a:pt x="167" y="1659"/>
                  </a:lnTo>
                  <a:cubicBezTo>
                    <a:pt x="182" y="1654"/>
                    <a:pt x="1713" y="1271"/>
                    <a:pt x="3861" y="663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7"/>
            <p:cNvSpPr/>
            <p:nvPr/>
          </p:nvSpPr>
          <p:spPr>
            <a:xfrm rot="489000">
              <a:off x="8005320" y="4439160"/>
              <a:ext cx="324360" cy="347760"/>
            </a:xfrm>
            <a:custGeom>
              <a:avLst/>
              <a:gdLst/>
              <a:ahLst/>
              <a:cxnLst/>
              <a:rect l="l" t="t" r="r" b="b"/>
              <a:pathLst>
                <a:path w="20286" h="21746" extrusionOk="0">
                  <a:moveTo>
                    <a:pt x="19844" y="0"/>
                  </a:moveTo>
                  <a:cubicBezTo>
                    <a:pt x="16782" y="2565"/>
                    <a:pt x="14911" y="5034"/>
                    <a:pt x="14283" y="7338"/>
                  </a:cubicBezTo>
                  <a:cubicBezTo>
                    <a:pt x="13709" y="9444"/>
                    <a:pt x="13720" y="10881"/>
                    <a:pt x="13729" y="12035"/>
                  </a:cubicBezTo>
                  <a:cubicBezTo>
                    <a:pt x="13744" y="13843"/>
                    <a:pt x="13750" y="14750"/>
                    <a:pt x="11469" y="16461"/>
                  </a:cubicBezTo>
                  <a:cubicBezTo>
                    <a:pt x="9308" y="18081"/>
                    <a:pt x="4039" y="19871"/>
                    <a:pt x="0" y="21089"/>
                  </a:cubicBezTo>
                  <a:lnTo>
                    <a:pt x="199" y="21746"/>
                  </a:lnTo>
                  <a:cubicBezTo>
                    <a:pt x="4291" y="20515"/>
                    <a:pt x="9641" y="18692"/>
                    <a:pt x="11883" y="17011"/>
                  </a:cubicBezTo>
                  <a:cubicBezTo>
                    <a:pt x="14440" y="15092"/>
                    <a:pt x="14431" y="13873"/>
                    <a:pt x="14416" y="12030"/>
                  </a:cubicBezTo>
                  <a:cubicBezTo>
                    <a:pt x="14407" y="10918"/>
                    <a:pt x="14397" y="9535"/>
                    <a:pt x="14946" y="7519"/>
                  </a:cubicBezTo>
                  <a:cubicBezTo>
                    <a:pt x="15683" y="4821"/>
                    <a:pt x="18255" y="2229"/>
                    <a:pt x="20286" y="529"/>
                  </a:cubicBezTo>
                  <a:lnTo>
                    <a:pt x="198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7"/>
            <p:cNvSpPr/>
            <p:nvPr/>
          </p:nvSpPr>
          <p:spPr>
            <a:xfrm rot="489000">
              <a:off x="8385840" y="4420080"/>
              <a:ext cx="40680" cy="32040"/>
            </a:xfrm>
            <a:custGeom>
              <a:avLst/>
              <a:gdLst/>
              <a:ahLst/>
              <a:cxnLst/>
              <a:rect l="l" t="t" r="r" b="b"/>
              <a:pathLst>
                <a:path w="2608" h="2059" extrusionOk="0">
                  <a:moveTo>
                    <a:pt x="2258" y="0"/>
                  </a:moveTo>
                  <a:cubicBezTo>
                    <a:pt x="2219" y="23"/>
                    <a:pt x="1296" y="568"/>
                    <a:pt x="0" y="1500"/>
                  </a:cubicBezTo>
                  <a:lnTo>
                    <a:pt x="402" y="2059"/>
                  </a:lnTo>
                  <a:cubicBezTo>
                    <a:pt x="1670" y="1147"/>
                    <a:pt x="2597" y="598"/>
                    <a:pt x="2608" y="592"/>
                  </a:cubicBezTo>
                  <a:lnTo>
                    <a:pt x="2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7"/>
            <p:cNvSpPr/>
            <p:nvPr/>
          </p:nvSpPr>
          <p:spPr>
            <a:xfrm rot="489000">
              <a:off x="7534800" y="4610520"/>
              <a:ext cx="514080" cy="120960"/>
            </a:xfrm>
            <a:custGeom>
              <a:avLst/>
              <a:gdLst/>
              <a:ahLst/>
              <a:cxnLst/>
              <a:rect l="l" t="t" r="r" b="b"/>
              <a:pathLst>
                <a:path w="32114" h="7611" extrusionOk="0">
                  <a:moveTo>
                    <a:pt x="31741" y="1"/>
                  </a:moveTo>
                  <a:cubicBezTo>
                    <a:pt x="31673" y="46"/>
                    <a:pt x="24854" y="4410"/>
                    <a:pt x="19083" y="6332"/>
                  </a:cubicBezTo>
                  <a:cubicBezTo>
                    <a:pt x="17819" y="6754"/>
                    <a:pt x="16194" y="6918"/>
                    <a:pt x="14430" y="6918"/>
                  </a:cubicBezTo>
                  <a:cubicBezTo>
                    <a:pt x="8221" y="6918"/>
                    <a:pt x="275" y="4883"/>
                    <a:pt x="173" y="4855"/>
                  </a:cubicBezTo>
                  <a:lnTo>
                    <a:pt x="1" y="5523"/>
                  </a:lnTo>
                  <a:cubicBezTo>
                    <a:pt x="420" y="5631"/>
                    <a:pt x="8151" y="7610"/>
                    <a:pt x="14378" y="7610"/>
                  </a:cubicBezTo>
                  <a:cubicBezTo>
                    <a:pt x="16227" y="7610"/>
                    <a:pt x="17947" y="7436"/>
                    <a:pt x="19300" y="6986"/>
                  </a:cubicBezTo>
                  <a:cubicBezTo>
                    <a:pt x="25151" y="5034"/>
                    <a:pt x="32044" y="624"/>
                    <a:pt x="32114" y="580"/>
                  </a:cubicBezTo>
                  <a:lnTo>
                    <a:pt x="31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7"/>
            <p:cNvSpPr/>
            <p:nvPr/>
          </p:nvSpPr>
          <p:spPr>
            <a:xfrm rot="489000">
              <a:off x="7419960" y="4510080"/>
              <a:ext cx="101520" cy="86760"/>
            </a:xfrm>
            <a:custGeom>
              <a:avLst/>
              <a:gdLst/>
              <a:ahLst/>
              <a:cxnLst/>
              <a:rect l="l" t="t" r="r" b="b"/>
              <a:pathLst>
                <a:path w="6386" h="5468" extrusionOk="0">
                  <a:moveTo>
                    <a:pt x="567" y="1"/>
                  </a:moveTo>
                  <a:lnTo>
                    <a:pt x="1" y="392"/>
                  </a:lnTo>
                  <a:cubicBezTo>
                    <a:pt x="1473" y="2519"/>
                    <a:pt x="3521" y="4226"/>
                    <a:pt x="6086" y="5467"/>
                  </a:cubicBezTo>
                  <a:lnTo>
                    <a:pt x="6385" y="4848"/>
                  </a:lnTo>
                  <a:cubicBezTo>
                    <a:pt x="3928" y="3658"/>
                    <a:pt x="1970" y="2028"/>
                    <a:pt x="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7"/>
            <p:cNvSpPr/>
            <p:nvPr/>
          </p:nvSpPr>
          <p:spPr>
            <a:xfrm rot="489000">
              <a:off x="7553880" y="4623840"/>
              <a:ext cx="63000" cy="21960"/>
            </a:xfrm>
            <a:custGeom>
              <a:avLst/>
              <a:gdLst/>
              <a:ahLst/>
              <a:cxnLst/>
              <a:rect l="l" t="t" r="r" b="b"/>
              <a:pathLst>
                <a:path w="4000" h="1443" extrusionOk="0">
                  <a:moveTo>
                    <a:pt x="200" y="1"/>
                  </a:moveTo>
                  <a:lnTo>
                    <a:pt x="1" y="659"/>
                  </a:lnTo>
                  <a:cubicBezTo>
                    <a:pt x="2238" y="1335"/>
                    <a:pt x="3890" y="1439"/>
                    <a:pt x="3959" y="1442"/>
                  </a:cubicBezTo>
                  <a:lnTo>
                    <a:pt x="4000" y="756"/>
                  </a:lnTo>
                  <a:cubicBezTo>
                    <a:pt x="3983" y="755"/>
                    <a:pt x="2354" y="652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7"/>
            <p:cNvSpPr/>
            <p:nvPr/>
          </p:nvSpPr>
          <p:spPr>
            <a:xfrm rot="489000">
              <a:off x="8175240" y="2919960"/>
              <a:ext cx="343800" cy="365760"/>
            </a:xfrm>
            <a:custGeom>
              <a:avLst/>
              <a:gdLst/>
              <a:ahLst/>
              <a:cxnLst/>
              <a:rect l="l" t="t" r="r" b="b"/>
              <a:pathLst>
                <a:path w="21496" h="22876" extrusionOk="0">
                  <a:moveTo>
                    <a:pt x="5095" y="0"/>
                  </a:moveTo>
                  <a:cubicBezTo>
                    <a:pt x="3571" y="0"/>
                    <a:pt x="2263" y="309"/>
                    <a:pt x="1238" y="682"/>
                  </a:cubicBezTo>
                  <a:cubicBezTo>
                    <a:pt x="793" y="2941"/>
                    <a:pt x="500" y="4385"/>
                    <a:pt x="428" y="4599"/>
                  </a:cubicBezTo>
                  <a:cubicBezTo>
                    <a:pt x="0" y="5882"/>
                    <a:pt x="1713" y="9947"/>
                    <a:pt x="7061" y="15723"/>
                  </a:cubicBezTo>
                  <a:cubicBezTo>
                    <a:pt x="10867" y="19834"/>
                    <a:pt x="15323" y="21880"/>
                    <a:pt x="19889" y="22876"/>
                  </a:cubicBezTo>
                  <a:cubicBezTo>
                    <a:pt x="21229" y="17713"/>
                    <a:pt x="21495" y="9838"/>
                    <a:pt x="14343" y="3814"/>
                  </a:cubicBezTo>
                  <a:cubicBezTo>
                    <a:pt x="10859" y="880"/>
                    <a:pt x="7669" y="0"/>
                    <a:pt x="5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7"/>
            <p:cNvSpPr/>
            <p:nvPr/>
          </p:nvSpPr>
          <p:spPr>
            <a:xfrm rot="489000">
              <a:off x="8168760" y="2914560"/>
              <a:ext cx="361440" cy="378000"/>
            </a:xfrm>
            <a:custGeom>
              <a:avLst/>
              <a:gdLst/>
              <a:ahLst/>
              <a:cxnLst/>
              <a:rect l="l" t="t" r="r" b="b"/>
              <a:pathLst>
                <a:path w="22597" h="23637" extrusionOk="0">
                  <a:moveTo>
                    <a:pt x="5509" y="691"/>
                  </a:moveTo>
                  <a:cubicBezTo>
                    <a:pt x="8054" y="691"/>
                    <a:pt x="11140" y="1586"/>
                    <a:pt x="14517" y="4432"/>
                  </a:cubicBezTo>
                  <a:cubicBezTo>
                    <a:pt x="21687" y="10469"/>
                    <a:pt x="21111" y="18414"/>
                    <a:pt x="20034" y="22821"/>
                  </a:cubicBezTo>
                  <a:cubicBezTo>
                    <a:pt x="15023" y="21671"/>
                    <a:pt x="10989" y="19386"/>
                    <a:pt x="7710" y="15843"/>
                  </a:cubicBezTo>
                  <a:cubicBezTo>
                    <a:pt x="2271" y="9971"/>
                    <a:pt x="801" y="6114"/>
                    <a:pt x="1150" y="5062"/>
                  </a:cubicBezTo>
                  <a:cubicBezTo>
                    <a:pt x="1219" y="4856"/>
                    <a:pt x="1441" y="3794"/>
                    <a:pt x="1935" y="1295"/>
                  </a:cubicBezTo>
                  <a:cubicBezTo>
                    <a:pt x="2947" y="945"/>
                    <a:pt x="4151" y="691"/>
                    <a:pt x="5509" y="691"/>
                  </a:cubicBezTo>
                  <a:close/>
                  <a:moveTo>
                    <a:pt x="5518" y="0"/>
                  </a:moveTo>
                  <a:cubicBezTo>
                    <a:pt x="3986" y="0"/>
                    <a:pt x="2636" y="306"/>
                    <a:pt x="1518" y="714"/>
                  </a:cubicBezTo>
                  <a:lnTo>
                    <a:pt x="1335" y="779"/>
                  </a:lnTo>
                  <a:lnTo>
                    <a:pt x="1299" y="970"/>
                  </a:lnTo>
                  <a:cubicBezTo>
                    <a:pt x="1102" y="1960"/>
                    <a:pt x="584" y="4593"/>
                    <a:pt x="499" y="4845"/>
                  </a:cubicBezTo>
                  <a:cubicBezTo>
                    <a:pt x="1" y="6340"/>
                    <a:pt x="1887" y="10567"/>
                    <a:pt x="7205" y="16312"/>
                  </a:cubicBezTo>
                  <a:cubicBezTo>
                    <a:pt x="10654" y="20036"/>
                    <a:pt x="14910" y="22410"/>
                    <a:pt x="20213" y="23566"/>
                  </a:cubicBezTo>
                  <a:lnTo>
                    <a:pt x="20537" y="23637"/>
                  </a:lnTo>
                  <a:lnTo>
                    <a:pt x="20620" y="23317"/>
                  </a:lnTo>
                  <a:cubicBezTo>
                    <a:pt x="21783" y="18827"/>
                    <a:pt x="22596" y="10335"/>
                    <a:pt x="14962" y="3905"/>
                  </a:cubicBezTo>
                  <a:cubicBezTo>
                    <a:pt x="11435" y="936"/>
                    <a:pt x="8198" y="0"/>
                    <a:pt x="55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7"/>
            <p:cNvSpPr/>
            <p:nvPr/>
          </p:nvSpPr>
          <p:spPr>
            <a:xfrm rot="489000">
              <a:off x="7768080" y="3927960"/>
              <a:ext cx="574200" cy="426600"/>
            </a:xfrm>
            <a:custGeom>
              <a:avLst/>
              <a:gdLst/>
              <a:ahLst/>
              <a:cxnLst/>
              <a:rect l="l" t="t" r="r" b="b"/>
              <a:pathLst>
                <a:path w="35867" h="26667" extrusionOk="0">
                  <a:moveTo>
                    <a:pt x="27951" y="0"/>
                  </a:moveTo>
                  <a:lnTo>
                    <a:pt x="10408" y="10484"/>
                  </a:lnTo>
                  <a:cubicBezTo>
                    <a:pt x="10408" y="10484"/>
                    <a:pt x="353" y="15833"/>
                    <a:pt x="139" y="21609"/>
                  </a:cubicBezTo>
                  <a:cubicBezTo>
                    <a:pt x="1" y="25349"/>
                    <a:pt x="2463" y="26667"/>
                    <a:pt x="6016" y="26667"/>
                  </a:cubicBezTo>
                  <a:cubicBezTo>
                    <a:pt x="7951" y="26667"/>
                    <a:pt x="10210" y="26276"/>
                    <a:pt x="12548" y="25673"/>
                  </a:cubicBezTo>
                  <a:cubicBezTo>
                    <a:pt x="19181" y="23963"/>
                    <a:pt x="27737" y="16903"/>
                    <a:pt x="29234" y="16261"/>
                  </a:cubicBezTo>
                  <a:cubicBezTo>
                    <a:pt x="30732" y="15619"/>
                    <a:pt x="35867" y="12623"/>
                    <a:pt x="34798" y="8344"/>
                  </a:cubicBezTo>
                  <a:cubicBezTo>
                    <a:pt x="33727" y="4066"/>
                    <a:pt x="27951" y="0"/>
                    <a:pt x="27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7"/>
            <p:cNvSpPr/>
            <p:nvPr/>
          </p:nvSpPr>
          <p:spPr>
            <a:xfrm rot="489000">
              <a:off x="7764480" y="3920760"/>
              <a:ext cx="584280" cy="438840"/>
            </a:xfrm>
            <a:custGeom>
              <a:avLst/>
              <a:gdLst/>
              <a:ahLst/>
              <a:cxnLst/>
              <a:rect l="l" t="t" r="r" b="b"/>
              <a:pathLst>
                <a:path w="36488" h="27416" extrusionOk="0">
                  <a:moveTo>
                    <a:pt x="28206" y="822"/>
                  </a:moveTo>
                  <a:cubicBezTo>
                    <a:pt x="29178" y="1545"/>
                    <a:pt x="33815" y="5151"/>
                    <a:pt x="34737" y="8837"/>
                  </a:cubicBezTo>
                  <a:cubicBezTo>
                    <a:pt x="35883" y="13420"/>
                    <a:pt x="29439" y="16325"/>
                    <a:pt x="29374" y="16352"/>
                  </a:cubicBezTo>
                  <a:cubicBezTo>
                    <a:pt x="28935" y="16541"/>
                    <a:pt x="28053" y="17158"/>
                    <a:pt x="26717" y="18090"/>
                  </a:cubicBezTo>
                  <a:cubicBezTo>
                    <a:pt x="23274" y="20493"/>
                    <a:pt x="17510" y="24517"/>
                    <a:pt x="12736" y="25750"/>
                  </a:cubicBezTo>
                  <a:cubicBezTo>
                    <a:pt x="10187" y="26408"/>
                    <a:pt x="8034" y="26737"/>
                    <a:pt x="6287" y="26737"/>
                  </a:cubicBezTo>
                  <a:cubicBezTo>
                    <a:pt x="4429" y="26737"/>
                    <a:pt x="3030" y="26365"/>
                    <a:pt x="2106" y="25621"/>
                  </a:cubicBezTo>
                  <a:cubicBezTo>
                    <a:pt x="1138" y="24842"/>
                    <a:pt x="696" y="23667"/>
                    <a:pt x="756" y="22031"/>
                  </a:cubicBezTo>
                  <a:cubicBezTo>
                    <a:pt x="960" y="16519"/>
                    <a:pt x="10745" y="11248"/>
                    <a:pt x="10843" y="11197"/>
                  </a:cubicBezTo>
                  <a:lnTo>
                    <a:pt x="28206" y="822"/>
                  </a:lnTo>
                  <a:close/>
                  <a:moveTo>
                    <a:pt x="28239" y="0"/>
                  </a:moveTo>
                  <a:lnTo>
                    <a:pt x="10512" y="10594"/>
                  </a:lnTo>
                  <a:cubicBezTo>
                    <a:pt x="9996" y="10868"/>
                    <a:pt x="286" y="16131"/>
                    <a:pt x="69" y="22005"/>
                  </a:cubicBezTo>
                  <a:cubicBezTo>
                    <a:pt x="1" y="23847"/>
                    <a:pt x="541" y="25245"/>
                    <a:pt x="1674" y="26158"/>
                  </a:cubicBezTo>
                  <a:cubicBezTo>
                    <a:pt x="2716" y="26996"/>
                    <a:pt x="4265" y="27415"/>
                    <a:pt x="6302" y="27415"/>
                  </a:cubicBezTo>
                  <a:cubicBezTo>
                    <a:pt x="8123" y="27415"/>
                    <a:pt x="10323" y="27082"/>
                    <a:pt x="12907" y="26416"/>
                  </a:cubicBezTo>
                  <a:cubicBezTo>
                    <a:pt x="17802" y="25153"/>
                    <a:pt x="23629" y="21084"/>
                    <a:pt x="27110" y="18654"/>
                  </a:cubicBezTo>
                  <a:cubicBezTo>
                    <a:pt x="28317" y="17812"/>
                    <a:pt x="29270" y="17146"/>
                    <a:pt x="29644" y="16986"/>
                  </a:cubicBezTo>
                  <a:cubicBezTo>
                    <a:pt x="31613" y="16141"/>
                    <a:pt x="36487" y="13001"/>
                    <a:pt x="35404" y="8671"/>
                  </a:cubicBezTo>
                  <a:cubicBezTo>
                    <a:pt x="34315" y="4317"/>
                    <a:pt x="28662" y="297"/>
                    <a:pt x="28423" y="129"/>
                  </a:cubicBezTo>
                  <a:lnTo>
                    <a:pt x="2823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7"/>
            <p:cNvSpPr/>
            <p:nvPr/>
          </p:nvSpPr>
          <p:spPr>
            <a:xfrm rot="489000">
              <a:off x="7760160" y="4067280"/>
              <a:ext cx="565920" cy="285840"/>
            </a:xfrm>
            <a:custGeom>
              <a:avLst/>
              <a:gdLst/>
              <a:ahLst/>
              <a:cxnLst/>
              <a:rect l="l" t="t" r="r" b="b"/>
              <a:pathLst>
                <a:path w="35359" h="17886" extrusionOk="0">
                  <a:moveTo>
                    <a:pt x="34726" y="1"/>
                  </a:moveTo>
                  <a:lnTo>
                    <a:pt x="34726" y="1"/>
                  </a:lnTo>
                  <a:cubicBezTo>
                    <a:pt x="28964" y="4173"/>
                    <a:pt x="16186" y="13126"/>
                    <a:pt x="10480" y="14756"/>
                  </a:cubicBezTo>
                  <a:cubicBezTo>
                    <a:pt x="9143" y="15138"/>
                    <a:pt x="7908" y="15295"/>
                    <a:pt x="6782" y="15295"/>
                  </a:cubicBezTo>
                  <a:cubicBezTo>
                    <a:pt x="3628" y="15295"/>
                    <a:pt x="1325" y="14065"/>
                    <a:pt x="6" y="13102"/>
                  </a:cubicBezTo>
                  <a:lnTo>
                    <a:pt x="6" y="13102"/>
                  </a:lnTo>
                  <a:cubicBezTo>
                    <a:pt x="1" y="16631"/>
                    <a:pt x="2429" y="17886"/>
                    <a:pt x="5896" y="17886"/>
                  </a:cubicBezTo>
                  <a:cubicBezTo>
                    <a:pt x="7824" y="17886"/>
                    <a:pt x="10075" y="17497"/>
                    <a:pt x="12406" y="16895"/>
                  </a:cubicBezTo>
                  <a:cubicBezTo>
                    <a:pt x="19038" y="15183"/>
                    <a:pt x="27595" y="8124"/>
                    <a:pt x="29092" y="7482"/>
                  </a:cubicBezTo>
                  <a:cubicBezTo>
                    <a:pt x="30539" y="6862"/>
                    <a:pt x="35358" y="4045"/>
                    <a:pt x="34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7"/>
            <p:cNvSpPr/>
            <p:nvPr/>
          </p:nvSpPr>
          <p:spPr>
            <a:xfrm rot="489000">
              <a:off x="7755480" y="4057560"/>
              <a:ext cx="577080" cy="300960"/>
            </a:xfrm>
            <a:custGeom>
              <a:avLst/>
              <a:gdLst/>
              <a:ahLst/>
              <a:cxnLst/>
              <a:rect l="l" t="t" r="r" b="b"/>
              <a:pathLst>
                <a:path w="36050" h="18834" extrusionOk="0">
                  <a:moveTo>
                    <a:pt x="34780" y="1242"/>
                  </a:moveTo>
                  <a:lnTo>
                    <a:pt x="34780" y="1242"/>
                  </a:lnTo>
                  <a:cubicBezTo>
                    <a:pt x="34853" y="4623"/>
                    <a:pt x="30914" y="7082"/>
                    <a:pt x="29300" y="7775"/>
                  </a:cubicBezTo>
                  <a:cubicBezTo>
                    <a:pt x="28861" y="7962"/>
                    <a:pt x="27979" y="8579"/>
                    <a:pt x="26643" y="9512"/>
                  </a:cubicBezTo>
                  <a:cubicBezTo>
                    <a:pt x="23200" y="11916"/>
                    <a:pt x="17436" y="15939"/>
                    <a:pt x="12662" y="17172"/>
                  </a:cubicBezTo>
                  <a:cubicBezTo>
                    <a:pt x="10123" y="17827"/>
                    <a:pt x="7976" y="18154"/>
                    <a:pt x="6233" y="18154"/>
                  </a:cubicBezTo>
                  <a:cubicBezTo>
                    <a:pt x="4407" y="18154"/>
                    <a:pt x="3025" y="17795"/>
                    <a:pt x="2098" y="17078"/>
                  </a:cubicBezTo>
                  <a:cubicBezTo>
                    <a:pt x="1295" y="16453"/>
                    <a:pt x="842" y="15568"/>
                    <a:pt x="724" y="14384"/>
                  </a:cubicBezTo>
                  <a:lnTo>
                    <a:pt x="724" y="14384"/>
                  </a:lnTo>
                  <a:cubicBezTo>
                    <a:pt x="2102" y="15264"/>
                    <a:pt x="4279" y="16245"/>
                    <a:pt x="7136" y="16245"/>
                  </a:cubicBezTo>
                  <a:cubicBezTo>
                    <a:pt x="8288" y="16245"/>
                    <a:pt x="9551" y="16085"/>
                    <a:pt x="10917" y="15695"/>
                  </a:cubicBezTo>
                  <a:cubicBezTo>
                    <a:pt x="16563" y="14082"/>
                    <a:pt x="29126" y="5318"/>
                    <a:pt x="34780" y="1242"/>
                  </a:cubicBezTo>
                  <a:close/>
                  <a:moveTo>
                    <a:pt x="35321" y="0"/>
                  </a:moveTo>
                  <a:lnTo>
                    <a:pt x="34867" y="330"/>
                  </a:lnTo>
                  <a:cubicBezTo>
                    <a:pt x="29511" y="4208"/>
                    <a:pt x="16439" y="13403"/>
                    <a:pt x="10727" y="15034"/>
                  </a:cubicBezTo>
                  <a:cubicBezTo>
                    <a:pt x="9429" y="15405"/>
                    <a:pt x="8231" y="15556"/>
                    <a:pt x="7139" y="15556"/>
                  </a:cubicBezTo>
                  <a:cubicBezTo>
                    <a:pt x="4028" y="15556"/>
                    <a:pt x="1777" y="14328"/>
                    <a:pt x="550" y="13433"/>
                  </a:cubicBezTo>
                  <a:lnTo>
                    <a:pt x="3" y="13035"/>
                  </a:lnTo>
                  <a:lnTo>
                    <a:pt x="3" y="13710"/>
                  </a:lnTo>
                  <a:cubicBezTo>
                    <a:pt x="1" y="15441"/>
                    <a:pt x="564" y="16757"/>
                    <a:pt x="1677" y="17620"/>
                  </a:cubicBezTo>
                  <a:cubicBezTo>
                    <a:pt x="2719" y="18429"/>
                    <a:pt x="4248" y="18834"/>
                    <a:pt x="6247" y="18834"/>
                  </a:cubicBezTo>
                  <a:cubicBezTo>
                    <a:pt x="8064" y="18834"/>
                    <a:pt x="10258" y="18502"/>
                    <a:pt x="12832" y="17837"/>
                  </a:cubicBezTo>
                  <a:cubicBezTo>
                    <a:pt x="17727" y="16575"/>
                    <a:pt x="23553" y="12506"/>
                    <a:pt x="27036" y="10075"/>
                  </a:cubicBezTo>
                  <a:cubicBezTo>
                    <a:pt x="28242" y="9233"/>
                    <a:pt x="29196" y="8567"/>
                    <a:pt x="29569" y="8407"/>
                  </a:cubicBezTo>
                  <a:cubicBezTo>
                    <a:pt x="31411" y="7617"/>
                    <a:pt x="36049" y="4667"/>
                    <a:pt x="35408" y="555"/>
                  </a:cubicBezTo>
                  <a:lnTo>
                    <a:pt x="3532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"/>
            <p:cNvSpPr/>
            <p:nvPr/>
          </p:nvSpPr>
          <p:spPr>
            <a:xfrm rot="489000">
              <a:off x="7773120" y="3587040"/>
              <a:ext cx="558360" cy="631440"/>
            </a:xfrm>
            <a:custGeom>
              <a:avLst/>
              <a:gdLst/>
              <a:ahLst/>
              <a:cxnLst/>
              <a:rect l="l" t="t" r="r" b="b"/>
              <a:pathLst>
                <a:path w="34872" h="39432" extrusionOk="0">
                  <a:moveTo>
                    <a:pt x="15705" y="0"/>
                  </a:moveTo>
                  <a:cubicBezTo>
                    <a:pt x="13264" y="0"/>
                    <a:pt x="10554" y="191"/>
                    <a:pt x="7916" y="761"/>
                  </a:cubicBezTo>
                  <a:cubicBezTo>
                    <a:pt x="0" y="2472"/>
                    <a:pt x="641" y="7821"/>
                    <a:pt x="641" y="7821"/>
                  </a:cubicBezTo>
                  <a:cubicBezTo>
                    <a:pt x="641" y="7821"/>
                    <a:pt x="7488" y="29856"/>
                    <a:pt x="10055" y="31996"/>
                  </a:cubicBezTo>
                  <a:cubicBezTo>
                    <a:pt x="11042" y="32819"/>
                    <a:pt x="13264" y="33072"/>
                    <a:pt x="15625" y="33072"/>
                  </a:cubicBezTo>
                  <a:cubicBezTo>
                    <a:pt x="19401" y="33072"/>
                    <a:pt x="23533" y="32424"/>
                    <a:pt x="23533" y="32424"/>
                  </a:cubicBezTo>
                  <a:cubicBezTo>
                    <a:pt x="23533" y="32424"/>
                    <a:pt x="25886" y="36703"/>
                    <a:pt x="27598" y="38628"/>
                  </a:cubicBezTo>
                  <a:cubicBezTo>
                    <a:pt x="28071" y="39160"/>
                    <a:pt x="28806" y="39431"/>
                    <a:pt x="29626" y="39431"/>
                  </a:cubicBezTo>
                  <a:cubicBezTo>
                    <a:pt x="31772" y="39431"/>
                    <a:pt x="34502" y="37577"/>
                    <a:pt x="34657" y="33707"/>
                  </a:cubicBezTo>
                  <a:cubicBezTo>
                    <a:pt x="34871" y="28359"/>
                    <a:pt x="31662" y="20872"/>
                    <a:pt x="31662" y="20872"/>
                  </a:cubicBezTo>
                  <a:lnTo>
                    <a:pt x="24389" y="761"/>
                  </a:lnTo>
                  <a:cubicBezTo>
                    <a:pt x="24389" y="761"/>
                    <a:pt x="20585" y="0"/>
                    <a:pt x="157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7"/>
            <p:cNvSpPr/>
            <p:nvPr/>
          </p:nvSpPr>
          <p:spPr>
            <a:xfrm rot="489000">
              <a:off x="7769520" y="3580920"/>
              <a:ext cx="568440" cy="642240"/>
            </a:xfrm>
            <a:custGeom>
              <a:avLst/>
              <a:gdLst/>
              <a:ahLst/>
              <a:cxnLst/>
              <a:rect l="l" t="t" r="r" b="b"/>
              <a:pathLst>
                <a:path w="35502" h="40114" extrusionOk="0">
                  <a:moveTo>
                    <a:pt x="15964" y="687"/>
                  </a:moveTo>
                  <a:cubicBezTo>
                    <a:pt x="20172" y="687"/>
                    <a:pt x="23593" y="1253"/>
                    <a:pt x="24417" y="1402"/>
                  </a:cubicBezTo>
                  <a:lnTo>
                    <a:pt x="31631" y="21344"/>
                  </a:lnTo>
                  <a:cubicBezTo>
                    <a:pt x="31664" y="21419"/>
                    <a:pt x="34808" y="28824"/>
                    <a:pt x="34599" y="34032"/>
                  </a:cubicBezTo>
                  <a:cubicBezTo>
                    <a:pt x="34480" y="36986"/>
                    <a:pt x="32781" y="38632"/>
                    <a:pt x="31229" y="39186"/>
                  </a:cubicBezTo>
                  <a:cubicBezTo>
                    <a:pt x="30775" y="39349"/>
                    <a:pt x="30324" y="39428"/>
                    <a:pt x="29904" y="39428"/>
                  </a:cubicBezTo>
                  <a:cubicBezTo>
                    <a:pt x="29177" y="39428"/>
                    <a:pt x="28543" y="39191"/>
                    <a:pt x="28140" y="38738"/>
                  </a:cubicBezTo>
                  <a:cubicBezTo>
                    <a:pt x="26473" y="36863"/>
                    <a:pt x="24142" y="32638"/>
                    <a:pt x="24120" y="32595"/>
                  </a:cubicBezTo>
                  <a:lnTo>
                    <a:pt x="24003" y="32385"/>
                  </a:lnTo>
                  <a:lnTo>
                    <a:pt x="23765" y="32421"/>
                  </a:lnTo>
                  <a:cubicBezTo>
                    <a:pt x="22106" y="32681"/>
                    <a:pt x="18845" y="33059"/>
                    <a:pt x="15926" y="33059"/>
                  </a:cubicBezTo>
                  <a:cubicBezTo>
                    <a:pt x="13580" y="33059"/>
                    <a:pt x="11455" y="32814"/>
                    <a:pt x="10560" y="32069"/>
                  </a:cubicBezTo>
                  <a:cubicBezTo>
                    <a:pt x="8522" y="30370"/>
                    <a:pt x="3170" y="14218"/>
                    <a:pt x="1266" y="8091"/>
                  </a:cubicBezTo>
                  <a:cubicBezTo>
                    <a:pt x="1235" y="7690"/>
                    <a:pt x="1037" y="2999"/>
                    <a:pt x="8273" y="1434"/>
                  </a:cubicBezTo>
                  <a:cubicBezTo>
                    <a:pt x="10868" y="874"/>
                    <a:pt x="13546" y="687"/>
                    <a:pt x="15964" y="687"/>
                  </a:cubicBezTo>
                  <a:close/>
                  <a:moveTo>
                    <a:pt x="15965" y="0"/>
                  </a:moveTo>
                  <a:cubicBezTo>
                    <a:pt x="13503" y="0"/>
                    <a:pt x="10774" y="191"/>
                    <a:pt x="8128" y="763"/>
                  </a:cubicBezTo>
                  <a:cubicBezTo>
                    <a:pt x="1" y="2521"/>
                    <a:pt x="579" y="8144"/>
                    <a:pt x="585" y="8200"/>
                  </a:cubicBezTo>
                  <a:lnTo>
                    <a:pt x="599" y="8261"/>
                  </a:lnTo>
                  <a:cubicBezTo>
                    <a:pt x="878" y="9165"/>
                    <a:pt x="7505" y="30419"/>
                    <a:pt x="10120" y="32598"/>
                  </a:cubicBezTo>
                  <a:cubicBezTo>
                    <a:pt x="11181" y="33483"/>
                    <a:pt x="13519" y="33753"/>
                    <a:pt x="15971" y="33753"/>
                  </a:cubicBezTo>
                  <a:cubicBezTo>
                    <a:pt x="19226" y="33753"/>
                    <a:pt x="22685" y="33278"/>
                    <a:pt x="23633" y="33138"/>
                  </a:cubicBezTo>
                  <a:cubicBezTo>
                    <a:pt x="24135" y="34032"/>
                    <a:pt x="26107" y="37485"/>
                    <a:pt x="27626" y="39194"/>
                  </a:cubicBezTo>
                  <a:cubicBezTo>
                    <a:pt x="28161" y="39797"/>
                    <a:pt x="28986" y="40114"/>
                    <a:pt x="29910" y="40114"/>
                  </a:cubicBezTo>
                  <a:cubicBezTo>
                    <a:pt x="30407" y="40114"/>
                    <a:pt x="30935" y="40022"/>
                    <a:pt x="31461" y="39834"/>
                  </a:cubicBezTo>
                  <a:cubicBezTo>
                    <a:pt x="33224" y="39204"/>
                    <a:pt x="35154" y="37355"/>
                    <a:pt x="35286" y="34059"/>
                  </a:cubicBezTo>
                  <a:cubicBezTo>
                    <a:pt x="35501" y="28696"/>
                    <a:pt x="32397" y="21382"/>
                    <a:pt x="32271" y="21093"/>
                  </a:cubicBezTo>
                  <a:lnTo>
                    <a:pt x="24931" y="801"/>
                  </a:lnTo>
                  <a:lnTo>
                    <a:pt x="24741" y="762"/>
                  </a:lnTo>
                  <a:cubicBezTo>
                    <a:pt x="24684" y="750"/>
                    <a:pt x="20849" y="0"/>
                    <a:pt x="159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7"/>
            <p:cNvSpPr/>
            <p:nvPr/>
          </p:nvSpPr>
          <p:spPr>
            <a:xfrm rot="489000">
              <a:off x="8249400" y="4122360"/>
              <a:ext cx="9360" cy="57600"/>
            </a:xfrm>
            <a:custGeom>
              <a:avLst/>
              <a:gdLst/>
              <a:ahLst/>
              <a:cxnLst/>
              <a:rect l="l" t="t" r="r" b="b"/>
              <a:pathLst>
                <a:path w="643" h="3667" extrusionOk="0">
                  <a:moveTo>
                    <a:pt x="341" y="1"/>
                  </a:moveTo>
                  <a:lnTo>
                    <a:pt x="1" y="56"/>
                  </a:lnTo>
                  <a:cubicBezTo>
                    <a:pt x="229" y="1464"/>
                    <a:pt x="298" y="2667"/>
                    <a:pt x="204" y="3634"/>
                  </a:cubicBezTo>
                  <a:lnTo>
                    <a:pt x="546" y="3667"/>
                  </a:lnTo>
                  <a:cubicBezTo>
                    <a:pt x="643" y="2671"/>
                    <a:pt x="574" y="1437"/>
                    <a:pt x="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7"/>
            <p:cNvSpPr/>
            <p:nvPr/>
          </p:nvSpPr>
          <p:spPr>
            <a:xfrm rot="489000">
              <a:off x="8126640" y="3700800"/>
              <a:ext cx="155520" cy="375480"/>
            </a:xfrm>
            <a:custGeom>
              <a:avLst/>
              <a:gdLst/>
              <a:ahLst/>
              <a:cxnLst/>
              <a:rect l="l" t="t" r="r" b="b"/>
              <a:pathLst>
                <a:path w="9757" h="23478" extrusionOk="0">
                  <a:moveTo>
                    <a:pt x="305" y="0"/>
                  </a:moveTo>
                  <a:lnTo>
                    <a:pt x="1" y="159"/>
                  </a:lnTo>
                  <a:cubicBezTo>
                    <a:pt x="72" y="296"/>
                    <a:pt x="7151" y="13994"/>
                    <a:pt x="9422" y="23477"/>
                  </a:cubicBezTo>
                  <a:lnTo>
                    <a:pt x="9757" y="23397"/>
                  </a:lnTo>
                  <a:cubicBezTo>
                    <a:pt x="7477" y="13875"/>
                    <a:pt x="377" y="137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7"/>
            <p:cNvSpPr/>
            <p:nvPr/>
          </p:nvSpPr>
          <p:spPr>
            <a:xfrm rot="489000">
              <a:off x="7802640" y="3588480"/>
              <a:ext cx="529560" cy="631440"/>
            </a:xfrm>
            <a:custGeom>
              <a:avLst/>
              <a:gdLst/>
              <a:ahLst/>
              <a:cxnLst/>
              <a:rect l="l" t="t" r="r" b="b"/>
              <a:pathLst>
                <a:path w="33081" h="39429" extrusionOk="0">
                  <a:moveTo>
                    <a:pt x="13917" y="0"/>
                  </a:moveTo>
                  <a:cubicBezTo>
                    <a:pt x="12305" y="0"/>
                    <a:pt x="10576" y="83"/>
                    <a:pt x="8827" y="304"/>
                  </a:cubicBezTo>
                  <a:cubicBezTo>
                    <a:pt x="7038" y="900"/>
                    <a:pt x="5235" y="1299"/>
                    <a:pt x="3517" y="1563"/>
                  </a:cubicBezTo>
                  <a:cubicBezTo>
                    <a:pt x="1785" y="2293"/>
                    <a:pt x="692" y="3238"/>
                    <a:pt x="1" y="4174"/>
                  </a:cubicBezTo>
                  <a:cubicBezTo>
                    <a:pt x="1826" y="4755"/>
                    <a:pt x="3900" y="5377"/>
                    <a:pt x="6064" y="5955"/>
                  </a:cubicBezTo>
                  <a:cubicBezTo>
                    <a:pt x="12942" y="7790"/>
                    <a:pt x="15234" y="5039"/>
                    <a:pt x="16609" y="10539"/>
                  </a:cubicBezTo>
                  <a:cubicBezTo>
                    <a:pt x="17983" y="16041"/>
                    <a:pt x="19537" y="27253"/>
                    <a:pt x="21740" y="32421"/>
                  </a:cubicBezTo>
                  <a:cubicBezTo>
                    <a:pt x="21740" y="32421"/>
                    <a:pt x="24095" y="36701"/>
                    <a:pt x="25806" y="38626"/>
                  </a:cubicBezTo>
                  <a:cubicBezTo>
                    <a:pt x="26279" y="39158"/>
                    <a:pt x="27014" y="39429"/>
                    <a:pt x="27834" y="39429"/>
                  </a:cubicBezTo>
                  <a:cubicBezTo>
                    <a:pt x="29980" y="39429"/>
                    <a:pt x="32711" y="37575"/>
                    <a:pt x="32866" y="33705"/>
                  </a:cubicBezTo>
                  <a:cubicBezTo>
                    <a:pt x="33080" y="28357"/>
                    <a:pt x="29871" y="20870"/>
                    <a:pt x="29871" y="20870"/>
                  </a:cubicBezTo>
                  <a:lnTo>
                    <a:pt x="22598" y="759"/>
                  </a:lnTo>
                  <a:cubicBezTo>
                    <a:pt x="22598" y="759"/>
                    <a:pt x="18796" y="0"/>
                    <a:pt x="13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7"/>
            <p:cNvSpPr/>
            <p:nvPr/>
          </p:nvSpPr>
          <p:spPr>
            <a:xfrm rot="489000">
              <a:off x="7754040" y="3529800"/>
              <a:ext cx="455400" cy="227520"/>
            </a:xfrm>
            <a:custGeom>
              <a:avLst/>
              <a:gdLst/>
              <a:ahLst/>
              <a:cxnLst/>
              <a:rect l="l" t="t" r="r" b="b"/>
              <a:pathLst>
                <a:path w="28454" h="14254" extrusionOk="0">
                  <a:moveTo>
                    <a:pt x="13708" y="0"/>
                  </a:moveTo>
                  <a:cubicBezTo>
                    <a:pt x="8224" y="0"/>
                    <a:pt x="3209" y="274"/>
                    <a:pt x="3209" y="274"/>
                  </a:cubicBezTo>
                  <a:cubicBezTo>
                    <a:pt x="3209" y="274"/>
                    <a:pt x="0" y="4339"/>
                    <a:pt x="1925" y="9260"/>
                  </a:cubicBezTo>
                  <a:cubicBezTo>
                    <a:pt x="3227" y="12589"/>
                    <a:pt x="7173" y="14253"/>
                    <a:pt x="11643" y="14253"/>
                  </a:cubicBezTo>
                  <a:cubicBezTo>
                    <a:pt x="13781" y="14253"/>
                    <a:pt x="16039" y="13872"/>
                    <a:pt x="18184" y="13111"/>
                  </a:cubicBezTo>
                  <a:cubicBezTo>
                    <a:pt x="24817" y="10758"/>
                    <a:pt x="28454" y="4982"/>
                    <a:pt x="27598" y="1985"/>
                  </a:cubicBezTo>
                  <a:cubicBezTo>
                    <a:pt x="27137" y="373"/>
                    <a:pt x="20104" y="0"/>
                    <a:pt x="137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7"/>
            <p:cNvSpPr/>
            <p:nvPr/>
          </p:nvSpPr>
          <p:spPr>
            <a:xfrm rot="489000">
              <a:off x="7749000" y="3524400"/>
              <a:ext cx="471600" cy="239760"/>
            </a:xfrm>
            <a:custGeom>
              <a:avLst/>
              <a:gdLst/>
              <a:ahLst/>
              <a:cxnLst/>
              <a:rect l="l" t="t" r="r" b="b"/>
              <a:pathLst>
                <a:path w="29465" h="15008" extrusionOk="0">
                  <a:moveTo>
                    <a:pt x="13959" y="674"/>
                  </a:moveTo>
                  <a:cubicBezTo>
                    <a:pt x="23390" y="674"/>
                    <a:pt x="27406" y="1640"/>
                    <a:pt x="27637" y="2448"/>
                  </a:cubicBezTo>
                  <a:cubicBezTo>
                    <a:pt x="28405" y="5137"/>
                    <a:pt x="25128" y="10780"/>
                    <a:pt x="18438" y="13153"/>
                  </a:cubicBezTo>
                  <a:cubicBezTo>
                    <a:pt x="16404" y="13875"/>
                    <a:pt x="14180" y="14251"/>
                    <a:pt x="12048" y="14251"/>
                  </a:cubicBezTo>
                  <a:cubicBezTo>
                    <a:pt x="7782" y="14251"/>
                    <a:pt x="3884" y="12746"/>
                    <a:pt x="2615" y="9501"/>
                  </a:cubicBezTo>
                  <a:cubicBezTo>
                    <a:pt x="967" y="5289"/>
                    <a:pt x="3269" y="1675"/>
                    <a:pt x="3760" y="976"/>
                  </a:cubicBezTo>
                  <a:cubicBezTo>
                    <a:pt x="7695" y="764"/>
                    <a:pt x="11079" y="674"/>
                    <a:pt x="13959" y="674"/>
                  </a:cubicBezTo>
                  <a:close/>
                  <a:moveTo>
                    <a:pt x="14086" y="1"/>
                  </a:moveTo>
                  <a:cubicBezTo>
                    <a:pt x="9507" y="1"/>
                    <a:pt x="5192" y="209"/>
                    <a:pt x="3559" y="299"/>
                  </a:cubicBezTo>
                  <a:lnTo>
                    <a:pt x="3405" y="306"/>
                  </a:lnTo>
                  <a:lnTo>
                    <a:pt x="3308" y="428"/>
                  </a:lnTo>
                  <a:cubicBezTo>
                    <a:pt x="3172" y="601"/>
                    <a:pt x="0" y="4705"/>
                    <a:pt x="1974" y="9753"/>
                  </a:cubicBezTo>
                  <a:cubicBezTo>
                    <a:pt x="3148" y="12752"/>
                    <a:pt x="6960" y="15008"/>
                    <a:pt x="12017" y="15008"/>
                  </a:cubicBezTo>
                  <a:cubicBezTo>
                    <a:pt x="14062" y="15008"/>
                    <a:pt x="16309" y="14639"/>
                    <a:pt x="18668" y="13802"/>
                  </a:cubicBezTo>
                  <a:cubicBezTo>
                    <a:pt x="23986" y="11916"/>
                    <a:pt x="29465" y="6344"/>
                    <a:pt x="28298" y="2258"/>
                  </a:cubicBezTo>
                  <a:cubicBezTo>
                    <a:pt x="27776" y="430"/>
                    <a:pt x="20658" y="1"/>
                    <a:pt x="140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7"/>
            <p:cNvSpPr/>
            <p:nvPr/>
          </p:nvSpPr>
          <p:spPr>
            <a:xfrm rot="489000">
              <a:off x="7795440" y="2934360"/>
              <a:ext cx="671400" cy="727560"/>
            </a:xfrm>
            <a:custGeom>
              <a:avLst/>
              <a:gdLst/>
              <a:ahLst/>
              <a:cxnLst/>
              <a:rect l="l" t="t" r="r" b="b"/>
              <a:pathLst>
                <a:path w="41933" h="45428" extrusionOk="0">
                  <a:moveTo>
                    <a:pt x="24971" y="1"/>
                  </a:moveTo>
                  <a:cubicBezTo>
                    <a:pt x="19105" y="1"/>
                    <a:pt x="16326" y="7530"/>
                    <a:pt x="10912" y="16277"/>
                  </a:cubicBezTo>
                  <a:cubicBezTo>
                    <a:pt x="5349" y="25262"/>
                    <a:pt x="1" y="36814"/>
                    <a:pt x="4494" y="41735"/>
                  </a:cubicBezTo>
                  <a:cubicBezTo>
                    <a:pt x="6794" y="44254"/>
                    <a:pt x="11168" y="45427"/>
                    <a:pt x="15637" y="45427"/>
                  </a:cubicBezTo>
                  <a:cubicBezTo>
                    <a:pt x="19897" y="45427"/>
                    <a:pt x="24242" y="44361"/>
                    <a:pt x="26958" y="42377"/>
                  </a:cubicBezTo>
                  <a:cubicBezTo>
                    <a:pt x="32520" y="38312"/>
                    <a:pt x="41076" y="18630"/>
                    <a:pt x="41076" y="18630"/>
                  </a:cubicBezTo>
                  <a:cubicBezTo>
                    <a:pt x="41933" y="8147"/>
                    <a:pt x="31664" y="445"/>
                    <a:pt x="25460" y="18"/>
                  </a:cubicBezTo>
                  <a:cubicBezTo>
                    <a:pt x="25294" y="6"/>
                    <a:pt x="25132" y="1"/>
                    <a:pt x="24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7"/>
            <p:cNvSpPr/>
            <p:nvPr/>
          </p:nvSpPr>
          <p:spPr>
            <a:xfrm rot="489000">
              <a:off x="7782480" y="2928240"/>
              <a:ext cx="682560" cy="738720"/>
            </a:xfrm>
            <a:custGeom>
              <a:avLst/>
              <a:gdLst/>
              <a:ahLst/>
              <a:cxnLst/>
              <a:rect l="l" t="t" r="r" b="b"/>
              <a:pathLst>
                <a:path w="42626" h="46115" extrusionOk="0">
                  <a:moveTo>
                    <a:pt x="25732" y="688"/>
                  </a:moveTo>
                  <a:cubicBezTo>
                    <a:pt x="25883" y="688"/>
                    <a:pt x="26037" y="693"/>
                    <a:pt x="26193" y="703"/>
                  </a:cubicBezTo>
                  <a:cubicBezTo>
                    <a:pt x="29767" y="950"/>
                    <a:pt x="34254" y="3539"/>
                    <a:pt x="37354" y="7144"/>
                  </a:cubicBezTo>
                  <a:cubicBezTo>
                    <a:pt x="39472" y="9607"/>
                    <a:pt x="41905" y="13640"/>
                    <a:pt x="41496" y="18888"/>
                  </a:cubicBezTo>
                  <a:cubicBezTo>
                    <a:pt x="41000" y="20017"/>
                    <a:pt x="32797" y="38580"/>
                    <a:pt x="27511" y="42443"/>
                  </a:cubicBezTo>
                  <a:cubicBezTo>
                    <a:pt x="24890" y="44358"/>
                    <a:pt x="20578" y="45414"/>
                    <a:pt x="16351" y="45414"/>
                  </a:cubicBezTo>
                  <a:cubicBezTo>
                    <a:pt x="12001" y="45414"/>
                    <a:pt x="7741" y="44297"/>
                    <a:pt x="5504" y="41847"/>
                  </a:cubicBezTo>
                  <a:cubicBezTo>
                    <a:pt x="813" y="36707"/>
                    <a:pt x="7537" y="23948"/>
                    <a:pt x="11961" y="16801"/>
                  </a:cubicBezTo>
                  <a:cubicBezTo>
                    <a:pt x="13088" y="14982"/>
                    <a:pt x="14083" y="13242"/>
                    <a:pt x="15048" y="11560"/>
                  </a:cubicBezTo>
                  <a:cubicBezTo>
                    <a:pt x="18646" y="5281"/>
                    <a:pt x="21279" y="688"/>
                    <a:pt x="25732" y="688"/>
                  </a:cubicBezTo>
                  <a:close/>
                  <a:moveTo>
                    <a:pt x="25733" y="0"/>
                  </a:moveTo>
                  <a:cubicBezTo>
                    <a:pt x="20896" y="0"/>
                    <a:pt x="18168" y="4732"/>
                    <a:pt x="14451" y="11219"/>
                  </a:cubicBezTo>
                  <a:cubicBezTo>
                    <a:pt x="13490" y="12896"/>
                    <a:pt x="12497" y="14629"/>
                    <a:pt x="11377" y="16438"/>
                  </a:cubicBezTo>
                  <a:cubicBezTo>
                    <a:pt x="6849" y="23752"/>
                    <a:pt x="0" y="36837"/>
                    <a:pt x="4997" y="42310"/>
                  </a:cubicBezTo>
                  <a:cubicBezTo>
                    <a:pt x="7149" y="44667"/>
                    <a:pt x="11186" y="46053"/>
                    <a:pt x="16078" y="46112"/>
                  </a:cubicBezTo>
                  <a:cubicBezTo>
                    <a:pt x="16187" y="46114"/>
                    <a:pt x="16297" y="46115"/>
                    <a:pt x="16406" y="46115"/>
                  </a:cubicBezTo>
                  <a:cubicBezTo>
                    <a:pt x="20950" y="46115"/>
                    <a:pt x="25235" y="44958"/>
                    <a:pt x="27916" y="42997"/>
                  </a:cubicBezTo>
                  <a:cubicBezTo>
                    <a:pt x="33490" y="38923"/>
                    <a:pt x="41798" y="19917"/>
                    <a:pt x="42149" y="19110"/>
                  </a:cubicBezTo>
                  <a:lnTo>
                    <a:pt x="42176" y="19001"/>
                  </a:lnTo>
                  <a:cubicBezTo>
                    <a:pt x="42625" y="13487"/>
                    <a:pt x="40086" y="9267"/>
                    <a:pt x="37875" y="6696"/>
                  </a:cubicBezTo>
                  <a:cubicBezTo>
                    <a:pt x="34662" y="2961"/>
                    <a:pt x="29986" y="276"/>
                    <a:pt x="26239" y="17"/>
                  </a:cubicBezTo>
                  <a:cubicBezTo>
                    <a:pt x="26068" y="6"/>
                    <a:pt x="25899" y="0"/>
                    <a:pt x="257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7"/>
            <p:cNvSpPr/>
            <p:nvPr/>
          </p:nvSpPr>
          <p:spPr>
            <a:xfrm rot="489000">
              <a:off x="8056440" y="3620520"/>
              <a:ext cx="40680" cy="23400"/>
            </a:xfrm>
            <a:custGeom>
              <a:avLst/>
              <a:gdLst/>
              <a:ahLst/>
              <a:cxnLst/>
              <a:rect l="l" t="t" r="r" b="b"/>
              <a:pathLst>
                <a:path w="2613" h="1523" extrusionOk="0">
                  <a:moveTo>
                    <a:pt x="2430" y="1"/>
                  </a:moveTo>
                  <a:cubicBezTo>
                    <a:pt x="1612" y="512"/>
                    <a:pt x="795" y="916"/>
                    <a:pt x="0" y="1199"/>
                  </a:cubicBezTo>
                  <a:lnTo>
                    <a:pt x="115" y="1523"/>
                  </a:lnTo>
                  <a:cubicBezTo>
                    <a:pt x="933" y="1231"/>
                    <a:pt x="1773" y="817"/>
                    <a:pt x="2613" y="292"/>
                  </a:cubicBezTo>
                  <a:lnTo>
                    <a:pt x="24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7"/>
            <p:cNvSpPr/>
            <p:nvPr/>
          </p:nvSpPr>
          <p:spPr>
            <a:xfrm rot="489000">
              <a:off x="8171640" y="3282840"/>
              <a:ext cx="219240" cy="330480"/>
            </a:xfrm>
            <a:custGeom>
              <a:avLst/>
              <a:gdLst/>
              <a:ahLst/>
              <a:cxnLst/>
              <a:rect l="l" t="t" r="r" b="b"/>
              <a:pathLst>
                <a:path w="13737" h="20681" extrusionOk="0">
                  <a:moveTo>
                    <a:pt x="13424" y="1"/>
                  </a:moveTo>
                  <a:cubicBezTo>
                    <a:pt x="10939" y="5296"/>
                    <a:pt x="5890" y="14992"/>
                    <a:pt x="0" y="20428"/>
                  </a:cubicBezTo>
                  <a:lnTo>
                    <a:pt x="233" y="20680"/>
                  </a:lnTo>
                  <a:cubicBezTo>
                    <a:pt x="6166" y="15205"/>
                    <a:pt x="11240" y="5465"/>
                    <a:pt x="13736" y="147"/>
                  </a:cubicBezTo>
                  <a:lnTo>
                    <a:pt x="1342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7"/>
            <p:cNvSpPr/>
            <p:nvPr/>
          </p:nvSpPr>
          <p:spPr>
            <a:xfrm rot="489000">
              <a:off x="8427960" y="3229560"/>
              <a:ext cx="25200" cy="50040"/>
            </a:xfrm>
            <a:custGeom>
              <a:avLst/>
              <a:gdLst/>
              <a:ahLst/>
              <a:cxnLst/>
              <a:rect l="l" t="t" r="r" b="b"/>
              <a:pathLst>
                <a:path w="1630" h="3188" extrusionOk="0">
                  <a:moveTo>
                    <a:pt x="1310" y="1"/>
                  </a:moveTo>
                  <a:cubicBezTo>
                    <a:pt x="1306" y="13"/>
                    <a:pt x="834" y="1194"/>
                    <a:pt x="1" y="3045"/>
                  </a:cubicBezTo>
                  <a:lnTo>
                    <a:pt x="314" y="3187"/>
                  </a:lnTo>
                  <a:cubicBezTo>
                    <a:pt x="1151" y="1328"/>
                    <a:pt x="1626" y="140"/>
                    <a:pt x="1630" y="129"/>
                  </a:cubicBezTo>
                  <a:lnTo>
                    <a:pt x="131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7"/>
            <p:cNvSpPr/>
            <p:nvPr/>
          </p:nvSpPr>
          <p:spPr>
            <a:xfrm rot="489000">
              <a:off x="7875000" y="3132000"/>
              <a:ext cx="567000" cy="535320"/>
            </a:xfrm>
            <a:custGeom>
              <a:avLst/>
              <a:gdLst/>
              <a:ahLst/>
              <a:cxnLst/>
              <a:rect l="l" t="t" r="r" b="b"/>
              <a:pathLst>
                <a:path w="35407" h="33439" extrusionOk="0">
                  <a:moveTo>
                    <a:pt x="34254" y="0"/>
                  </a:moveTo>
                  <a:cubicBezTo>
                    <a:pt x="31843" y="4416"/>
                    <a:pt x="23504" y="19119"/>
                    <a:pt x="16145" y="25316"/>
                  </a:cubicBezTo>
                  <a:cubicBezTo>
                    <a:pt x="11333" y="29368"/>
                    <a:pt x="4846" y="30620"/>
                    <a:pt x="0" y="30931"/>
                  </a:cubicBezTo>
                  <a:cubicBezTo>
                    <a:pt x="2448" y="32635"/>
                    <a:pt x="6081" y="33439"/>
                    <a:pt x="9778" y="33439"/>
                  </a:cubicBezTo>
                  <a:cubicBezTo>
                    <a:pt x="14036" y="33439"/>
                    <a:pt x="18379" y="32373"/>
                    <a:pt x="21094" y="30389"/>
                  </a:cubicBezTo>
                  <a:cubicBezTo>
                    <a:pt x="26656" y="26324"/>
                    <a:pt x="35212" y="6642"/>
                    <a:pt x="35212" y="6642"/>
                  </a:cubicBezTo>
                  <a:cubicBezTo>
                    <a:pt x="35406" y="4267"/>
                    <a:pt x="35026" y="2038"/>
                    <a:pt x="34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8" name="Google Shape;1568;p7"/>
          <p:cNvSpPr/>
          <p:nvPr/>
        </p:nvSpPr>
        <p:spPr>
          <a:xfrm>
            <a:off x="2072537" y="1917334"/>
            <a:ext cx="5127840" cy="212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Il nostro team è stato incaricato di sviluppare un’applicazione che supporti le esigenze aziendali di </a:t>
            </a:r>
            <a:r>
              <a:rPr lang="it-IT" sz="1200" b="0" i="0" u="none" strike="noStrike" cap="none" dirty="0" err="1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Capgemini</a:t>
            </a:r>
            <a:r>
              <a:rPr lang="it-IT" sz="1200" b="0" i="0" u="none" strike="noStrike" cap="none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. </a:t>
            </a:r>
            <a:endParaRPr sz="1200" b="0" i="0" u="none" strike="noStrike" cap="none" dirty="0">
              <a:latin typeface="Montserrat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latin typeface="Montserrat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latin typeface="Montserrat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Funzionalità chiave dell’applicazione dovranno essere:</a:t>
            </a:r>
            <a:endParaRPr sz="1200" b="0" i="0" u="none" strike="noStrike" cap="none" dirty="0">
              <a:latin typeface="Montserrat" panose="020B0604020202020204" charset="0"/>
              <a:sym typeface="Arial"/>
            </a:endParaRPr>
          </a:p>
          <a:p>
            <a:pPr marL="285840" marR="0" lvl="0" indent="-284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it-IT" sz="1200" b="0" i="0" u="none" strike="noStrike" cap="none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la pianificazione dei piani di Smart Work per ogni dipendente</a:t>
            </a:r>
            <a:endParaRPr sz="1200" b="0" i="0" u="none" strike="noStrike" cap="none" dirty="0">
              <a:latin typeface="Montserrat" panose="020B0604020202020204" charset="0"/>
              <a:sym typeface="Arial"/>
            </a:endParaRPr>
          </a:p>
          <a:p>
            <a:pPr marL="285840" marR="0" lvl="0" indent="-284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it-IT" sz="1200" b="0" i="0" u="none" strike="noStrike" cap="none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la prenotazione delle postazioni aziendali per ogni dipendete</a:t>
            </a:r>
            <a:endParaRPr sz="1200" b="0" i="0" u="none" strike="noStrike" cap="none" dirty="0">
              <a:latin typeface="Montserrat" panose="020B0604020202020204" charset="0"/>
              <a:sym typeface="Arial"/>
            </a:endParaRPr>
          </a:p>
          <a:p>
            <a:pPr marL="285840" marR="0" lvl="0" indent="-284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it-IT" sz="1200" b="0" i="0" u="none" strike="noStrike" cap="none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la visualizzazione da parte dei manager di tali piani per migliorare la comunicazione interna</a:t>
            </a:r>
            <a:endParaRPr sz="1200" b="0" i="0" u="none" strike="noStrike" cap="none" dirty="0">
              <a:latin typeface="Montserrat" panose="020B0604020202020204" charset="0"/>
              <a:sym typeface="Arial"/>
            </a:endParaRPr>
          </a:p>
          <a:p>
            <a:pPr marL="285840" marR="0" lvl="0" indent="-284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it-IT" sz="1200" b="0" i="0" u="none" strike="noStrike" cap="none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un sistema di </a:t>
            </a:r>
            <a:r>
              <a:rPr lang="it-IT" sz="1200" b="0" i="0" u="none" strike="noStrike" cap="none" dirty="0" err="1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reminder</a:t>
            </a:r>
            <a:r>
              <a:rPr lang="it-IT" sz="1200" b="0" i="0" u="none" strike="noStrike" cap="none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  <a:endParaRPr sz="1200" b="0" i="0" u="none" strike="noStrike" cap="none" dirty="0">
              <a:latin typeface="Montserrat" panose="020B0604020202020204" charset="0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FF9"/>
        </a:solidFill>
        <a:effectLst/>
      </p:bgPr>
    </p:bg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8"/>
          <p:cNvSpPr/>
          <p:nvPr/>
        </p:nvSpPr>
        <p:spPr>
          <a:xfrm>
            <a:off x="1143360" y="531720"/>
            <a:ext cx="7288200" cy="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0" i="0" u="none" strike="noStrike" cap="none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Tecnologie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4" name="Google Shape;1574;p8"/>
          <p:cNvGrpSpPr/>
          <p:nvPr/>
        </p:nvGrpSpPr>
        <p:grpSpPr>
          <a:xfrm>
            <a:off x="6408000" y="2520000"/>
            <a:ext cx="2878920" cy="2641320"/>
            <a:chOff x="6408000" y="2520000"/>
            <a:chExt cx="2878920" cy="2641320"/>
          </a:xfrm>
        </p:grpSpPr>
        <p:sp>
          <p:nvSpPr>
            <p:cNvPr id="1575" name="Google Shape;1575;p8"/>
            <p:cNvSpPr/>
            <p:nvPr/>
          </p:nvSpPr>
          <p:spPr>
            <a:xfrm>
              <a:off x="6997320" y="2523960"/>
              <a:ext cx="903240" cy="63360"/>
            </a:xfrm>
            <a:custGeom>
              <a:avLst/>
              <a:gdLst/>
              <a:ahLst/>
              <a:cxnLst/>
              <a:rect l="l" t="t" r="r" b="b"/>
              <a:pathLst>
                <a:path w="78864" h="5102" extrusionOk="0">
                  <a:moveTo>
                    <a:pt x="72952" y="0"/>
                  </a:moveTo>
                  <a:cubicBezTo>
                    <a:pt x="67166" y="0"/>
                    <a:pt x="55645" y="2084"/>
                    <a:pt x="47822" y="2583"/>
                  </a:cubicBezTo>
                  <a:cubicBezTo>
                    <a:pt x="46735" y="2653"/>
                    <a:pt x="45506" y="2684"/>
                    <a:pt x="44169" y="2684"/>
                  </a:cubicBezTo>
                  <a:cubicBezTo>
                    <a:pt x="33372" y="2684"/>
                    <a:pt x="15528" y="651"/>
                    <a:pt x="8810" y="277"/>
                  </a:cubicBezTo>
                  <a:cubicBezTo>
                    <a:pt x="7972" y="230"/>
                    <a:pt x="7212" y="210"/>
                    <a:pt x="6522" y="210"/>
                  </a:cubicBezTo>
                  <a:cubicBezTo>
                    <a:pt x="996" y="210"/>
                    <a:pt x="0" y="1536"/>
                    <a:pt x="0" y="1536"/>
                  </a:cubicBezTo>
                  <a:lnTo>
                    <a:pt x="2938" y="4891"/>
                  </a:lnTo>
                  <a:lnTo>
                    <a:pt x="75088" y="5102"/>
                  </a:lnTo>
                  <a:cubicBezTo>
                    <a:pt x="75088" y="5102"/>
                    <a:pt x="78863" y="2164"/>
                    <a:pt x="76137" y="488"/>
                  </a:cubicBezTo>
                  <a:cubicBezTo>
                    <a:pt x="75574" y="141"/>
                    <a:pt x="74457" y="0"/>
                    <a:pt x="72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6993360" y="2520000"/>
              <a:ext cx="891720" cy="71280"/>
            </a:xfrm>
            <a:custGeom>
              <a:avLst/>
              <a:gdLst/>
              <a:ahLst/>
              <a:cxnLst/>
              <a:rect l="l" t="t" r="r" b="b"/>
              <a:pathLst>
                <a:path w="77883" h="5743" extrusionOk="0">
                  <a:moveTo>
                    <a:pt x="73339" y="640"/>
                  </a:moveTo>
                  <a:cubicBezTo>
                    <a:pt x="74757" y="640"/>
                    <a:pt x="75807" y="768"/>
                    <a:pt x="76317" y="1081"/>
                  </a:cubicBezTo>
                  <a:cubicBezTo>
                    <a:pt x="76853" y="1411"/>
                    <a:pt x="77125" y="1796"/>
                    <a:pt x="77151" y="2259"/>
                  </a:cubicBezTo>
                  <a:cubicBezTo>
                    <a:pt x="77210" y="3323"/>
                    <a:pt x="75924" y="4610"/>
                    <a:pt x="75324" y="5102"/>
                  </a:cubicBezTo>
                  <a:lnTo>
                    <a:pt x="3430" y="4893"/>
                  </a:lnTo>
                  <a:lnTo>
                    <a:pt x="804" y="1892"/>
                  </a:lnTo>
                  <a:cubicBezTo>
                    <a:pt x="1306" y="1564"/>
                    <a:pt x="2855" y="851"/>
                    <a:pt x="6871" y="851"/>
                  </a:cubicBezTo>
                  <a:cubicBezTo>
                    <a:pt x="7553" y="851"/>
                    <a:pt x="8307" y="872"/>
                    <a:pt x="9139" y="919"/>
                  </a:cubicBezTo>
                  <a:cubicBezTo>
                    <a:pt x="11314" y="1039"/>
                    <a:pt x="14674" y="1336"/>
                    <a:pt x="18565" y="1679"/>
                  </a:cubicBezTo>
                  <a:cubicBezTo>
                    <a:pt x="26626" y="2391"/>
                    <a:pt x="37206" y="3326"/>
                    <a:pt x="44535" y="3326"/>
                  </a:cubicBezTo>
                  <a:cubicBezTo>
                    <a:pt x="45873" y="3326"/>
                    <a:pt x="47103" y="3294"/>
                    <a:pt x="48189" y="3225"/>
                  </a:cubicBezTo>
                  <a:cubicBezTo>
                    <a:pt x="51733" y="2999"/>
                    <a:pt x="56040" y="2447"/>
                    <a:pt x="60203" y="1914"/>
                  </a:cubicBezTo>
                  <a:cubicBezTo>
                    <a:pt x="65122" y="1284"/>
                    <a:pt x="70156" y="640"/>
                    <a:pt x="73339" y="640"/>
                  </a:cubicBezTo>
                  <a:close/>
                  <a:moveTo>
                    <a:pt x="73268" y="0"/>
                  </a:moveTo>
                  <a:cubicBezTo>
                    <a:pt x="70121" y="0"/>
                    <a:pt x="65358" y="610"/>
                    <a:pt x="60122" y="1280"/>
                  </a:cubicBezTo>
                  <a:cubicBezTo>
                    <a:pt x="55968" y="1812"/>
                    <a:pt x="51671" y="2361"/>
                    <a:pt x="48148" y="2587"/>
                  </a:cubicBezTo>
                  <a:cubicBezTo>
                    <a:pt x="47073" y="2655"/>
                    <a:pt x="45854" y="2686"/>
                    <a:pt x="44527" y="2686"/>
                  </a:cubicBezTo>
                  <a:cubicBezTo>
                    <a:pt x="37235" y="2686"/>
                    <a:pt x="26669" y="1753"/>
                    <a:pt x="18621" y="1043"/>
                  </a:cubicBezTo>
                  <a:cubicBezTo>
                    <a:pt x="14726" y="698"/>
                    <a:pt x="11361" y="400"/>
                    <a:pt x="9174" y="279"/>
                  </a:cubicBezTo>
                  <a:cubicBezTo>
                    <a:pt x="8321" y="231"/>
                    <a:pt x="7546" y="210"/>
                    <a:pt x="6842" y="210"/>
                  </a:cubicBezTo>
                  <a:cubicBezTo>
                    <a:pt x="1360" y="210"/>
                    <a:pt x="215" y="1501"/>
                    <a:pt x="91" y="1665"/>
                  </a:cubicBezTo>
                  <a:cubicBezTo>
                    <a:pt x="0" y="1786"/>
                    <a:pt x="7" y="1954"/>
                    <a:pt x="107" y="2068"/>
                  </a:cubicBezTo>
                  <a:lnTo>
                    <a:pt x="3043" y="5423"/>
                  </a:lnTo>
                  <a:cubicBezTo>
                    <a:pt x="3103" y="5492"/>
                    <a:pt x="3191" y="5533"/>
                    <a:pt x="3283" y="5533"/>
                  </a:cubicBezTo>
                  <a:lnTo>
                    <a:pt x="75435" y="5742"/>
                  </a:lnTo>
                  <a:cubicBezTo>
                    <a:pt x="75507" y="5742"/>
                    <a:pt x="75576" y="5719"/>
                    <a:pt x="75631" y="5676"/>
                  </a:cubicBezTo>
                  <a:cubicBezTo>
                    <a:pt x="75724" y="5605"/>
                    <a:pt x="77882" y="3904"/>
                    <a:pt x="77790" y="2225"/>
                  </a:cubicBezTo>
                  <a:cubicBezTo>
                    <a:pt x="77753" y="1547"/>
                    <a:pt x="77369" y="979"/>
                    <a:pt x="76650" y="536"/>
                  </a:cubicBezTo>
                  <a:cubicBezTo>
                    <a:pt x="76032" y="155"/>
                    <a:pt x="74856" y="0"/>
                    <a:pt x="732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6944760" y="2543040"/>
              <a:ext cx="193680" cy="1187280"/>
            </a:xfrm>
            <a:custGeom>
              <a:avLst/>
              <a:gdLst/>
              <a:ahLst/>
              <a:cxnLst/>
              <a:rect l="l" t="t" r="r" b="b"/>
              <a:pathLst>
                <a:path w="16991" h="94183" extrusionOk="0">
                  <a:moveTo>
                    <a:pt x="4895" y="0"/>
                  </a:moveTo>
                  <a:cubicBezTo>
                    <a:pt x="4805" y="0"/>
                    <a:pt x="4711" y="3"/>
                    <a:pt x="4615" y="9"/>
                  </a:cubicBezTo>
                  <a:cubicBezTo>
                    <a:pt x="1260" y="219"/>
                    <a:pt x="1" y="4203"/>
                    <a:pt x="1888" y="8608"/>
                  </a:cubicBezTo>
                  <a:cubicBezTo>
                    <a:pt x="3776" y="13013"/>
                    <a:pt x="5454" y="12803"/>
                    <a:pt x="8390" y="23290"/>
                  </a:cubicBezTo>
                  <a:cubicBezTo>
                    <a:pt x="11326" y="33777"/>
                    <a:pt x="9439" y="72369"/>
                    <a:pt x="9439" y="82018"/>
                  </a:cubicBezTo>
                  <a:cubicBezTo>
                    <a:pt x="9439" y="91667"/>
                    <a:pt x="9648" y="94182"/>
                    <a:pt x="9648" y="94182"/>
                  </a:cubicBezTo>
                  <a:lnTo>
                    <a:pt x="16990" y="93134"/>
                  </a:lnTo>
                  <a:cubicBezTo>
                    <a:pt x="16990" y="93134"/>
                    <a:pt x="15522" y="27485"/>
                    <a:pt x="13425" y="16997"/>
                  </a:cubicBezTo>
                  <a:cubicBezTo>
                    <a:pt x="11326" y="6511"/>
                    <a:pt x="7553" y="3364"/>
                    <a:pt x="7553" y="3364"/>
                  </a:cubicBezTo>
                  <a:cubicBezTo>
                    <a:pt x="7553" y="3364"/>
                    <a:pt x="7948" y="0"/>
                    <a:pt x="48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6949440" y="2539080"/>
              <a:ext cx="192960" cy="1194840"/>
            </a:xfrm>
            <a:custGeom>
              <a:avLst/>
              <a:gdLst/>
              <a:ahLst/>
              <a:cxnLst/>
              <a:rect l="l" t="t" r="r" b="b"/>
              <a:pathLst>
                <a:path w="16934" h="94823" extrusionOk="0">
                  <a:moveTo>
                    <a:pt x="4511" y="640"/>
                  </a:moveTo>
                  <a:cubicBezTo>
                    <a:pt x="5239" y="640"/>
                    <a:pt x="5804" y="848"/>
                    <a:pt x="6195" y="1259"/>
                  </a:cubicBezTo>
                  <a:cubicBezTo>
                    <a:pt x="7016" y="2125"/>
                    <a:pt x="6855" y="3633"/>
                    <a:pt x="6854" y="3648"/>
                  </a:cubicBezTo>
                  <a:cubicBezTo>
                    <a:pt x="6841" y="3754"/>
                    <a:pt x="6883" y="3860"/>
                    <a:pt x="6965" y="3930"/>
                  </a:cubicBezTo>
                  <a:cubicBezTo>
                    <a:pt x="7003" y="3961"/>
                    <a:pt x="10686" y="7161"/>
                    <a:pt x="12730" y="17380"/>
                  </a:cubicBezTo>
                  <a:cubicBezTo>
                    <a:pt x="14728" y="27370"/>
                    <a:pt x="16174" y="88459"/>
                    <a:pt x="16283" y="93177"/>
                  </a:cubicBezTo>
                  <a:lnTo>
                    <a:pt x="9566" y="94138"/>
                  </a:lnTo>
                  <a:cubicBezTo>
                    <a:pt x="9513" y="93177"/>
                    <a:pt x="9378" y="89996"/>
                    <a:pt x="9378" y="82338"/>
                  </a:cubicBezTo>
                  <a:cubicBezTo>
                    <a:pt x="9378" y="80241"/>
                    <a:pt x="9466" y="76830"/>
                    <a:pt x="9578" y="72512"/>
                  </a:cubicBezTo>
                  <a:cubicBezTo>
                    <a:pt x="9971" y="57275"/>
                    <a:pt x="10629" y="31773"/>
                    <a:pt x="8318" y="23523"/>
                  </a:cubicBezTo>
                  <a:cubicBezTo>
                    <a:pt x="6338" y="16450"/>
                    <a:pt x="4899" y="14170"/>
                    <a:pt x="3631" y="12158"/>
                  </a:cubicBezTo>
                  <a:cubicBezTo>
                    <a:pt x="3005" y="11167"/>
                    <a:pt x="2415" y="10231"/>
                    <a:pt x="1802" y="8802"/>
                  </a:cubicBezTo>
                  <a:cubicBezTo>
                    <a:pt x="717" y="6267"/>
                    <a:pt x="655" y="3800"/>
                    <a:pt x="1639" y="2201"/>
                  </a:cubicBezTo>
                  <a:cubicBezTo>
                    <a:pt x="2221" y="1255"/>
                    <a:pt x="3126" y="719"/>
                    <a:pt x="4255" y="649"/>
                  </a:cubicBezTo>
                  <a:cubicBezTo>
                    <a:pt x="4342" y="643"/>
                    <a:pt x="4427" y="640"/>
                    <a:pt x="4511" y="640"/>
                  </a:cubicBezTo>
                  <a:close/>
                  <a:moveTo>
                    <a:pt x="4510" y="1"/>
                  </a:moveTo>
                  <a:cubicBezTo>
                    <a:pt x="4414" y="1"/>
                    <a:pt x="4315" y="4"/>
                    <a:pt x="4215" y="10"/>
                  </a:cubicBezTo>
                  <a:cubicBezTo>
                    <a:pt x="2868" y="95"/>
                    <a:pt x="1790" y="736"/>
                    <a:pt x="1095" y="1865"/>
                  </a:cubicBezTo>
                  <a:cubicBezTo>
                    <a:pt x="1" y="3642"/>
                    <a:pt x="46" y="6330"/>
                    <a:pt x="1213" y="9055"/>
                  </a:cubicBezTo>
                  <a:cubicBezTo>
                    <a:pt x="1846" y="10531"/>
                    <a:pt x="2449" y="11488"/>
                    <a:pt x="3089" y="12501"/>
                  </a:cubicBezTo>
                  <a:cubicBezTo>
                    <a:pt x="4334" y="14476"/>
                    <a:pt x="5747" y="16714"/>
                    <a:pt x="7702" y="23698"/>
                  </a:cubicBezTo>
                  <a:cubicBezTo>
                    <a:pt x="9986" y="31854"/>
                    <a:pt x="9330" y="57296"/>
                    <a:pt x="8938" y="72496"/>
                  </a:cubicBezTo>
                  <a:cubicBezTo>
                    <a:pt x="8826" y="76819"/>
                    <a:pt x="8738" y="80234"/>
                    <a:pt x="8738" y="82339"/>
                  </a:cubicBezTo>
                  <a:cubicBezTo>
                    <a:pt x="8738" y="91890"/>
                    <a:pt x="8941" y="94428"/>
                    <a:pt x="8949" y="94530"/>
                  </a:cubicBezTo>
                  <a:cubicBezTo>
                    <a:pt x="8964" y="94696"/>
                    <a:pt x="9102" y="94823"/>
                    <a:pt x="9269" y="94823"/>
                  </a:cubicBezTo>
                  <a:cubicBezTo>
                    <a:pt x="9283" y="94823"/>
                    <a:pt x="9299" y="94823"/>
                    <a:pt x="9314" y="94822"/>
                  </a:cubicBezTo>
                  <a:lnTo>
                    <a:pt x="16655" y="93773"/>
                  </a:lnTo>
                  <a:cubicBezTo>
                    <a:pt x="16814" y="93750"/>
                    <a:pt x="16933" y="93611"/>
                    <a:pt x="16929" y="93448"/>
                  </a:cubicBezTo>
                  <a:cubicBezTo>
                    <a:pt x="16914" y="92792"/>
                    <a:pt x="15436" y="27651"/>
                    <a:pt x="13357" y="17256"/>
                  </a:cubicBezTo>
                  <a:cubicBezTo>
                    <a:pt x="11452" y="7726"/>
                    <a:pt x="8194" y="4210"/>
                    <a:pt x="7503" y="3554"/>
                  </a:cubicBezTo>
                  <a:cubicBezTo>
                    <a:pt x="7527" y="3079"/>
                    <a:pt x="7516" y="1725"/>
                    <a:pt x="6662" y="823"/>
                  </a:cubicBezTo>
                  <a:cubicBezTo>
                    <a:pt x="6143" y="276"/>
                    <a:pt x="5419" y="1"/>
                    <a:pt x="45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7212240" y="3697560"/>
              <a:ext cx="78120" cy="1172520"/>
            </a:xfrm>
            <a:custGeom>
              <a:avLst/>
              <a:gdLst/>
              <a:ahLst/>
              <a:cxnLst/>
              <a:rect l="l" t="t" r="r" b="b"/>
              <a:pathLst>
                <a:path w="6893" h="93064" extrusionOk="0">
                  <a:moveTo>
                    <a:pt x="3134" y="1"/>
                  </a:moveTo>
                  <a:cubicBezTo>
                    <a:pt x="3134" y="840"/>
                    <a:pt x="0" y="93064"/>
                    <a:pt x="0" y="93064"/>
                  </a:cubicBezTo>
                  <a:lnTo>
                    <a:pt x="3561" y="92414"/>
                  </a:lnTo>
                  <a:lnTo>
                    <a:pt x="6893" y="1399"/>
                  </a:lnTo>
                  <a:lnTo>
                    <a:pt x="3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7208280" y="3693240"/>
              <a:ext cx="85680" cy="1180800"/>
            </a:xfrm>
            <a:custGeom>
              <a:avLst/>
              <a:gdLst/>
              <a:ahLst/>
              <a:cxnLst/>
              <a:rect l="l" t="t" r="r" b="b"/>
              <a:pathLst>
                <a:path w="7543" h="93705" extrusionOk="0">
                  <a:moveTo>
                    <a:pt x="3769" y="778"/>
                  </a:moveTo>
                  <a:lnTo>
                    <a:pt x="6891" y="1939"/>
                  </a:lnTo>
                  <a:lnTo>
                    <a:pt x="3577" y="92466"/>
                  </a:lnTo>
                  <a:lnTo>
                    <a:pt x="661" y="92997"/>
                  </a:lnTo>
                  <a:cubicBezTo>
                    <a:pt x="903" y="85857"/>
                    <a:pt x="3564" y="7521"/>
                    <a:pt x="3769" y="778"/>
                  </a:cubicBezTo>
                  <a:close/>
                  <a:moveTo>
                    <a:pt x="3461" y="1"/>
                  </a:moveTo>
                  <a:cubicBezTo>
                    <a:pt x="3291" y="1"/>
                    <a:pt x="3141" y="138"/>
                    <a:pt x="3141" y="321"/>
                  </a:cubicBezTo>
                  <a:cubicBezTo>
                    <a:pt x="3141" y="1145"/>
                    <a:pt x="39" y="92451"/>
                    <a:pt x="7" y="93374"/>
                  </a:cubicBezTo>
                  <a:cubicBezTo>
                    <a:pt x="1" y="93554"/>
                    <a:pt x="146" y="93705"/>
                    <a:pt x="328" y="93705"/>
                  </a:cubicBezTo>
                  <a:cubicBezTo>
                    <a:pt x="347" y="93703"/>
                    <a:pt x="366" y="93702"/>
                    <a:pt x="385" y="93699"/>
                  </a:cubicBezTo>
                  <a:lnTo>
                    <a:pt x="3944" y="93049"/>
                  </a:lnTo>
                  <a:cubicBezTo>
                    <a:pt x="4092" y="93022"/>
                    <a:pt x="4202" y="92896"/>
                    <a:pt x="4208" y="92746"/>
                  </a:cubicBezTo>
                  <a:lnTo>
                    <a:pt x="7538" y="1731"/>
                  </a:lnTo>
                  <a:cubicBezTo>
                    <a:pt x="7542" y="1592"/>
                    <a:pt x="7459" y="1468"/>
                    <a:pt x="7330" y="1419"/>
                  </a:cubicBezTo>
                  <a:lnTo>
                    <a:pt x="3573" y="21"/>
                  </a:lnTo>
                  <a:cubicBezTo>
                    <a:pt x="3535" y="7"/>
                    <a:pt x="3498" y="1"/>
                    <a:pt x="34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7176600" y="3701880"/>
              <a:ext cx="70200" cy="1168200"/>
            </a:xfrm>
            <a:custGeom>
              <a:avLst/>
              <a:gdLst/>
              <a:ahLst/>
              <a:cxnLst/>
              <a:rect l="l" t="t" r="r" b="b"/>
              <a:pathLst>
                <a:path w="6172" h="92714" extrusionOk="0">
                  <a:moveTo>
                    <a:pt x="3445" y="1"/>
                  </a:moveTo>
                  <a:lnTo>
                    <a:pt x="0" y="91210"/>
                  </a:lnTo>
                  <a:lnTo>
                    <a:pt x="3057" y="92714"/>
                  </a:lnTo>
                  <a:lnTo>
                    <a:pt x="6171" y="420"/>
                  </a:lnTo>
                  <a:lnTo>
                    <a:pt x="34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582" name="Google Shape;1582;p8"/>
            <p:cNvSpPr/>
            <p:nvPr/>
          </p:nvSpPr>
          <p:spPr>
            <a:xfrm>
              <a:off x="7173000" y="3697920"/>
              <a:ext cx="77400" cy="1176120"/>
            </a:xfrm>
            <a:custGeom>
              <a:avLst/>
              <a:gdLst/>
              <a:ahLst/>
              <a:cxnLst/>
              <a:rect l="l" t="t" r="r" b="b"/>
              <a:pathLst>
                <a:path w="6822" h="93355" extrusionOk="0">
                  <a:moveTo>
                    <a:pt x="4077" y="691"/>
                  </a:moveTo>
                  <a:lnTo>
                    <a:pt x="6168" y="1014"/>
                  </a:lnTo>
                  <a:lnTo>
                    <a:pt x="3078" y="92527"/>
                  </a:lnTo>
                  <a:lnTo>
                    <a:pt x="653" y="91334"/>
                  </a:lnTo>
                  <a:lnTo>
                    <a:pt x="4077" y="691"/>
                  </a:lnTo>
                  <a:close/>
                  <a:moveTo>
                    <a:pt x="3770" y="1"/>
                  </a:moveTo>
                  <a:cubicBezTo>
                    <a:pt x="3601" y="1"/>
                    <a:pt x="3457" y="134"/>
                    <a:pt x="3450" y="308"/>
                  </a:cubicBezTo>
                  <a:lnTo>
                    <a:pt x="6" y="91518"/>
                  </a:lnTo>
                  <a:cubicBezTo>
                    <a:pt x="0" y="91644"/>
                    <a:pt x="71" y="91761"/>
                    <a:pt x="183" y="91817"/>
                  </a:cubicBezTo>
                  <a:lnTo>
                    <a:pt x="3239" y="93321"/>
                  </a:lnTo>
                  <a:cubicBezTo>
                    <a:pt x="3283" y="93343"/>
                    <a:pt x="3332" y="93355"/>
                    <a:pt x="3382" y="93355"/>
                  </a:cubicBezTo>
                  <a:cubicBezTo>
                    <a:pt x="3553" y="93353"/>
                    <a:pt x="3695" y="93217"/>
                    <a:pt x="3701" y="93044"/>
                  </a:cubicBezTo>
                  <a:lnTo>
                    <a:pt x="6817" y="751"/>
                  </a:lnTo>
                  <a:cubicBezTo>
                    <a:pt x="6821" y="589"/>
                    <a:pt x="6706" y="448"/>
                    <a:pt x="6546" y="423"/>
                  </a:cubicBezTo>
                  <a:lnTo>
                    <a:pt x="3819" y="5"/>
                  </a:lnTo>
                  <a:cubicBezTo>
                    <a:pt x="3803" y="2"/>
                    <a:pt x="3786" y="1"/>
                    <a:pt x="37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7743960" y="3619440"/>
              <a:ext cx="141120" cy="1161720"/>
            </a:xfrm>
            <a:custGeom>
              <a:avLst/>
              <a:gdLst/>
              <a:ahLst/>
              <a:cxnLst/>
              <a:rect l="l" t="t" r="r" b="b"/>
              <a:pathLst>
                <a:path w="12409" h="92206" extrusionOk="0">
                  <a:moveTo>
                    <a:pt x="3647" y="1"/>
                  </a:moveTo>
                  <a:lnTo>
                    <a:pt x="0" y="1664"/>
                  </a:lnTo>
                  <a:lnTo>
                    <a:pt x="9635" y="90712"/>
                  </a:lnTo>
                  <a:lnTo>
                    <a:pt x="12408" y="92206"/>
                  </a:lnTo>
                  <a:cubicBezTo>
                    <a:pt x="12408" y="92206"/>
                    <a:pt x="3707" y="837"/>
                    <a:pt x="36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7740360" y="3615120"/>
              <a:ext cx="149040" cy="1170000"/>
            </a:xfrm>
            <a:custGeom>
              <a:avLst/>
              <a:gdLst/>
              <a:ahLst/>
              <a:cxnLst/>
              <a:rect l="l" t="t" r="r" b="b"/>
              <a:pathLst>
                <a:path w="13081" h="92846" extrusionOk="0">
                  <a:moveTo>
                    <a:pt x="3703" y="799"/>
                  </a:moveTo>
                  <a:cubicBezTo>
                    <a:pt x="4318" y="7441"/>
                    <a:pt x="11582" y="83724"/>
                    <a:pt x="12367" y="91959"/>
                  </a:cubicBezTo>
                  <a:lnTo>
                    <a:pt x="12367" y="91959"/>
                  </a:lnTo>
                  <a:lnTo>
                    <a:pt x="10267" y="90829"/>
                  </a:lnTo>
                  <a:lnTo>
                    <a:pt x="676" y="2179"/>
                  </a:lnTo>
                  <a:lnTo>
                    <a:pt x="3703" y="799"/>
                  </a:lnTo>
                  <a:close/>
                  <a:moveTo>
                    <a:pt x="3981" y="0"/>
                  </a:moveTo>
                  <a:cubicBezTo>
                    <a:pt x="3936" y="0"/>
                    <a:pt x="3890" y="10"/>
                    <a:pt x="3847" y="28"/>
                  </a:cubicBezTo>
                  <a:lnTo>
                    <a:pt x="201" y="1693"/>
                  </a:lnTo>
                  <a:cubicBezTo>
                    <a:pt x="75" y="1750"/>
                    <a:pt x="1" y="1881"/>
                    <a:pt x="15" y="2018"/>
                  </a:cubicBezTo>
                  <a:lnTo>
                    <a:pt x="9649" y="91065"/>
                  </a:lnTo>
                  <a:cubicBezTo>
                    <a:pt x="9661" y="91170"/>
                    <a:pt x="9723" y="91262"/>
                    <a:pt x="9816" y="91312"/>
                  </a:cubicBezTo>
                  <a:lnTo>
                    <a:pt x="12591" y="92807"/>
                  </a:lnTo>
                  <a:cubicBezTo>
                    <a:pt x="12638" y="92832"/>
                    <a:pt x="12689" y="92845"/>
                    <a:pt x="12742" y="92845"/>
                  </a:cubicBezTo>
                  <a:cubicBezTo>
                    <a:pt x="12931" y="92845"/>
                    <a:pt x="13080" y="92681"/>
                    <a:pt x="13061" y="92494"/>
                  </a:cubicBezTo>
                  <a:cubicBezTo>
                    <a:pt x="12975" y="91580"/>
                    <a:pt x="4360" y="1119"/>
                    <a:pt x="4300" y="296"/>
                  </a:cubicBezTo>
                  <a:cubicBezTo>
                    <a:pt x="4293" y="191"/>
                    <a:pt x="4234" y="97"/>
                    <a:pt x="4145" y="44"/>
                  </a:cubicBezTo>
                  <a:cubicBezTo>
                    <a:pt x="4094" y="15"/>
                    <a:pt x="4038" y="0"/>
                    <a:pt x="39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7786800" y="3621240"/>
              <a:ext cx="135000" cy="1159920"/>
            </a:xfrm>
            <a:custGeom>
              <a:avLst/>
              <a:gdLst/>
              <a:ahLst/>
              <a:cxnLst/>
              <a:rect l="l" t="t" r="r" b="b"/>
              <a:pathLst>
                <a:path w="11891" h="92055" extrusionOk="0">
                  <a:moveTo>
                    <a:pt x="2691" y="1"/>
                  </a:moveTo>
                  <a:lnTo>
                    <a:pt x="1" y="616"/>
                  </a:lnTo>
                  <a:lnTo>
                    <a:pt x="8689" y="92055"/>
                  </a:lnTo>
                  <a:lnTo>
                    <a:pt x="11890" y="91415"/>
                  </a:lnTo>
                  <a:lnTo>
                    <a:pt x="2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586" name="Google Shape;1586;p8"/>
            <p:cNvSpPr/>
            <p:nvPr/>
          </p:nvSpPr>
          <p:spPr>
            <a:xfrm>
              <a:off x="7784280" y="3618720"/>
              <a:ext cx="140400" cy="1165680"/>
            </a:xfrm>
            <a:custGeom>
              <a:avLst/>
              <a:gdLst/>
              <a:ahLst/>
              <a:cxnLst/>
              <a:rect l="l" t="t" r="r" b="b"/>
              <a:pathLst>
                <a:path w="12366" h="92510" extrusionOk="0">
                  <a:moveTo>
                    <a:pt x="2727" y="508"/>
                  </a:moveTo>
                  <a:lnTo>
                    <a:pt x="11881" y="91460"/>
                  </a:lnTo>
                  <a:lnTo>
                    <a:pt x="9130" y="92010"/>
                  </a:lnTo>
                  <a:lnTo>
                    <a:pt x="484" y="1021"/>
                  </a:lnTo>
                  <a:lnTo>
                    <a:pt x="2727" y="508"/>
                  </a:lnTo>
                  <a:close/>
                  <a:moveTo>
                    <a:pt x="2927" y="1"/>
                  </a:moveTo>
                  <a:cubicBezTo>
                    <a:pt x="2910" y="1"/>
                    <a:pt x="2893" y="2"/>
                    <a:pt x="2877" y="6"/>
                  </a:cubicBezTo>
                  <a:lnTo>
                    <a:pt x="187" y="621"/>
                  </a:lnTo>
                  <a:cubicBezTo>
                    <a:pt x="75" y="646"/>
                    <a:pt x="1" y="750"/>
                    <a:pt x="11" y="864"/>
                  </a:cubicBezTo>
                  <a:lnTo>
                    <a:pt x="8701" y="92303"/>
                  </a:lnTo>
                  <a:cubicBezTo>
                    <a:pt x="8711" y="92420"/>
                    <a:pt x="8809" y="92510"/>
                    <a:pt x="8926" y="92510"/>
                  </a:cubicBezTo>
                  <a:cubicBezTo>
                    <a:pt x="8942" y="92510"/>
                    <a:pt x="8957" y="92510"/>
                    <a:pt x="8971" y="92507"/>
                  </a:cubicBezTo>
                  <a:lnTo>
                    <a:pt x="12173" y="91865"/>
                  </a:lnTo>
                  <a:cubicBezTo>
                    <a:pt x="12287" y="91842"/>
                    <a:pt x="12366" y="91736"/>
                    <a:pt x="12354" y="91619"/>
                  </a:cubicBezTo>
                  <a:lnTo>
                    <a:pt x="3154" y="205"/>
                  </a:lnTo>
                  <a:cubicBezTo>
                    <a:pt x="3142" y="86"/>
                    <a:pt x="3041" y="1"/>
                    <a:pt x="2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7404480" y="3646440"/>
              <a:ext cx="55440" cy="833400"/>
            </a:xfrm>
            <a:custGeom>
              <a:avLst/>
              <a:gdLst/>
              <a:ahLst/>
              <a:cxnLst/>
              <a:rect l="l" t="t" r="r" b="b"/>
              <a:pathLst>
                <a:path w="4901" h="66162" extrusionOk="0">
                  <a:moveTo>
                    <a:pt x="2229" y="0"/>
                  </a:moveTo>
                  <a:cubicBezTo>
                    <a:pt x="2229" y="596"/>
                    <a:pt x="0" y="66161"/>
                    <a:pt x="0" y="66161"/>
                  </a:cubicBezTo>
                  <a:lnTo>
                    <a:pt x="2532" y="65700"/>
                  </a:lnTo>
                  <a:lnTo>
                    <a:pt x="4900" y="994"/>
                  </a:lnTo>
                  <a:lnTo>
                    <a:pt x="22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7402320" y="3643200"/>
              <a:ext cx="60480" cy="839520"/>
            </a:xfrm>
            <a:custGeom>
              <a:avLst/>
              <a:gdLst/>
              <a:ahLst/>
              <a:cxnLst/>
              <a:rect l="l" t="t" r="r" b="b"/>
              <a:pathLst>
                <a:path w="5363" h="66618" extrusionOk="0">
                  <a:moveTo>
                    <a:pt x="2678" y="552"/>
                  </a:moveTo>
                  <a:lnTo>
                    <a:pt x="4897" y="1378"/>
                  </a:lnTo>
                  <a:lnTo>
                    <a:pt x="2542" y="65736"/>
                  </a:lnTo>
                  <a:lnTo>
                    <a:pt x="469" y="66116"/>
                  </a:lnTo>
                  <a:lnTo>
                    <a:pt x="469" y="66116"/>
                  </a:lnTo>
                  <a:cubicBezTo>
                    <a:pt x="641" y="61039"/>
                    <a:pt x="2533" y="5348"/>
                    <a:pt x="2678" y="552"/>
                  </a:cubicBezTo>
                  <a:close/>
                  <a:moveTo>
                    <a:pt x="2460" y="0"/>
                  </a:moveTo>
                  <a:cubicBezTo>
                    <a:pt x="2339" y="0"/>
                    <a:pt x="2232" y="98"/>
                    <a:pt x="2232" y="228"/>
                  </a:cubicBezTo>
                  <a:cubicBezTo>
                    <a:pt x="2232" y="814"/>
                    <a:pt x="26" y="65726"/>
                    <a:pt x="4" y="66382"/>
                  </a:cubicBezTo>
                  <a:cubicBezTo>
                    <a:pt x="0" y="66511"/>
                    <a:pt x="103" y="66618"/>
                    <a:pt x="231" y="66618"/>
                  </a:cubicBezTo>
                  <a:cubicBezTo>
                    <a:pt x="246" y="66616"/>
                    <a:pt x="259" y="66616"/>
                    <a:pt x="272" y="66613"/>
                  </a:cubicBezTo>
                  <a:lnTo>
                    <a:pt x="2804" y="66151"/>
                  </a:lnTo>
                  <a:cubicBezTo>
                    <a:pt x="2910" y="66132"/>
                    <a:pt x="2987" y="66042"/>
                    <a:pt x="2990" y="65935"/>
                  </a:cubicBezTo>
                  <a:lnTo>
                    <a:pt x="5358" y="1230"/>
                  </a:lnTo>
                  <a:cubicBezTo>
                    <a:pt x="5363" y="1132"/>
                    <a:pt x="5302" y="1042"/>
                    <a:pt x="5210" y="1009"/>
                  </a:cubicBezTo>
                  <a:lnTo>
                    <a:pt x="2539" y="14"/>
                  </a:lnTo>
                  <a:cubicBezTo>
                    <a:pt x="2513" y="5"/>
                    <a:pt x="2486" y="0"/>
                    <a:pt x="24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7379640" y="3649680"/>
              <a:ext cx="49680" cy="830160"/>
            </a:xfrm>
            <a:custGeom>
              <a:avLst/>
              <a:gdLst/>
              <a:ahLst/>
              <a:cxnLst/>
              <a:rect l="l" t="t" r="r" b="b"/>
              <a:pathLst>
                <a:path w="4388" h="65913" extrusionOk="0">
                  <a:moveTo>
                    <a:pt x="2449" y="0"/>
                  </a:moveTo>
                  <a:lnTo>
                    <a:pt x="1" y="64843"/>
                  </a:lnTo>
                  <a:lnTo>
                    <a:pt x="2172" y="65912"/>
                  </a:lnTo>
                  <a:lnTo>
                    <a:pt x="4388" y="297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590" name="Google Shape;1590;p8"/>
            <p:cNvSpPr/>
            <p:nvPr/>
          </p:nvSpPr>
          <p:spPr>
            <a:xfrm>
              <a:off x="7377120" y="3646440"/>
              <a:ext cx="54720" cy="836280"/>
            </a:xfrm>
            <a:custGeom>
              <a:avLst/>
              <a:gdLst/>
              <a:ahLst/>
              <a:cxnLst/>
              <a:rect l="l" t="t" r="r" b="b"/>
              <a:pathLst>
                <a:path w="4851" h="66369" extrusionOk="0">
                  <a:moveTo>
                    <a:pt x="2898" y="492"/>
                  </a:moveTo>
                  <a:lnTo>
                    <a:pt x="4385" y="720"/>
                  </a:lnTo>
                  <a:lnTo>
                    <a:pt x="2188" y="65782"/>
                  </a:lnTo>
                  <a:lnTo>
                    <a:pt x="463" y="64934"/>
                  </a:lnTo>
                  <a:lnTo>
                    <a:pt x="2898" y="492"/>
                  </a:lnTo>
                  <a:close/>
                  <a:moveTo>
                    <a:pt x="2683" y="0"/>
                  </a:moveTo>
                  <a:cubicBezTo>
                    <a:pt x="2629" y="0"/>
                    <a:pt x="2577" y="18"/>
                    <a:pt x="2535" y="52"/>
                  </a:cubicBezTo>
                  <a:cubicBezTo>
                    <a:pt x="2484" y="93"/>
                    <a:pt x="2455" y="155"/>
                    <a:pt x="2453" y="219"/>
                  </a:cubicBezTo>
                  <a:lnTo>
                    <a:pt x="5" y="65064"/>
                  </a:lnTo>
                  <a:cubicBezTo>
                    <a:pt x="0" y="65153"/>
                    <a:pt x="50" y="65237"/>
                    <a:pt x="131" y="65278"/>
                  </a:cubicBezTo>
                  <a:lnTo>
                    <a:pt x="2304" y="66345"/>
                  </a:lnTo>
                  <a:cubicBezTo>
                    <a:pt x="2335" y="66360"/>
                    <a:pt x="2368" y="66369"/>
                    <a:pt x="2403" y="66369"/>
                  </a:cubicBezTo>
                  <a:cubicBezTo>
                    <a:pt x="2444" y="66369"/>
                    <a:pt x="2485" y="66357"/>
                    <a:pt x="2521" y="66335"/>
                  </a:cubicBezTo>
                  <a:cubicBezTo>
                    <a:pt x="2586" y="66296"/>
                    <a:pt x="2629" y="66225"/>
                    <a:pt x="2630" y="66148"/>
                  </a:cubicBezTo>
                  <a:lnTo>
                    <a:pt x="4846" y="534"/>
                  </a:lnTo>
                  <a:cubicBezTo>
                    <a:pt x="4850" y="418"/>
                    <a:pt x="4767" y="319"/>
                    <a:pt x="4653" y="301"/>
                  </a:cubicBezTo>
                  <a:lnTo>
                    <a:pt x="2715" y="3"/>
                  </a:lnTo>
                  <a:cubicBezTo>
                    <a:pt x="2704" y="1"/>
                    <a:pt x="2694" y="0"/>
                    <a:pt x="26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7031520" y="2585520"/>
              <a:ext cx="919800" cy="1171080"/>
            </a:xfrm>
            <a:custGeom>
              <a:avLst/>
              <a:gdLst/>
              <a:ahLst/>
              <a:cxnLst/>
              <a:rect l="l" t="t" r="r" b="b"/>
              <a:pathLst>
                <a:path w="80331" h="92917" extrusionOk="0">
                  <a:moveTo>
                    <a:pt x="1" y="0"/>
                  </a:moveTo>
                  <a:cubicBezTo>
                    <a:pt x="210" y="1050"/>
                    <a:pt x="5663" y="92917"/>
                    <a:pt x="5663" y="92917"/>
                  </a:cubicBezTo>
                  <a:lnTo>
                    <a:pt x="80331" y="89351"/>
                  </a:lnTo>
                  <a:lnTo>
                    <a:pt x="72151" y="2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7027200" y="2581920"/>
              <a:ext cx="927720" cy="1178640"/>
            </a:xfrm>
            <a:custGeom>
              <a:avLst/>
              <a:gdLst/>
              <a:ahLst/>
              <a:cxnLst/>
              <a:rect l="l" t="t" r="r" b="b"/>
              <a:pathLst>
                <a:path w="80998" h="93556" extrusionOk="0">
                  <a:moveTo>
                    <a:pt x="683" y="642"/>
                  </a:moveTo>
                  <a:lnTo>
                    <a:pt x="72191" y="850"/>
                  </a:lnTo>
                  <a:lnTo>
                    <a:pt x="80312" y="89366"/>
                  </a:lnTo>
                  <a:lnTo>
                    <a:pt x="6294" y="92901"/>
                  </a:lnTo>
                  <a:cubicBezTo>
                    <a:pt x="5902" y="86277"/>
                    <a:pt x="1187" y="6916"/>
                    <a:pt x="683" y="642"/>
                  </a:cubicBezTo>
                  <a:close/>
                  <a:moveTo>
                    <a:pt x="332" y="1"/>
                  </a:moveTo>
                  <a:cubicBezTo>
                    <a:pt x="236" y="2"/>
                    <a:pt x="149" y="45"/>
                    <a:pt x="89" y="117"/>
                  </a:cubicBezTo>
                  <a:cubicBezTo>
                    <a:pt x="27" y="190"/>
                    <a:pt x="1" y="285"/>
                    <a:pt x="17" y="380"/>
                  </a:cubicBezTo>
                  <a:cubicBezTo>
                    <a:pt x="241" y="1748"/>
                    <a:pt x="5619" y="92341"/>
                    <a:pt x="5675" y="93256"/>
                  </a:cubicBezTo>
                  <a:cubicBezTo>
                    <a:pt x="5684" y="93424"/>
                    <a:pt x="5824" y="93556"/>
                    <a:pt x="5994" y="93556"/>
                  </a:cubicBezTo>
                  <a:lnTo>
                    <a:pt x="6009" y="93556"/>
                  </a:lnTo>
                  <a:lnTo>
                    <a:pt x="80678" y="89990"/>
                  </a:lnTo>
                  <a:cubicBezTo>
                    <a:pt x="80860" y="89981"/>
                    <a:pt x="80997" y="89823"/>
                    <a:pt x="80981" y="89642"/>
                  </a:cubicBezTo>
                  <a:lnTo>
                    <a:pt x="72803" y="502"/>
                  </a:lnTo>
                  <a:cubicBezTo>
                    <a:pt x="72787" y="336"/>
                    <a:pt x="72649" y="210"/>
                    <a:pt x="72484" y="210"/>
                  </a:cubicBezTo>
                  <a:lnTo>
                    <a:pt x="33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7205040" y="2734560"/>
              <a:ext cx="99360" cy="438840"/>
            </a:xfrm>
            <a:custGeom>
              <a:avLst/>
              <a:gdLst/>
              <a:ahLst/>
              <a:cxnLst/>
              <a:rect l="l" t="t" r="r" b="b"/>
              <a:pathLst>
                <a:path w="8767" h="34878" extrusionOk="0">
                  <a:moveTo>
                    <a:pt x="6022" y="0"/>
                  </a:moveTo>
                  <a:lnTo>
                    <a:pt x="1" y="110"/>
                  </a:lnTo>
                  <a:lnTo>
                    <a:pt x="2746" y="34877"/>
                  </a:lnTo>
                  <a:lnTo>
                    <a:pt x="8766" y="34767"/>
                  </a:lnTo>
                  <a:lnTo>
                    <a:pt x="60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594" name="Google Shape;1594;p8"/>
            <p:cNvSpPr/>
            <p:nvPr/>
          </p:nvSpPr>
          <p:spPr>
            <a:xfrm>
              <a:off x="7315200" y="2862360"/>
              <a:ext cx="90000" cy="308880"/>
            </a:xfrm>
            <a:custGeom>
              <a:avLst/>
              <a:gdLst/>
              <a:ahLst/>
              <a:cxnLst/>
              <a:rect l="l" t="t" r="r" b="b"/>
              <a:pathLst>
                <a:path w="7952" h="24578" extrusionOk="0">
                  <a:moveTo>
                    <a:pt x="6020" y="1"/>
                  </a:moveTo>
                  <a:lnTo>
                    <a:pt x="0" y="112"/>
                  </a:lnTo>
                  <a:lnTo>
                    <a:pt x="1930" y="24577"/>
                  </a:lnTo>
                  <a:lnTo>
                    <a:pt x="7952" y="24467"/>
                  </a:lnTo>
                  <a:lnTo>
                    <a:pt x="60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95" name="Google Shape;1595;p8"/>
            <p:cNvSpPr/>
            <p:nvPr/>
          </p:nvSpPr>
          <p:spPr>
            <a:xfrm>
              <a:off x="7423200" y="2963160"/>
              <a:ext cx="83160" cy="206280"/>
            </a:xfrm>
            <a:custGeom>
              <a:avLst/>
              <a:gdLst/>
              <a:ahLst/>
              <a:cxnLst/>
              <a:rect l="l" t="t" r="r" b="b"/>
              <a:pathLst>
                <a:path w="7310" h="16420" extrusionOk="0">
                  <a:moveTo>
                    <a:pt x="6020" y="0"/>
                  </a:moveTo>
                  <a:lnTo>
                    <a:pt x="1" y="110"/>
                  </a:lnTo>
                  <a:lnTo>
                    <a:pt x="1288" y="16420"/>
                  </a:lnTo>
                  <a:lnTo>
                    <a:pt x="7309" y="16310"/>
                  </a:lnTo>
                  <a:lnTo>
                    <a:pt x="602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596" name="Google Shape;1596;p8"/>
            <p:cNvSpPr/>
            <p:nvPr/>
          </p:nvSpPr>
          <p:spPr>
            <a:xfrm>
              <a:off x="7507440" y="2728080"/>
              <a:ext cx="99720" cy="438840"/>
            </a:xfrm>
            <a:custGeom>
              <a:avLst/>
              <a:gdLst/>
              <a:ahLst/>
              <a:cxnLst/>
              <a:rect l="l" t="t" r="r" b="b"/>
              <a:pathLst>
                <a:path w="8765" h="34877" extrusionOk="0">
                  <a:moveTo>
                    <a:pt x="6021" y="0"/>
                  </a:moveTo>
                  <a:lnTo>
                    <a:pt x="1" y="110"/>
                  </a:lnTo>
                  <a:lnTo>
                    <a:pt x="2745" y="34877"/>
                  </a:lnTo>
                  <a:lnTo>
                    <a:pt x="8765" y="34767"/>
                  </a:lnTo>
                  <a:lnTo>
                    <a:pt x="60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97" name="Google Shape;1597;p8"/>
            <p:cNvSpPr/>
            <p:nvPr/>
          </p:nvSpPr>
          <p:spPr>
            <a:xfrm>
              <a:off x="7129440" y="2754720"/>
              <a:ext cx="47160" cy="6480"/>
            </a:xfrm>
            <a:custGeom>
              <a:avLst/>
              <a:gdLst/>
              <a:ahLst/>
              <a:cxnLst/>
              <a:rect l="l" t="t" r="r" b="b"/>
              <a:pathLst>
                <a:path w="4188" h="549" extrusionOk="0">
                  <a:moveTo>
                    <a:pt x="3945" y="1"/>
                  </a:moveTo>
                  <a:cubicBezTo>
                    <a:pt x="3944" y="1"/>
                    <a:pt x="3944" y="1"/>
                    <a:pt x="3943" y="1"/>
                  </a:cubicBezTo>
                  <a:lnTo>
                    <a:pt x="3938" y="1"/>
                  </a:lnTo>
                  <a:lnTo>
                    <a:pt x="233" y="68"/>
                  </a:lnTo>
                  <a:cubicBezTo>
                    <a:pt x="105" y="72"/>
                    <a:pt x="1" y="181"/>
                    <a:pt x="2" y="311"/>
                  </a:cubicBezTo>
                  <a:cubicBezTo>
                    <a:pt x="3" y="441"/>
                    <a:pt x="107" y="547"/>
                    <a:pt x="238" y="548"/>
                  </a:cubicBezTo>
                  <a:lnTo>
                    <a:pt x="242" y="548"/>
                  </a:lnTo>
                  <a:lnTo>
                    <a:pt x="3947" y="481"/>
                  </a:lnTo>
                  <a:cubicBezTo>
                    <a:pt x="4080" y="479"/>
                    <a:pt x="4187" y="371"/>
                    <a:pt x="4186" y="238"/>
                  </a:cubicBezTo>
                  <a:cubicBezTo>
                    <a:pt x="4184" y="107"/>
                    <a:pt x="4077" y="1"/>
                    <a:pt x="39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7133760" y="2814480"/>
              <a:ext cx="46800" cy="6120"/>
            </a:xfrm>
            <a:custGeom>
              <a:avLst/>
              <a:gdLst/>
              <a:ahLst/>
              <a:cxnLst/>
              <a:rect l="l" t="t" r="r" b="b"/>
              <a:pathLst>
                <a:path w="4181" h="549" extrusionOk="0">
                  <a:moveTo>
                    <a:pt x="3939" y="1"/>
                  </a:moveTo>
                  <a:lnTo>
                    <a:pt x="234" y="68"/>
                  </a:lnTo>
                  <a:cubicBezTo>
                    <a:pt x="103" y="74"/>
                    <a:pt x="1" y="181"/>
                    <a:pt x="2" y="311"/>
                  </a:cubicBezTo>
                  <a:cubicBezTo>
                    <a:pt x="2" y="441"/>
                    <a:pt x="108" y="547"/>
                    <a:pt x="238" y="548"/>
                  </a:cubicBezTo>
                  <a:lnTo>
                    <a:pt x="243" y="548"/>
                  </a:lnTo>
                  <a:lnTo>
                    <a:pt x="3947" y="481"/>
                  </a:lnTo>
                  <a:cubicBezTo>
                    <a:pt x="4078" y="477"/>
                    <a:pt x="4180" y="370"/>
                    <a:pt x="4179" y="239"/>
                  </a:cubicBezTo>
                  <a:cubicBezTo>
                    <a:pt x="4177" y="109"/>
                    <a:pt x="4073" y="4"/>
                    <a:pt x="3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7137720" y="2873880"/>
              <a:ext cx="47160" cy="6120"/>
            </a:xfrm>
            <a:custGeom>
              <a:avLst/>
              <a:gdLst/>
              <a:ahLst/>
              <a:cxnLst/>
              <a:rect l="l" t="t" r="r" b="b"/>
              <a:pathLst>
                <a:path w="4187" h="550" extrusionOk="0">
                  <a:moveTo>
                    <a:pt x="3945" y="1"/>
                  </a:moveTo>
                  <a:lnTo>
                    <a:pt x="239" y="70"/>
                  </a:lnTo>
                  <a:cubicBezTo>
                    <a:pt x="107" y="70"/>
                    <a:pt x="0" y="179"/>
                    <a:pt x="2" y="311"/>
                  </a:cubicBezTo>
                  <a:cubicBezTo>
                    <a:pt x="3" y="444"/>
                    <a:pt x="111" y="550"/>
                    <a:pt x="243" y="550"/>
                  </a:cubicBezTo>
                  <a:lnTo>
                    <a:pt x="248" y="550"/>
                  </a:lnTo>
                  <a:lnTo>
                    <a:pt x="3954" y="481"/>
                  </a:lnTo>
                  <a:cubicBezTo>
                    <a:pt x="4083" y="477"/>
                    <a:pt x="4187" y="370"/>
                    <a:pt x="4185" y="239"/>
                  </a:cubicBezTo>
                  <a:cubicBezTo>
                    <a:pt x="4184" y="109"/>
                    <a:pt x="4078" y="4"/>
                    <a:pt x="39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7142040" y="2933640"/>
              <a:ext cx="47160" cy="5760"/>
            </a:xfrm>
            <a:custGeom>
              <a:avLst/>
              <a:gdLst/>
              <a:ahLst/>
              <a:cxnLst/>
              <a:rect l="l" t="t" r="r" b="b"/>
              <a:pathLst>
                <a:path w="4180" h="548" extrusionOk="0">
                  <a:moveTo>
                    <a:pt x="3938" y="0"/>
                  </a:moveTo>
                  <a:lnTo>
                    <a:pt x="233" y="68"/>
                  </a:lnTo>
                  <a:cubicBezTo>
                    <a:pt x="103" y="72"/>
                    <a:pt x="0" y="179"/>
                    <a:pt x="2" y="309"/>
                  </a:cubicBezTo>
                  <a:cubicBezTo>
                    <a:pt x="3" y="440"/>
                    <a:pt x="107" y="545"/>
                    <a:pt x="238" y="548"/>
                  </a:cubicBezTo>
                  <a:lnTo>
                    <a:pt x="242" y="548"/>
                  </a:lnTo>
                  <a:lnTo>
                    <a:pt x="3947" y="481"/>
                  </a:lnTo>
                  <a:cubicBezTo>
                    <a:pt x="4077" y="475"/>
                    <a:pt x="4180" y="368"/>
                    <a:pt x="4178" y="238"/>
                  </a:cubicBezTo>
                  <a:cubicBezTo>
                    <a:pt x="4177" y="107"/>
                    <a:pt x="4073" y="2"/>
                    <a:pt x="39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7146360" y="2993040"/>
              <a:ext cx="47520" cy="5760"/>
            </a:xfrm>
            <a:custGeom>
              <a:avLst/>
              <a:gdLst/>
              <a:ahLst/>
              <a:cxnLst/>
              <a:rect l="l" t="t" r="r" b="b"/>
              <a:pathLst>
                <a:path w="4192" h="550" extrusionOk="0">
                  <a:moveTo>
                    <a:pt x="3953" y="0"/>
                  </a:moveTo>
                  <a:cubicBezTo>
                    <a:pt x="3950" y="0"/>
                    <a:pt x="3947" y="0"/>
                    <a:pt x="3944" y="0"/>
                  </a:cubicBezTo>
                  <a:lnTo>
                    <a:pt x="241" y="68"/>
                  </a:lnTo>
                  <a:cubicBezTo>
                    <a:pt x="107" y="69"/>
                    <a:pt x="0" y="178"/>
                    <a:pt x="2" y="311"/>
                  </a:cubicBezTo>
                  <a:cubicBezTo>
                    <a:pt x="3" y="442"/>
                    <a:pt x="110" y="548"/>
                    <a:pt x="241" y="548"/>
                  </a:cubicBezTo>
                  <a:cubicBezTo>
                    <a:pt x="242" y="548"/>
                    <a:pt x="243" y="548"/>
                    <a:pt x="244" y="548"/>
                  </a:cubicBezTo>
                  <a:lnTo>
                    <a:pt x="249" y="550"/>
                  </a:lnTo>
                  <a:lnTo>
                    <a:pt x="3954" y="482"/>
                  </a:lnTo>
                  <a:cubicBezTo>
                    <a:pt x="4086" y="479"/>
                    <a:pt x="4191" y="369"/>
                    <a:pt x="4189" y="236"/>
                  </a:cubicBezTo>
                  <a:cubicBezTo>
                    <a:pt x="4187" y="107"/>
                    <a:pt x="4107" y="0"/>
                    <a:pt x="39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7150680" y="3052440"/>
              <a:ext cx="47160" cy="6120"/>
            </a:xfrm>
            <a:custGeom>
              <a:avLst/>
              <a:gdLst/>
              <a:ahLst/>
              <a:cxnLst/>
              <a:rect l="l" t="t" r="r" b="b"/>
              <a:pathLst>
                <a:path w="4186" h="549" extrusionOk="0">
                  <a:moveTo>
                    <a:pt x="3945" y="1"/>
                  </a:moveTo>
                  <a:cubicBezTo>
                    <a:pt x="3945" y="1"/>
                    <a:pt x="3944" y="1"/>
                    <a:pt x="3943" y="1"/>
                  </a:cubicBezTo>
                  <a:lnTo>
                    <a:pt x="3938" y="1"/>
                  </a:lnTo>
                  <a:lnTo>
                    <a:pt x="234" y="69"/>
                  </a:lnTo>
                  <a:cubicBezTo>
                    <a:pt x="103" y="74"/>
                    <a:pt x="1" y="181"/>
                    <a:pt x="2" y="311"/>
                  </a:cubicBezTo>
                  <a:cubicBezTo>
                    <a:pt x="4" y="441"/>
                    <a:pt x="108" y="547"/>
                    <a:pt x="238" y="548"/>
                  </a:cubicBezTo>
                  <a:lnTo>
                    <a:pt x="242" y="548"/>
                  </a:lnTo>
                  <a:lnTo>
                    <a:pt x="3947" y="481"/>
                  </a:lnTo>
                  <a:cubicBezTo>
                    <a:pt x="4080" y="479"/>
                    <a:pt x="4186" y="371"/>
                    <a:pt x="4186" y="239"/>
                  </a:cubicBezTo>
                  <a:cubicBezTo>
                    <a:pt x="4184" y="107"/>
                    <a:pt x="4077" y="1"/>
                    <a:pt x="39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7155000" y="3112200"/>
              <a:ext cx="47160" cy="5760"/>
            </a:xfrm>
            <a:custGeom>
              <a:avLst/>
              <a:gdLst/>
              <a:ahLst/>
              <a:cxnLst/>
              <a:rect l="l" t="t" r="r" b="b"/>
              <a:pathLst>
                <a:path w="4188" h="550" extrusionOk="0">
                  <a:moveTo>
                    <a:pt x="3946" y="1"/>
                  </a:moveTo>
                  <a:lnTo>
                    <a:pt x="241" y="69"/>
                  </a:lnTo>
                  <a:cubicBezTo>
                    <a:pt x="108" y="69"/>
                    <a:pt x="1" y="179"/>
                    <a:pt x="2" y="311"/>
                  </a:cubicBezTo>
                  <a:cubicBezTo>
                    <a:pt x="4" y="444"/>
                    <a:pt x="112" y="550"/>
                    <a:pt x="245" y="550"/>
                  </a:cubicBezTo>
                  <a:lnTo>
                    <a:pt x="250" y="550"/>
                  </a:lnTo>
                  <a:lnTo>
                    <a:pt x="3955" y="481"/>
                  </a:lnTo>
                  <a:cubicBezTo>
                    <a:pt x="4083" y="477"/>
                    <a:pt x="4187" y="370"/>
                    <a:pt x="4186" y="239"/>
                  </a:cubicBezTo>
                  <a:cubicBezTo>
                    <a:pt x="4184" y="109"/>
                    <a:pt x="4080" y="4"/>
                    <a:pt x="3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7159320" y="3171960"/>
              <a:ext cx="47160" cy="6120"/>
            </a:xfrm>
            <a:custGeom>
              <a:avLst/>
              <a:gdLst/>
              <a:ahLst/>
              <a:cxnLst/>
              <a:rect l="l" t="t" r="r" b="b"/>
              <a:pathLst>
                <a:path w="4186" h="548" extrusionOk="0">
                  <a:moveTo>
                    <a:pt x="3945" y="0"/>
                  </a:moveTo>
                  <a:cubicBezTo>
                    <a:pt x="3944" y="0"/>
                    <a:pt x="3943" y="0"/>
                    <a:pt x="3942" y="0"/>
                  </a:cubicBezTo>
                  <a:lnTo>
                    <a:pt x="3938" y="0"/>
                  </a:lnTo>
                  <a:lnTo>
                    <a:pt x="233" y="68"/>
                  </a:lnTo>
                  <a:cubicBezTo>
                    <a:pt x="103" y="72"/>
                    <a:pt x="0" y="179"/>
                    <a:pt x="2" y="309"/>
                  </a:cubicBezTo>
                  <a:cubicBezTo>
                    <a:pt x="3" y="439"/>
                    <a:pt x="107" y="545"/>
                    <a:pt x="237" y="548"/>
                  </a:cubicBezTo>
                  <a:lnTo>
                    <a:pt x="242" y="548"/>
                  </a:lnTo>
                  <a:lnTo>
                    <a:pt x="3947" y="480"/>
                  </a:lnTo>
                  <a:cubicBezTo>
                    <a:pt x="4080" y="479"/>
                    <a:pt x="4185" y="371"/>
                    <a:pt x="4185" y="237"/>
                  </a:cubicBezTo>
                  <a:cubicBezTo>
                    <a:pt x="4184" y="105"/>
                    <a:pt x="4077" y="0"/>
                    <a:pt x="39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7384680" y="3314880"/>
              <a:ext cx="162720" cy="123840"/>
            </a:xfrm>
            <a:custGeom>
              <a:avLst/>
              <a:gdLst/>
              <a:ahLst/>
              <a:cxnLst/>
              <a:rect l="l" t="t" r="r" b="b"/>
              <a:pathLst>
                <a:path w="14279" h="9894" extrusionOk="0">
                  <a:moveTo>
                    <a:pt x="10751" y="1"/>
                  </a:moveTo>
                  <a:lnTo>
                    <a:pt x="1" y="9390"/>
                  </a:lnTo>
                  <a:lnTo>
                    <a:pt x="14265" y="9894"/>
                  </a:lnTo>
                  <a:cubicBezTo>
                    <a:pt x="14271" y="9727"/>
                    <a:pt x="14278" y="9560"/>
                    <a:pt x="14278" y="9390"/>
                  </a:cubicBezTo>
                  <a:cubicBezTo>
                    <a:pt x="14278" y="5794"/>
                    <a:pt x="12946" y="2510"/>
                    <a:pt x="10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7379640" y="3310560"/>
              <a:ext cx="171360" cy="132120"/>
            </a:xfrm>
            <a:custGeom>
              <a:avLst/>
              <a:gdLst/>
              <a:ahLst/>
              <a:cxnLst/>
              <a:rect l="l" t="t" r="r" b="b"/>
              <a:pathLst>
                <a:path w="15027" h="10536" extrusionOk="0">
                  <a:moveTo>
                    <a:pt x="11146" y="775"/>
                  </a:moveTo>
                  <a:cubicBezTo>
                    <a:pt x="13238" y="3282"/>
                    <a:pt x="14385" y="6446"/>
                    <a:pt x="14385" y="9711"/>
                  </a:cubicBezTo>
                  <a:cubicBezTo>
                    <a:pt x="14385" y="9768"/>
                    <a:pt x="14385" y="9827"/>
                    <a:pt x="14384" y="9884"/>
                  </a:cubicBezTo>
                  <a:lnTo>
                    <a:pt x="1250" y="9420"/>
                  </a:lnTo>
                  <a:lnTo>
                    <a:pt x="11146" y="775"/>
                  </a:lnTo>
                  <a:close/>
                  <a:moveTo>
                    <a:pt x="11179" y="1"/>
                  </a:moveTo>
                  <a:cubicBezTo>
                    <a:pt x="11104" y="1"/>
                    <a:pt x="11029" y="27"/>
                    <a:pt x="10969" y="80"/>
                  </a:cubicBezTo>
                  <a:lnTo>
                    <a:pt x="219" y="9471"/>
                  </a:lnTo>
                  <a:cubicBezTo>
                    <a:pt x="1" y="9661"/>
                    <a:pt x="128" y="10021"/>
                    <a:pt x="418" y="10032"/>
                  </a:cubicBezTo>
                  <a:lnTo>
                    <a:pt x="14682" y="10535"/>
                  </a:lnTo>
                  <a:lnTo>
                    <a:pt x="14691" y="10535"/>
                  </a:lnTo>
                  <a:cubicBezTo>
                    <a:pt x="14864" y="10535"/>
                    <a:pt x="15009" y="10341"/>
                    <a:pt x="15016" y="10166"/>
                  </a:cubicBezTo>
                  <a:cubicBezTo>
                    <a:pt x="15022" y="10014"/>
                    <a:pt x="15026" y="9863"/>
                    <a:pt x="15026" y="9711"/>
                  </a:cubicBezTo>
                  <a:cubicBezTo>
                    <a:pt x="15026" y="6180"/>
                    <a:pt x="13745" y="2768"/>
                    <a:pt x="11421" y="111"/>
                  </a:cubicBezTo>
                  <a:cubicBezTo>
                    <a:pt x="11357" y="38"/>
                    <a:pt x="11268" y="1"/>
                    <a:pt x="11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7220880" y="3252960"/>
              <a:ext cx="175320" cy="340560"/>
            </a:xfrm>
            <a:custGeom>
              <a:avLst/>
              <a:gdLst/>
              <a:ahLst/>
              <a:cxnLst/>
              <a:rect l="l" t="t" r="r" b="b"/>
              <a:pathLst>
                <a:path w="15397" h="27080" extrusionOk="0">
                  <a:moveTo>
                    <a:pt x="14278" y="1"/>
                  </a:moveTo>
                  <a:cubicBezTo>
                    <a:pt x="6392" y="1"/>
                    <a:pt x="0" y="6394"/>
                    <a:pt x="0" y="14278"/>
                  </a:cubicBezTo>
                  <a:cubicBezTo>
                    <a:pt x="0" y="19892"/>
                    <a:pt x="3241" y="24747"/>
                    <a:pt x="7953" y="27079"/>
                  </a:cubicBezTo>
                  <a:lnTo>
                    <a:pt x="14276" y="14278"/>
                  </a:lnTo>
                  <a:lnTo>
                    <a:pt x="15396" y="49"/>
                  </a:lnTo>
                  <a:cubicBezTo>
                    <a:pt x="15027" y="20"/>
                    <a:pt x="14654" y="1"/>
                    <a:pt x="142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7217280" y="3249000"/>
              <a:ext cx="183240" cy="348840"/>
            </a:xfrm>
            <a:custGeom>
              <a:avLst/>
              <a:gdLst/>
              <a:ahLst/>
              <a:cxnLst/>
              <a:rect l="l" t="t" r="r" b="b"/>
              <a:pathLst>
                <a:path w="16050" h="27718" extrusionOk="0">
                  <a:moveTo>
                    <a:pt x="14599" y="640"/>
                  </a:moveTo>
                  <a:cubicBezTo>
                    <a:pt x="14840" y="640"/>
                    <a:pt x="15092" y="648"/>
                    <a:pt x="15373" y="665"/>
                  </a:cubicBezTo>
                  <a:lnTo>
                    <a:pt x="14284" y="14511"/>
                  </a:lnTo>
                  <a:lnTo>
                    <a:pt x="8131" y="26965"/>
                  </a:lnTo>
                  <a:cubicBezTo>
                    <a:pt x="3503" y="24546"/>
                    <a:pt x="642" y="19835"/>
                    <a:pt x="642" y="14597"/>
                  </a:cubicBezTo>
                  <a:cubicBezTo>
                    <a:pt x="642" y="6902"/>
                    <a:pt x="6902" y="640"/>
                    <a:pt x="14599" y="640"/>
                  </a:cubicBezTo>
                  <a:close/>
                  <a:moveTo>
                    <a:pt x="14599" y="0"/>
                  </a:moveTo>
                  <a:cubicBezTo>
                    <a:pt x="6549" y="0"/>
                    <a:pt x="0" y="6549"/>
                    <a:pt x="0" y="14597"/>
                  </a:cubicBezTo>
                  <a:cubicBezTo>
                    <a:pt x="0" y="20188"/>
                    <a:pt x="3118" y="25202"/>
                    <a:pt x="8134" y="27685"/>
                  </a:cubicBezTo>
                  <a:cubicBezTo>
                    <a:pt x="8177" y="27707"/>
                    <a:pt x="8226" y="27718"/>
                    <a:pt x="8274" y="27718"/>
                  </a:cubicBezTo>
                  <a:cubicBezTo>
                    <a:pt x="8396" y="27718"/>
                    <a:pt x="8507" y="27649"/>
                    <a:pt x="8561" y="27541"/>
                  </a:cubicBezTo>
                  <a:lnTo>
                    <a:pt x="14886" y="14739"/>
                  </a:lnTo>
                  <a:cubicBezTo>
                    <a:pt x="14903" y="14702"/>
                    <a:pt x="14915" y="14663"/>
                    <a:pt x="14918" y="14622"/>
                  </a:cubicBezTo>
                  <a:lnTo>
                    <a:pt x="16037" y="393"/>
                  </a:lnTo>
                  <a:cubicBezTo>
                    <a:pt x="16050" y="217"/>
                    <a:pt x="15918" y="62"/>
                    <a:pt x="15742" y="49"/>
                  </a:cubicBezTo>
                  <a:cubicBezTo>
                    <a:pt x="15309" y="15"/>
                    <a:pt x="14946" y="0"/>
                    <a:pt x="14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7312320" y="3433320"/>
              <a:ext cx="234720" cy="179280"/>
            </a:xfrm>
            <a:custGeom>
              <a:avLst/>
              <a:gdLst/>
              <a:ahLst/>
              <a:cxnLst/>
              <a:rect l="l" t="t" r="r" b="b"/>
              <a:pathLst>
                <a:path w="20589" h="14278" extrusionOk="0">
                  <a:moveTo>
                    <a:pt x="6324" y="0"/>
                  </a:moveTo>
                  <a:lnTo>
                    <a:pt x="1" y="12801"/>
                  </a:lnTo>
                  <a:cubicBezTo>
                    <a:pt x="1960" y="13772"/>
                    <a:pt x="4118" y="14278"/>
                    <a:pt x="6305" y="14278"/>
                  </a:cubicBezTo>
                  <a:cubicBezTo>
                    <a:pt x="6311" y="14278"/>
                    <a:pt x="6317" y="14278"/>
                    <a:pt x="6324" y="14278"/>
                  </a:cubicBezTo>
                  <a:cubicBezTo>
                    <a:pt x="14039" y="14278"/>
                    <a:pt x="20322" y="8155"/>
                    <a:pt x="20588" y="504"/>
                  </a:cubicBezTo>
                  <a:lnTo>
                    <a:pt x="63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7308000" y="3429000"/>
              <a:ext cx="243000" cy="187200"/>
            </a:xfrm>
            <a:custGeom>
              <a:avLst/>
              <a:gdLst/>
              <a:ahLst/>
              <a:cxnLst/>
              <a:rect l="l" t="t" r="r" b="b"/>
              <a:pathLst>
                <a:path w="21280" h="14920" extrusionOk="0">
                  <a:moveTo>
                    <a:pt x="6884" y="649"/>
                  </a:moveTo>
                  <a:lnTo>
                    <a:pt x="20619" y="1134"/>
                  </a:lnTo>
                  <a:cubicBezTo>
                    <a:pt x="20198" y="8530"/>
                    <a:pt x="14139" y="14278"/>
                    <a:pt x="6690" y="14278"/>
                  </a:cubicBezTo>
                  <a:cubicBezTo>
                    <a:pt x="4629" y="14278"/>
                    <a:pt x="2648" y="13840"/>
                    <a:pt x="796" y="12973"/>
                  </a:cubicBezTo>
                  <a:lnTo>
                    <a:pt x="6884" y="649"/>
                  </a:lnTo>
                  <a:close/>
                  <a:moveTo>
                    <a:pt x="6675" y="1"/>
                  </a:moveTo>
                  <a:cubicBezTo>
                    <a:pt x="6556" y="1"/>
                    <a:pt x="6453" y="74"/>
                    <a:pt x="6403" y="179"/>
                  </a:cubicBezTo>
                  <a:lnTo>
                    <a:pt x="78" y="12980"/>
                  </a:lnTo>
                  <a:cubicBezTo>
                    <a:pt x="1" y="13139"/>
                    <a:pt x="65" y="13330"/>
                    <a:pt x="225" y="13409"/>
                  </a:cubicBezTo>
                  <a:cubicBezTo>
                    <a:pt x="2247" y="14411"/>
                    <a:pt x="4423" y="14919"/>
                    <a:pt x="6690" y="14919"/>
                  </a:cubicBezTo>
                  <a:cubicBezTo>
                    <a:pt x="14593" y="14919"/>
                    <a:pt x="20999" y="8732"/>
                    <a:pt x="21273" y="835"/>
                  </a:cubicBezTo>
                  <a:cubicBezTo>
                    <a:pt x="21279" y="659"/>
                    <a:pt x="21141" y="511"/>
                    <a:pt x="20964" y="506"/>
                  </a:cubicBezTo>
                  <a:lnTo>
                    <a:pt x="6701" y="2"/>
                  </a:lnTo>
                  <a:cubicBezTo>
                    <a:pt x="6693" y="1"/>
                    <a:pt x="6684" y="1"/>
                    <a:pt x="66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7384680" y="3253680"/>
              <a:ext cx="122400" cy="178560"/>
            </a:xfrm>
            <a:custGeom>
              <a:avLst/>
              <a:gdLst/>
              <a:ahLst/>
              <a:cxnLst/>
              <a:rect l="l" t="t" r="r" b="b"/>
              <a:pathLst>
                <a:path w="10751" h="14231" extrusionOk="0">
                  <a:moveTo>
                    <a:pt x="1119" y="1"/>
                  </a:moveTo>
                  <a:lnTo>
                    <a:pt x="1" y="14230"/>
                  </a:lnTo>
                  <a:lnTo>
                    <a:pt x="1" y="14230"/>
                  </a:lnTo>
                  <a:lnTo>
                    <a:pt x="10751" y="4841"/>
                  </a:lnTo>
                  <a:cubicBezTo>
                    <a:pt x="8364" y="2110"/>
                    <a:pt x="4955" y="298"/>
                    <a:pt x="1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7381080" y="3249720"/>
              <a:ext cx="129960" cy="186120"/>
            </a:xfrm>
            <a:custGeom>
              <a:avLst/>
              <a:gdLst/>
              <a:ahLst/>
              <a:cxnLst/>
              <a:rect l="l" t="t" r="r" b="b"/>
              <a:pathLst>
                <a:path w="11442" h="14871" extrusionOk="0">
                  <a:moveTo>
                    <a:pt x="1748" y="668"/>
                  </a:moveTo>
                  <a:cubicBezTo>
                    <a:pt x="5169" y="1012"/>
                    <a:pt x="8302" y="2586"/>
                    <a:pt x="10631" y="5133"/>
                  </a:cubicBezTo>
                  <a:lnTo>
                    <a:pt x="715" y="13793"/>
                  </a:lnTo>
                  <a:lnTo>
                    <a:pt x="1748" y="668"/>
                  </a:lnTo>
                  <a:close/>
                  <a:moveTo>
                    <a:pt x="1452" y="0"/>
                  </a:moveTo>
                  <a:cubicBezTo>
                    <a:pt x="1286" y="0"/>
                    <a:pt x="1147" y="128"/>
                    <a:pt x="1134" y="296"/>
                  </a:cubicBezTo>
                  <a:lnTo>
                    <a:pt x="15" y="14525"/>
                  </a:lnTo>
                  <a:cubicBezTo>
                    <a:pt x="1" y="14711"/>
                    <a:pt x="147" y="14871"/>
                    <a:pt x="335" y="14871"/>
                  </a:cubicBezTo>
                  <a:cubicBezTo>
                    <a:pt x="412" y="14871"/>
                    <a:pt x="487" y="14843"/>
                    <a:pt x="546" y="14792"/>
                  </a:cubicBezTo>
                  <a:lnTo>
                    <a:pt x="11295" y="5402"/>
                  </a:lnTo>
                  <a:cubicBezTo>
                    <a:pt x="11429" y="5285"/>
                    <a:pt x="11442" y="5083"/>
                    <a:pt x="11326" y="4950"/>
                  </a:cubicBezTo>
                  <a:cubicBezTo>
                    <a:pt x="8796" y="2056"/>
                    <a:pt x="5299" y="297"/>
                    <a:pt x="1478" y="2"/>
                  </a:cubicBezTo>
                  <a:cubicBezTo>
                    <a:pt x="1469" y="1"/>
                    <a:pt x="1460" y="0"/>
                    <a:pt x="1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8422560" y="3198960"/>
              <a:ext cx="609480" cy="1405080"/>
            </a:xfrm>
            <a:custGeom>
              <a:avLst/>
              <a:gdLst/>
              <a:ahLst/>
              <a:cxnLst/>
              <a:rect l="l" t="t" r="r" b="b"/>
              <a:pathLst>
                <a:path w="53242" h="111476" extrusionOk="0">
                  <a:moveTo>
                    <a:pt x="25133" y="54215"/>
                  </a:moveTo>
                  <a:cubicBezTo>
                    <a:pt x="26190" y="55358"/>
                    <a:pt x="28899" y="56700"/>
                    <a:pt x="29251" y="56870"/>
                  </a:cubicBezTo>
                  <a:cubicBezTo>
                    <a:pt x="28882" y="57777"/>
                    <a:pt x="28514" y="58656"/>
                    <a:pt x="28154" y="59479"/>
                  </a:cubicBezTo>
                  <a:cubicBezTo>
                    <a:pt x="26912" y="62336"/>
                    <a:pt x="25770" y="64670"/>
                    <a:pt x="24948" y="66288"/>
                  </a:cubicBezTo>
                  <a:cubicBezTo>
                    <a:pt x="24783" y="66615"/>
                    <a:pt x="24635" y="66903"/>
                    <a:pt x="24496" y="67170"/>
                  </a:cubicBezTo>
                  <a:lnTo>
                    <a:pt x="24360" y="67170"/>
                  </a:lnTo>
                  <a:cubicBezTo>
                    <a:pt x="24319" y="66854"/>
                    <a:pt x="24273" y="66508"/>
                    <a:pt x="24221" y="66120"/>
                  </a:cubicBezTo>
                  <a:cubicBezTo>
                    <a:pt x="23970" y="64300"/>
                    <a:pt x="23576" y="61706"/>
                    <a:pt x="22963" y="58621"/>
                  </a:cubicBezTo>
                  <a:cubicBezTo>
                    <a:pt x="22771" y="57646"/>
                    <a:pt x="22547" y="56607"/>
                    <a:pt x="22307" y="55543"/>
                  </a:cubicBezTo>
                  <a:cubicBezTo>
                    <a:pt x="22548" y="55446"/>
                    <a:pt x="23919" y="54893"/>
                    <a:pt x="25133" y="54215"/>
                  </a:cubicBezTo>
                  <a:close/>
                  <a:moveTo>
                    <a:pt x="11331" y="0"/>
                  </a:moveTo>
                  <a:cubicBezTo>
                    <a:pt x="10982" y="0"/>
                    <a:pt x="10625" y="81"/>
                    <a:pt x="10281" y="259"/>
                  </a:cubicBezTo>
                  <a:cubicBezTo>
                    <a:pt x="8446" y="1208"/>
                    <a:pt x="7963" y="4904"/>
                    <a:pt x="8266" y="6724"/>
                  </a:cubicBezTo>
                  <a:cubicBezTo>
                    <a:pt x="8293" y="6880"/>
                    <a:pt x="8979" y="9272"/>
                    <a:pt x="9017" y="9272"/>
                  </a:cubicBezTo>
                  <a:cubicBezTo>
                    <a:pt x="9017" y="9272"/>
                    <a:pt x="9017" y="9272"/>
                    <a:pt x="9018" y="9272"/>
                  </a:cubicBezTo>
                  <a:lnTo>
                    <a:pt x="9054" y="9247"/>
                  </a:lnTo>
                  <a:lnTo>
                    <a:pt x="9054" y="9247"/>
                  </a:lnTo>
                  <a:cubicBezTo>
                    <a:pt x="8972" y="9830"/>
                    <a:pt x="8893" y="10457"/>
                    <a:pt x="8820" y="11142"/>
                  </a:cubicBezTo>
                  <a:cubicBezTo>
                    <a:pt x="8694" y="12407"/>
                    <a:pt x="8564" y="13841"/>
                    <a:pt x="8527" y="15409"/>
                  </a:cubicBezTo>
                  <a:cubicBezTo>
                    <a:pt x="8512" y="15984"/>
                    <a:pt x="8502" y="16576"/>
                    <a:pt x="8504" y="17186"/>
                  </a:cubicBezTo>
                  <a:lnTo>
                    <a:pt x="8504" y="17186"/>
                  </a:lnTo>
                  <a:cubicBezTo>
                    <a:pt x="8484" y="17030"/>
                    <a:pt x="7721" y="14814"/>
                    <a:pt x="7656" y="14675"/>
                  </a:cubicBezTo>
                  <a:cubicBezTo>
                    <a:pt x="6897" y="13089"/>
                    <a:pt x="4577" y="10519"/>
                    <a:pt x="2588" y="10519"/>
                  </a:cubicBezTo>
                  <a:cubicBezTo>
                    <a:pt x="2489" y="10519"/>
                    <a:pt x="2392" y="10526"/>
                    <a:pt x="2295" y="10539"/>
                  </a:cubicBezTo>
                  <a:cubicBezTo>
                    <a:pt x="820" y="10738"/>
                    <a:pt x="0" y="12214"/>
                    <a:pt x="332" y="13604"/>
                  </a:cubicBezTo>
                  <a:cubicBezTo>
                    <a:pt x="672" y="15023"/>
                    <a:pt x="2128" y="16075"/>
                    <a:pt x="3392" y="16627"/>
                  </a:cubicBezTo>
                  <a:cubicBezTo>
                    <a:pt x="4574" y="17145"/>
                    <a:pt x="7124" y="17198"/>
                    <a:pt x="8106" y="17198"/>
                  </a:cubicBezTo>
                  <a:cubicBezTo>
                    <a:pt x="8355" y="17198"/>
                    <a:pt x="8503" y="17194"/>
                    <a:pt x="8504" y="17194"/>
                  </a:cubicBezTo>
                  <a:cubicBezTo>
                    <a:pt x="8504" y="17194"/>
                    <a:pt x="8504" y="17194"/>
                    <a:pt x="8504" y="17194"/>
                  </a:cubicBezTo>
                  <a:lnTo>
                    <a:pt x="8504" y="17194"/>
                  </a:lnTo>
                  <a:cubicBezTo>
                    <a:pt x="8508" y="18243"/>
                    <a:pt x="8545" y="19342"/>
                    <a:pt x="8647" y="20476"/>
                  </a:cubicBezTo>
                  <a:cubicBezTo>
                    <a:pt x="8807" y="22276"/>
                    <a:pt x="9067" y="24160"/>
                    <a:pt x="9586" y="26067"/>
                  </a:cubicBezTo>
                  <a:cubicBezTo>
                    <a:pt x="9592" y="26089"/>
                    <a:pt x="9600" y="26111"/>
                    <a:pt x="9606" y="26131"/>
                  </a:cubicBezTo>
                  <a:cubicBezTo>
                    <a:pt x="9283" y="25622"/>
                    <a:pt x="8325" y="24223"/>
                    <a:pt x="8240" y="24125"/>
                  </a:cubicBezTo>
                  <a:cubicBezTo>
                    <a:pt x="7225" y="22953"/>
                    <a:pt x="4839" y="21363"/>
                    <a:pt x="2974" y="21363"/>
                  </a:cubicBezTo>
                  <a:cubicBezTo>
                    <a:pt x="2618" y="21363"/>
                    <a:pt x="2282" y="21421"/>
                    <a:pt x="1977" y="21551"/>
                  </a:cubicBezTo>
                  <a:cubicBezTo>
                    <a:pt x="606" y="22132"/>
                    <a:pt x="205" y="23772"/>
                    <a:pt x="893" y="25024"/>
                  </a:cubicBezTo>
                  <a:cubicBezTo>
                    <a:pt x="1596" y="26302"/>
                    <a:pt x="3279" y="26935"/>
                    <a:pt x="4642" y="27134"/>
                  </a:cubicBezTo>
                  <a:cubicBezTo>
                    <a:pt x="4805" y="27158"/>
                    <a:pt x="4988" y="27169"/>
                    <a:pt x="5184" y="27169"/>
                  </a:cubicBezTo>
                  <a:cubicBezTo>
                    <a:pt x="6834" y="27169"/>
                    <a:pt x="9445" y="26412"/>
                    <a:pt x="9674" y="26343"/>
                  </a:cubicBezTo>
                  <a:cubicBezTo>
                    <a:pt x="10185" y="28155"/>
                    <a:pt x="10857" y="29974"/>
                    <a:pt x="11637" y="31775"/>
                  </a:cubicBezTo>
                  <a:cubicBezTo>
                    <a:pt x="12082" y="32806"/>
                    <a:pt x="12564" y="33831"/>
                    <a:pt x="13058" y="34851"/>
                  </a:cubicBezTo>
                  <a:cubicBezTo>
                    <a:pt x="12763" y="34419"/>
                    <a:pt x="12495" y="34034"/>
                    <a:pt x="12453" y="33985"/>
                  </a:cubicBezTo>
                  <a:cubicBezTo>
                    <a:pt x="11438" y="32812"/>
                    <a:pt x="9051" y="31224"/>
                    <a:pt x="7186" y="31224"/>
                  </a:cubicBezTo>
                  <a:cubicBezTo>
                    <a:pt x="6830" y="31224"/>
                    <a:pt x="6494" y="31281"/>
                    <a:pt x="6190" y="31410"/>
                  </a:cubicBezTo>
                  <a:cubicBezTo>
                    <a:pt x="4819" y="31993"/>
                    <a:pt x="4418" y="33633"/>
                    <a:pt x="5106" y="34885"/>
                  </a:cubicBezTo>
                  <a:cubicBezTo>
                    <a:pt x="5809" y="36163"/>
                    <a:pt x="7492" y="36795"/>
                    <a:pt x="8855" y="36994"/>
                  </a:cubicBezTo>
                  <a:cubicBezTo>
                    <a:pt x="9017" y="37017"/>
                    <a:pt x="9198" y="37028"/>
                    <a:pt x="9392" y="37028"/>
                  </a:cubicBezTo>
                  <a:cubicBezTo>
                    <a:pt x="10860" y="37028"/>
                    <a:pt x="13099" y="36426"/>
                    <a:pt x="13746" y="36243"/>
                  </a:cubicBezTo>
                  <a:cubicBezTo>
                    <a:pt x="13941" y="36634"/>
                    <a:pt x="14130" y="37025"/>
                    <a:pt x="14324" y="37413"/>
                  </a:cubicBezTo>
                  <a:cubicBezTo>
                    <a:pt x="15263" y="39280"/>
                    <a:pt x="16206" y="41138"/>
                    <a:pt x="17074" y="42989"/>
                  </a:cubicBezTo>
                  <a:cubicBezTo>
                    <a:pt x="17382" y="43641"/>
                    <a:pt x="17660" y="44295"/>
                    <a:pt x="17940" y="44947"/>
                  </a:cubicBezTo>
                  <a:cubicBezTo>
                    <a:pt x="17678" y="44563"/>
                    <a:pt x="17454" y="44242"/>
                    <a:pt x="17414" y="44197"/>
                  </a:cubicBezTo>
                  <a:cubicBezTo>
                    <a:pt x="16401" y="43025"/>
                    <a:pt x="14013" y="41435"/>
                    <a:pt x="12149" y="41435"/>
                  </a:cubicBezTo>
                  <a:cubicBezTo>
                    <a:pt x="11793" y="41435"/>
                    <a:pt x="11457" y="41493"/>
                    <a:pt x="11153" y="41623"/>
                  </a:cubicBezTo>
                  <a:cubicBezTo>
                    <a:pt x="9782" y="42205"/>
                    <a:pt x="9381" y="43846"/>
                    <a:pt x="10069" y="45098"/>
                  </a:cubicBezTo>
                  <a:cubicBezTo>
                    <a:pt x="10772" y="46374"/>
                    <a:pt x="12453" y="47007"/>
                    <a:pt x="13818" y="47206"/>
                  </a:cubicBezTo>
                  <a:cubicBezTo>
                    <a:pt x="13980" y="47230"/>
                    <a:pt x="14162" y="47241"/>
                    <a:pt x="14357" y="47241"/>
                  </a:cubicBezTo>
                  <a:cubicBezTo>
                    <a:pt x="15745" y="47241"/>
                    <a:pt x="17813" y="46703"/>
                    <a:pt x="18577" y="46492"/>
                  </a:cubicBezTo>
                  <a:cubicBezTo>
                    <a:pt x="18843" y="47170"/>
                    <a:pt x="19113" y="47848"/>
                    <a:pt x="19341" y="48515"/>
                  </a:cubicBezTo>
                  <a:cubicBezTo>
                    <a:pt x="19486" y="48975"/>
                    <a:pt x="19659" y="49409"/>
                    <a:pt x="19779" y="49877"/>
                  </a:cubicBezTo>
                  <a:cubicBezTo>
                    <a:pt x="19908" y="50340"/>
                    <a:pt x="20037" y="50798"/>
                    <a:pt x="20163" y="51252"/>
                  </a:cubicBezTo>
                  <a:cubicBezTo>
                    <a:pt x="20375" y="52137"/>
                    <a:pt x="20599" y="53045"/>
                    <a:pt x="20784" y="53912"/>
                  </a:cubicBezTo>
                  <a:cubicBezTo>
                    <a:pt x="20917" y="54513"/>
                    <a:pt x="21033" y="55089"/>
                    <a:pt x="21151" y="55669"/>
                  </a:cubicBezTo>
                  <a:cubicBezTo>
                    <a:pt x="20854" y="55016"/>
                    <a:pt x="20243" y="53750"/>
                    <a:pt x="20182" y="53651"/>
                  </a:cubicBezTo>
                  <a:cubicBezTo>
                    <a:pt x="19290" y="52232"/>
                    <a:pt x="16885" y="50088"/>
                    <a:pt x="14952" y="50088"/>
                  </a:cubicBezTo>
                  <a:cubicBezTo>
                    <a:pt x="14756" y="50088"/>
                    <a:pt x="14565" y="50110"/>
                    <a:pt x="14382" y="50157"/>
                  </a:cubicBezTo>
                  <a:cubicBezTo>
                    <a:pt x="12939" y="50526"/>
                    <a:pt x="12293" y="52085"/>
                    <a:pt x="12784" y="53427"/>
                  </a:cubicBezTo>
                  <a:cubicBezTo>
                    <a:pt x="13286" y="54797"/>
                    <a:pt x="14853" y="55678"/>
                    <a:pt x="16171" y="56080"/>
                  </a:cubicBezTo>
                  <a:cubicBezTo>
                    <a:pt x="16672" y="56234"/>
                    <a:pt x="17384" y="56286"/>
                    <a:pt x="18117" y="56286"/>
                  </a:cubicBezTo>
                  <a:cubicBezTo>
                    <a:pt x="19506" y="56286"/>
                    <a:pt x="20972" y="56100"/>
                    <a:pt x="21235" y="56064"/>
                  </a:cubicBezTo>
                  <a:cubicBezTo>
                    <a:pt x="21428" y="57025"/>
                    <a:pt x="21605" y="57961"/>
                    <a:pt x="21759" y="58845"/>
                  </a:cubicBezTo>
                  <a:cubicBezTo>
                    <a:pt x="22301" y="61914"/>
                    <a:pt x="22635" y="64490"/>
                    <a:pt x="22843" y="66293"/>
                  </a:cubicBezTo>
                  <a:cubicBezTo>
                    <a:pt x="22879" y="66613"/>
                    <a:pt x="22911" y="66900"/>
                    <a:pt x="22941" y="67170"/>
                  </a:cubicBezTo>
                  <a:lnTo>
                    <a:pt x="16722" y="67170"/>
                  </a:lnTo>
                  <a:lnTo>
                    <a:pt x="18720" y="106185"/>
                  </a:lnTo>
                  <a:cubicBezTo>
                    <a:pt x="18873" y="109150"/>
                    <a:pt x="21321" y="111476"/>
                    <a:pt x="24291" y="111476"/>
                  </a:cubicBezTo>
                  <a:cubicBezTo>
                    <a:pt x="27259" y="111476"/>
                    <a:pt x="29708" y="109150"/>
                    <a:pt x="29860" y="106185"/>
                  </a:cubicBezTo>
                  <a:lnTo>
                    <a:pt x="31860" y="67170"/>
                  </a:lnTo>
                  <a:lnTo>
                    <a:pt x="26066" y="67170"/>
                  </a:lnTo>
                  <a:cubicBezTo>
                    <a:pt x="26108" y="67081"/>
                    <a:pt x="26149" y="66997"/>
                    <a:pt x="26195" y="66903"/>
                  </a:cubicBezTo>
                  <a:cubicBezTo>
                    <a:pt x="26990" y="65247"/>
                    <a:pt x="28091" y="62868"/>
                    <a:pt x="29283" y="59955"/>
                  </a:cubicBezTo>
                  <a:cubicBezTo>
                    <a:pt x="29661" y="59037"/>
                    <a:pt x="30047" y="58047"/>
                    <a:pt x="30434" y="57026"/>
                  </a:cubicBezTo>
                  <a:cubicBezTo>
                    <a:pt x="30744" y="57092"/>
                    <a:pt x="32824" y="57515"/>
                    <a:pt x="34407" y="57515"/>
                  </a:cubicBezTo>
                  <a:cubicBezTo>
                    <a:pt x="34812" y="57515"/>
                    <a:pt x="35184" y="57487"/>
                    <a:pt x="35486" y="57419"/>
                  </a:cubicBezTo>
                  <a:cubicBezTo>
                    <a:pt x="36830" y="57116"/>
                    <a:pt x="38457" y="56356"/>
                    <a:pt x="39059" y="55026"/>
                  </a:cubicBezTo>
                  <a:cubicBezTo>
                    <a:pt x="39649" y="53726"/>
                    <a:pt x="39122" y="52121"/>
                    <a:pt x="37710" y="51646"/>
                  </a:cubicBezTo>
                  <a:cubicBezTo>
                    <a:pt x="37468" y="51565"/>
                    <a:pt x="37210" y="51528"/>
                    <a:pt x="36941" y="51528"/>
                  </a:cubicBezTo>
                  <a:cubicBezTo>
                    <a:pt x="35040" y="51528"/>
                    <a:pt x="32625" y="53397"/>
                    <a:pt x="31665" y="54698"/>
                  </a:cubicBezTo>
                  <a:cubicBezTo>
                    <a:pt x="31601" y="54786"/>
                    <a:pt x="31005" y="55814"/>
                    <a:pt x="30640" y="56470"/>
                  </a:cubicBezTo>
                  <a:cubicBezTo>
                    <a:pt x="30797" y="56051"/>
                    <a:pt x="30952" y="55648"/>
                    <a:pt x="31107" y="55216"/>
                  </a:cubicBezTo>
                  <a:cubicBezTo>
                    <a:pt x="31421" y="54363"/>
                    <a:pt x="31708" y="53503"/>
                    <a:pt x="32020" y="52580"/>
                  </a:cubicBezTo>
                  <a:cubicBezTo>
                    <a:pt x="32154" y="52128"/>
                    <a:pt x="32291" y="51673"/>
                    <a:pt x="32427" y="51213"/>
                  </a:cubicBezTo>
                  <a:cubicBezTo>
                    <a:pt x="32573" y="50760"/>
                    <a:pt x="32671" y="50262"/>
                    <a:pt x="32796" y="49782"/>
                  </a:cubicBezTo>
                  <a:cubicBezTo>
                    <a:pt x="33062" y="48663"/>
                    <a:pt x="33278" y="47517"/>
                    <a:pt x="33469" y="46357"/>
                  </a:cubicBezTo>
                  <a:cubicBezTo>
                    <a:pt x="34180" y="46616"/>
                    <a:pt x="36624" y="47467"/>
                    <a:pt x="38050" y="47467"/>
                  </a:cubicBezTo>
                  <a:cubicBezTo>
                    <a:pt x="38123" y="47467"/>
                    <a:pt x="38194" y="47464"/>
                    <a:pt x="38262" y="47460"/>
                  </a:cubicBezTo>
                  <a:cubicBezTo>
                    <a:pt x="39637" y="47363"/>
                    <a:pt x="41362" y="46858"/>
                    <a:pt x="42158" y="45636"/>
                  </a:cubicBezTo>
                  <a:cubicBezTo>
                    <a:pt x="42937" y="44439"/>
                    <a:pt x="42660" y="42774"/>
                    <a:pt x="41336" y="42091"/>
                  </a:cubicBezTo>
                  <a:cubicBezTo>
                    <a:pt x="40971" y="41903"/>
                    <a:pt x="40548" y="41821"/>
                    <a:pt x="40094" y="41821"/>
                  </a:cubicBezTo>
                  <a:cubicBezTo>
                    <a:pt x="38268" y="41821"/>
                    <a:pt x="35948" y="43148"/>
                    <a:pt x="34900" y="44191"/>
                  </a:cubicBezTo>
                  <a:cubicBezTo>
                    <a:pt x="34818" y="44272"/>
                    <a:pt x="33985" y="45311"/>
                    <a:pt x="33538" y="45891"/>
                  </a:cubicBezTo>
                  <a:cubicBezTo>
                    <a:pt x="33648" y="45194"/>
                    <a:pt x="33761" y="44497"/>
                    <a:pt x="33849" y="43787"/>
                  </a:cubicBezTo>
                  <a:cubicBezTo>
                    <a:pt x="34104" y="41738"/>
                    <a:pt x="34297" y="39657"/>
                    <a:pt x="34499" y="37581"/>
                  </a:cubicBezTo>
                  <a:cubicBezTo>
                    <a:pt x="34560" y="36945"/>
                    <a:pt x="34631" y="36313"/>
                    <a:pt x="34697" y="35679"/>
                  </a:cubicBezTo>
                  <a:cubicBezTo>
                    <a:pt x="34950" y="35774"/>
                    <a:pt x="37830" y="36847"/>
                    <a:pt x="39437" y="36847"/>
                  </a:cubicBezTo>
                  <a:cubicBezTo>
                    <a:pt x="39512" y="36847"/>
                    <a:pt x="39584" y="36845"/>
                    <a:pt x="39653" y="36840"/>
                  </a:cubicBezTo>
                  <a:cubicBezTo>
                    <a:pt x="41028" y="36745"/>
                    <a:pt x="42752" y="36240"/>
                    <a:pt x="43549" y="35017"/>
                  </a:cubicBezTo>
                  <a:cubicBezTo>
                    <a:pt x="44328" y="33819"/>
                    <a:pt x="44049" y="32154"/>
                    <a:pt x="42727" y="31472"/>
                  </a:cubicBezTo>
                  <a:cubicBezTo>
                    <a:pt x="42361" y="31283"/>
                    <a:pt x="41938" y="31201"/>
                    <a:pt x="41485" y="31201"/>
                  </a:cubicBezTo>
                  <a:cubicBezTo>
                    <a:pt x="39658" y="31201"/>
                    <a:pt x="37337" y="32529"/>
                    <a:pt x="36290" y="33572"/>
                  </a:cubicBezTo>
                  <a:cubicBezTo>
                    <a:pt x="36192" y="33670"/>
                    <a:pt x="34994" y="35168"/>
                    <a:pt x="34708" y="35563"/>
                  </a:cubicBezTo>
                  <a:cubicBezTo>
                    <a:pt x="34856" y="34168"/>
                    <a:pt x="35016" y="32778"/>
                    <a:pt x="35230" y="31415"/>
                  </a:cubicBezTo>
                  <a:cubicBezTo>
                    <a:pt x="35521" y="29533"/>
                    <a:pt x="35911" y="27702"/>
                    <a:pt x="36420" y="25957"/>
                  </a:cubicBezTo>
                  <a:cubicBezTo>
                    <a:pt x="36538" y="26002"/>
                    <a:pt x="39544" y="27135"/>
                    <a:pt x="41191" y="27135"/>
                  </a:cubicBezTo>
                  <a:cubicBezTo>
                    <a:pt x="41265" y="27135"/>
                    <a:pt x="41337" y="27133"/>
                    <a:pt x="41405" y="27128"/>
                  </a:cubicBezTo>
                  <a:cubicBezTo>
                    <a:pt x="42780" y="27033"/>
                    <a:pt x="44503" y="26528"/>
                    <a:pt x="45300" y="25305"/>
                  </a:cubicBezTo>
                  <a:cubicBezTo>
                    <a:pt x="46079" y="24107"/>
                    <a:pt x="45801" y="22442"/>
                    <a:pt x="44479" y="21760"/>
                  </a:cubicBezTo>
                  <a:cubicBezTo>
                    <a:pt x="44113" y="21572"/>
                    <a:pt x="43690" y="21490"/>
                    <a:pt x="43237" y="21490"/>
                  </a:cubicBezTo>
                  <a:cubicBezTo>
                    <a:pt x="41410" y="21490"/>
                    <a:pt x="39089" y="22817"/>
                    <a:pt x="38041" y="23860"/>
                  </a:cubicBezTo>
                  <a:cubicBezTo>
                    <a:pt x="37956" y="23945"/>
                    <a:pt x="37043" y="25086"/>
                    <a:pt x="36621" y="25638"/>
                  </a:cubicBezTo>
                  <a:lnTo>
                    <a:pt x="36517" y="25582"/>
                  </a:lnTo>
                  <a:cubicBezTo>
                    <a:pt x="37084" y="23719"/>
                    <a:pt x="37868" y="21987"/>
                    <a:pt x="38684" y="20401"/>
                  </a:cubicBezTo>
                  <a:cubicBezTo>
                    <a:pt x="39153" y="19482"/>
                    <a:pt x="39653" y="18629"/>
                    <a:pt x="40160" y="17811"/>
                  </a:cubicBezTo>
                  <a:cubicBezTo>
                    <a:pt x="40747" y="18104"/>
                    <a:pt x="43443" y="19413"/>
                    <a:pt x="44880" y="19470"/>
                  </a:cubicBezTo>
                  <a:cubicBezTo>
                    <a:pt x="44977" y="19474"/>
                    <a:pt x="45077" y="19476"/>
                    <a:pt x="45178" y="19476"/>
                  </a:cubicBezTo>
                  <a:cubicBezTo>
                    <a:pt x="46503" y="19476"/>
                    <a:pt x="48091" y="19132"/>
                    <a:pt x="48951" y="18085"/>
                  </a:cubicBezTo>
                  <a:cubicBezTo>
                    <a:pt x="49857" y="16980"/>
                    <a:pt x="49763" y="15295"/>
                    <a:pt x="48525" y="14470"/>
                  </a:cubicBezTo>
                  <a:cubicBezTo>
                    <a:pt x="48067" y="14167"/>
                    <a:pt x="47488" y="14041"/>
                    <a:pt x="46856" y="14041"/>
                  </a:cubicBezTo>
                  <a:cubicBezTo>
                    <a:pt x="45106" y="14041"/>
                    <a:pt x="42956" y="15007"/>
                    <a:pt x="41895" y="15851"/>
                  </a:cubicBezTo>
                  <a:cubicBezTo>
                    <a:pt x="41818" y="15914"/>
                    <a:pt x="41090" y="16638"/>
                    <a:pt x="40567" y="17172"/>
                  </a:cubicBezTo>
                  <a:cubicBezTo>
                    <a:pt x="40802" y="16808"/>
                    <a:pt x="41036" y="16425"/>
                    <a:pt x="41267" y="16078"/>
                  </a:cubicBezTo>
                  <a:cubicBezTo>
                    <a:pt x="42131" y="14778"/>
                    <a:pt x="43004" y="13639"/>
                    <a:pt x="43783" y="12636"/>
                  </a:cubicBezTo>
                  <a:cubicBezTo>
                    <a:pt x="44233" y="12070"/>
                    <a:pt x="44648" y="11567"/>
                    <a:pt x="45042" y="11100"/>
                  </a:cubicBezTo>
                  <a:cubicBezTo>
                    <a:pt x="45769" y="11088"/>
                    <a:pt x="48693" y="10998"/>
                    <a:pt x="49971" y="10398"/>
                  </a:cubicBezTo>
                  <a:cubicBezTo>
                    <a:pt x="51218" y="9812"/>
                    <a:pt x="52645" y="8720"/>
                    <a:pt x="52947" y="7292"/>
                  </a:cubicBezTo>
                  <a:cubicBezTo>
                    <a:pt x="53241" y="5895"/>
                    <a:pt x="52382" y="4441"/>
                    <a:pt x="50903" y="4280"/>
                  </a:cubicBezTo>
                  <a:cubicBezTo>
                    <a:pt x="50826" y="4272"/>
                    <a:pt x="50749" y="4268"/>
                    <a:pt x="50671" y="4268"/>
                  </a:cubicBezTo>
                  <a:cubicBezTo>
                    <a:pt x="48668" y="4268"/>
                    <a:pt x="46379" y="6938"/>
                    <a:pt x="45656" y="8560"/>
                  </a:cubicBezTo>
                  <a:cubicBezTo>
                    <a:pt x="45591" y="8707"/>
                    <a:pt x="44839" y="11101"/>
                    <a:pt x="44877" y="11101"/>
                  </a:cubicBezTo>
                  <a:lnTo>
                    <a:pt x="44921" y="11101"/>
                  </a:lnTo>
                  <a:cubicBezTo>
                    <a:pt x="44531" y="11542"/>
                    <a:pt x="44120" y="12021"/>
                    <a:pt x="43680" y="12551"/>
                  </a:cubicBezTo>
                  <a:cubicBezTo>
                    <a:pt x="42877" y="13538"/>
                    <a:pt x="41977" y="14661"/>
                    <a:pt x="41081" y="15949"/>
                  </a:cubicBezTo>
                  <a:cubicBezTo>
                    <a:pt x="40752" y="16420"/>
                    <a:pt x="40417" y="16909"/>
                    <a:pt x="40082" y="17418"/>
                  </a:cubicBezTo>
                  <a:lnTo>
                    <a:pt x="40082" y="17418"/>
                  </a:lnTo>
                  <a:cubicBezTo>
                    <a:pt x="40080" y="17423"/>
                    <a:pt x="40079" y="17425"/>
                    <a:pt x="40078" y="17426"/>
                  </a:cubicBezTo>
                  <a:lnTo>
                    <a:pt x="40078" y="17426"/>
                  </a:lnTo>
                  <a:cubicBezTo>
                    <a:pt x="40079" y="17423"/>
                    <a:pt x="40081" y="17421"/>
                    <a:pt x="40082" y="17418"/>
                  </a:cubicBezTo>
                  <a:lnTo>
                    <a:pt x="40082" y="17418"/>
                  </a:lnTo>
                  <a:cubicBezTo>
                    <a:pt x="40151" y="17275"/>
                    <a:pt x="40736" y="15010"/>
                    <a:pt x="40758" y="14857"/>
                  </a:cubicBezTo>
                  <a:cubicBezTo>
                    <a:pt x="41012" y="13030"/>
                    <a:pt x="40430" y="9348"/>
                    <a:pt x="38570" y="8450"/>
                  </a:cubicBezTo>
                  <a:cubicBezTo>
                    <a:pt x="38241" y="8292"/>
                    <a:pt x="37903" y="8219"/>
                    <a:pt x="37572" y="8219"/>
                  </a:cubicBezTo>
                  <a:cubicBezTo>
                    <a:pt x="36555" y="8219"/>
                    <a:pt x="35611" y="8911"/>
                    <a:pt x="35241" y="9924"/>
                  </a:cubicBezTo>
                  <a:cubicBezTo>
                    <a:pt x="34743" y="11294"/>
                    <a:pt x="35376" y="12977"/>
                    <a:pt x="36124" y="14134"/>
                  </a:cubicBezTo>
                  <a:cubicBezTo>
                    <a:pt x="37003" y="15491"/>
                    <a:pt x="40074" y="17424"/>
                    <a:pt x="40077" y="17426"/>
                  </a:cubicBezTo>
                  <a:cubicBezTo>
                    <a:pt x="40077" y="17426"/>
                    <a:pt x="40077" y="17426"/>
                    <a:pt x="40077" y="17426"/>
                  </a:cubicBezTo>
                  <a:cubicBezTo>
                    <a:pt x="40077" y="17426"/>
                    <a:pt x="40077" y="17426"/>
                    <a:pt x="40078" y="17426"/>
                  </a:cubicBezTo>
                  <a:lnTo>
                    <a:pt x="40078" y="17426"/>
                  </a:lnTo>
                  <a:cubicBezTo>
                    <a:pt x="39501" y="18303"/>
                    <a:pt x="38927" y="19240"/>
                    <a:pt x="38387" y="20242"/>
                  </a:cubicBezTo>
                  <a:cubicBezTo>
                    <a:pt x="37527" y="21830"/>
                    <a:pt x="36704" y="23547"/>
                    <a:pt x="36085" y="25422"/>
                  </a:cubicBezTo>
                  <a:cubicBezTo>
                    <a:pt x="36077" y="25444"/>
                    <a:pt x="36073" y="25468"/>
                    <a:pt x="36067" y="25488"/>
                  </a:cubicBezTo>
                  <a:cubicBezTo>
                    <a:pt x="36077" y="24884"/>
                    <a:pt x="36051" y="23189"/>
                    <a:pt x="36034" y="23060"/>
                  </a:cubicBezTo>
                  <a:cubicBezTo>
                    <a:pt x="35796" y="21231"/>
                    <a:pt x="34263" y="17834"/>
                    <a:pt x="32231" y="17459"/>
                  </a:cubicBezTo>
                  <a:cubicBezTo>
                    <a:pt x="32085" y="17432"/>
                    <a:pt x="31941" y="17419"/>
                    <a:pt x="31801" y="17419"/>
                  </a:cubicBezTo>
                  <a:cubicBezTo>
                    <a:pt x="30531" y="17419"/>
                    <a:pt x="29516" y="18477"/>
                    <a:pt x="29410" y="19758"/>
                  </a:cubicBezTo>
                  <a:cubicBezTo>
                    <a:pt x="29292" y="21212"/>
                    <a:pt x="30346" y="22668"/>
                    <a:pt x="31374" y="23586"/>
                  </a:cubicBezTo>
                  <a:cubicBezTo>
                    <a:pt x="32532" y="24621"/>
                    <a:pt x="35749" y="25624"/>
                    <a:pt x="36006" y="25704"/>
                  </a:cubicBezTo>
                  <a:cubicBezTo>
                    <a:pt x="35433" y="27496"/>
                    <a:pt x="34991" y="29382"/>
                    <a:pt x="34647" y="31316"/>
                  </a:cubicBezTo>
                  <a:cubicBezTo>
                    <a:pt x="34449" y="32422"/>
                    <a:pt x="34285" y="33541"/>
                    <a:pt x="34134" y="34665"/>
                  </a:cubicBezTo>
                  <a:cubicBezTo>
                    <a:pt x="34127" y="34143"/>
                    <a:pt x="34117" y="33674"/>
                    <a:pt x="34108" y="33610"/>
                  </a:cubicBezTo>
                  <a:cubicBezTo>
                    <a:pt x="33871" y="31779"/>
                    <a:pt x="32336" y="28383"/>
                    <a:pt x="30305" y="28008"/>
                  </a:cubicBezTo>
                  <a:cubicBezTo>
                    <a:pt x="30159" y="27982"/>
                    <a:pt x="30016" y="27969"/>
                    <a:pt x="29875" y="27969"/>
                  </a:cubicBezTo>
                  <a:cubicBezTo>
                    <a:pt x="28605" y="27969"/>
                    <a:pt x="27590" y="29026"/>
                    <a:pt x="27485" y="30308"/>
                  </a:cubicBezTo>
                  <a:cubicBezTo>
                    <a:pt x="27365" y="31762"/>
                    <a:pt x="28419" y="33217"/>
                    <a:pt x="29447" y="34135"/>
                  </a:cubicBezTo>
                  <a:cubicBezTo>
                    <a:pt x="30491" y="35067"/>
                    <a:pt x="33216" y="35976"/>
                    <a:pt x="33941" y="36207"/>
                  </a:cubicBezTo>
                  <a:cubicBezTo>
                    <a:pt x="33888" y="36639"/>
                    <a:pt x="33830" y="37070"/>
                    <a:pt x="33778" y="37502"/>
                  </a:cubicBezTo>
                  <a:cubicBezTo>
                    <a:pt x="33530" y="39575"/>
                    <a:pt x="33292" y="41646"/>
                    <a:pt x="32996" y="43670"/>
                  </a:cubicBezTo>
                  <a:cubicBezTo>
                    <a:pt x="32893" y="44383"/>
                    <a:pt x="32764" y="45081"/>
                    <a:pt x="32638" y="45781"/>
                  </a:cubicBezTo>
                  <a:cubicBezTo>
                    <a:pt x="32630" y="45316"/>
                    <a:pt x="32620" y="44925"/>
                    <a:pt x="32613" y="44865"/>
                  </a:cubicBezTo>
                  <a:cubicBezTo>
                    <a:pt x="32376" y="43036"/>
                    <a:pt x="30841" y="39640"/>
                    <a:pt x="28810" y="39264"/>
                  </a:cubicBezTo>
                  <a:cubicBezTo>
                    <a:pt x="28664" y="39237"/>
                    <a:pt x="28521" y="39224"/>
                    <a:pt x="28381" y="39224"/>
                  </a:cubicBezTo>
                  <a:cubicBezTo>
                    <a:pt x="27110" y="39224"/>
                    <a:pt x="26094" y="40282"/>
                    <a:pt x="25990" y="41564"/>
                  </a:cubicBezTo>
                  <a:cubicBezTo>
                    <a:pt x="25869" y="43017"/>
                    <a:pt x="26924" y="44472"/>
                    <a:pt x="27952" y="45390"/>
                  </a:cubicBezTo>
                  <a:cubicBezTo>
                    <a:pt x="28948" y="46279"/>
                    <a:pt x="31456" y="47142"/>
                    <a:pt x="32316" y="47422"/>
                  </a:cubicBezTo>
                  <a:cubicBezTo>
                    <a:pt x="32165" y="48133"/>
                    <a:pt x="32015" y="48846"/>
                    <a:pt x="31837" y="49530"/>
                  </a:cubicBezTo>
                  <a:cubicBezTo>
                    <a:pt x="31705" y="49993"/>
                    <a:pt x="31610" y="50450"/>
                    <a:pt x="31452" y="50908"/>
                  </a:cubicBezTo>
                  <a:cubicBezTo>
                    <a:pt x="31302" y="51366"/>
                    <a:pt x="31156" y="51819"/>
                    <a:pt x="31012" y="52267"/>
                  </a:cubicBezTo>
                  <a:cubicBezTo>
                    <a:pt x="30700" y="53121"/>
                    <a:pt x="30386" y="54002"/>
                    <a:pt x="30062" y="54827"/>
                  </a:cubicBezTo>
                  <a:cubicBezTo>
                    <a:pt x="29842" y="55402"/>
                    <a:pt x="29621" y="55947"/>
                    <a:pt x="29400" y="56496"/>
                  </a:cubicBezTo>
                  <a:cubicBezTo>
                    <a:pt x="29511" y="55787"/>
                    <a:pt x="29700" y="54395"/>
                    <a:pt x="29703" y="54276"/>
                  </a:cubicBezTo>
                  <a:cubicBezTo>
                    <a:pt x="29732" y="53051"/>
                    <a:pt x="29296" y="51059"/>
                    <a:pt x="28431" y="49658"/>
                  </a:cubicBezTo>
                  <a:cubicBezTo>
                    <a:pt x="28436" y="49476"/>
                    <a:pt x="28425" y="49296"/>
                    <a:pt x="28397" y="49117"/>
                  </a:cubicBezTo>
                  <a:cubicBezTo>
                    <a:pt x="28202" y="47906"/>
                    <a:pt x="27197" y="46963"/>
                    <a:pt x="26006" y="46963"/>
                  </a:cubicBezTo>
                  <a:cubicBezTo>
                    <a:pt x="25810" y="46963"/>
                    <a:pt x="25610" y="46988"/>
                    <a:pt x="25407" y="47042"/>
                  </a:cubicBezTo>
                  <a:cubicBezTo>
                    <a:pt x="23409" y="47574"/>
                    <a:pt x="22143" y="51079"/>
                    <a:pt x="22049" y="52922"/>
                  </a:cubicBezTo>
                  <a:cubicBezTo>
                    <a:pt x="22043" y="53030"/>
                    <a:pt x="22115" y="54216"/>
                    <a:pt x="22172" y="54964"/>
                  </a:cubicBezTo>
                  <a:cubicBezTo>
                    <a:pt x="22071" y="54530"/>
                    <a:pt x="21979" y="54108"/>
                    <a:pt x="21869" y="53661"/>
                  </a:cubicBezTo>
                  <a:cubicBezTo>
                    <a:pt x="21659" y="52778"/>
                    <a:pt x="21425" y="51902"/>
                    <a:pt x="21176" y="50961"/>
                  </a:cubicBezTo>
                  <a:cubicBezTo>
                    <a:pt x="21039" y="50510"/>
                    <a:pt x="20901" y="50054"/>
                    <a:pt x="20762" y="49595"/>
                  </a:cubicBezTo>
                  <a:cubicBezTo>
                    <a:pt x="20634" y="49135"/>
                    <a:pt x="20440" y="48666"/>
                    <a:pt x="20280" y="48198"/>
                  </a:cubicBezTo>
                  <a:cubicBezTo>
                    <a:pt x="19886" y="47117"/>
                    <a:pt x="19432" y="46042"/>
                    <a:pt x="18952" y="44970"/>
                  </a:cubicBezTo>
                  <a:cubicBezTo>
                    <a:pt x="19725" y="44784"/>
                    <a:pt x="22460" y="44086"/>
                    <a:pt x="23559" y="43244"/>
                  </a:cubicBezTo>
                  <a:cubicBezTo>
                    <a:pt x="24653" y="42406"/>
                    <a:pt x="25812" y="41032"/>
                    <a:pt x="25801" y="39574"/>
                  </a:cubicBezTo>
                  <a:cubicBezTo>
                    <a:pt x="25791" y="38231"/>
                    <a:pt x="24773" y="37057"/>
                    <a:pt x="23419" y="37057"/>
                  </a:cubicBezTo>
                  <a:cubicBezTo>
                    <a:pt x="23334" y="37057"/>
                    <a:pt x="23248" y="37062"/>
                    <a:pt x="23160" y="37071"/>
                  </a:cubicBezTo>
                  <a:cubicBezTo>
                    <a:pt x="21106" y="37294"/>
                    <a:pt x="19322" y="40567"/>
                    <a:pt x="18950" y="42374"/>
                  </a:cubicBezTo>
                  <a:cubicBezTo>
                    <a:pt x="18927" y="42487"/>
                    <a:pt x="18805" y="43813"/>
                    <a:pt x="18753" y="44543"/>
                  </a:cubicBezTo>
                  <a:cubicBezTo>
                    <a:pt x="18458" y="43900"/>
                    <a:pt x="18168" y="43257"/>
                    <a:pt x="17851" y="42617"/>
                  </a:cubicBezTo>
                  <a:cubicBezTo>
                    <a:pt x="16932" y="40767"/>
                    <a:pt x="15945" y="38925"/>
                    <a:pt x="14969" y="37082"/>
                  </a:cubicBezTo>
                  <a:cubicBezTo>
                    <a:pt x="14670" y="36518"/>
                    <a:pt x="14379" y="35951"/>
                    <a:pt x="14084" y="35386"/>
                  </a:cubicBezTo>
                  <a:cubicBezTo>
                    <a:pt x="14360" y="35323"/>
                    <a:pt x="17629" y="34564"/>
                    <a:pt x="18860" y="33620"/>
                  </a:cubicBezTo>
                  <a:cubicBezTo>
                    <a:pt x="19952" y="32782"/>
                    <a:pt x="21112" y="31409"/>
                    <a:pt x="21101" y="29950"/>
                  </a:cubicBezTo>
                  <a:cubicBezTo>
                    <a:pt x="21092" y="28607"/>
                    <a:pt x="20072" y="27433"/>
                    <a:pt x="18720" y="27433"/>
                  </a:cubicBezTo>
                  <a:cubicBezTo>
                    <a:pt x="18635" y="27433"/>
                    <a:pt x="18549" y="27438"/>
                    <a:pt x="18461" y="27448"/>
                  </a:cubicBezTo>
                  <a:cubicBezTo>
                    <a:pt x="16407" y="27670"/>
                    <a:pt x="14623" y="30943"/>
                    <a:pt x="14251" y="32750"/>
                  </a:cubicBezTo>
                  <a:cubicBezTo>
                    <a:pt x="14223" y="32886"/>
                    <a:pt x="14051" y="34796"/>
                    <a:pt x="14032" y="35283"/>
                  </a:cubicBezTo>
                  <a:cubicBezTo>
                    <a:pt x="13384" y="34037"/>
                    <a:pt x="12750" y="32790"/>
                    <a:pt x="12176" y="31535"/>
                  </a:cubicBezTo>
                  <a:cubicBezTo>
                    <a:pt x="11383" y="29804"/>
                    <a:pt x="10697" y="28063"/>
                    <a:pt x="10160" y="26326"/>
                  </a:cubicBezTo>
                  <a:cubicBezTo>
                    <a:pt x="10289" y="26298"/>
                    <a:pt x="13704" y="25522"/>
                    <a:pt x="14964" y="24554"/>
                  </a:cubicBezTo>
                  <a:cubicBezTo>
                    <a:pt x="16057" y="23716"/>
                    <a:pt x="17217" y="22343"/>
                    <a:pt x="17206" y="20884"/>
                  </a:cubicBezTo>
                  <a:cubicBezTo>
                    <a:pt x="17197" y="19541"/>
                    <a:pt x="16177" y="18368"/>
                    <a:pt x="14824" y="18368"/>
                  </a:cubicBezTo>
                  <a:cubicBezTo>
                    <a:pt x="14739" y="18368"/>
                    <a:pt x="14652" y="18372"/>
                    <a:pt x="14565" y="18382"/>
                  </a:cubicBezTo>
                  <a:cubicBezTo>
                    <a:pt x="12510" y="18604"/>
                    <a:pt x="10728" y="21877"/>
                    <a:pt x="10355" y="23684"/>
                  </a:cubicBezTo>
                  <a:cubicBezTo>
                    <a:pt x="10331" y="23803"/>
                    <a:pt x="10198" y="25258"/>
                    <a:pt x="10151" y="25951"/>
                  </a:cubicBezTo>
                  <a:lnTo>
                    <a:pt x="10034" y="25963"/>
                  </a:lnTo>
                  <a:cubicBezTo>
                    <a:pt x="9480" y="24096"/>
                    <a:pt x="9179" y="22217"/>
                    <a:pt x="8982" y="20445"/>
                  </a:cubicBezTo>
                  <a:cubicBezTo>
                    <a:pt x="8868" y="19419"/>
                    <a:pt x="8814" y="18432"/>
                    <a:pt x="8785" y="17469"/>
                  </a:cubicBezTo>
                  <a:cubicBezTo>
                    <a:pt x="9436" y="17390"/>
                    <a:pt x="12406" y="16995"/>
                    <a:pt x="13636" y="16250"/>
                  </a:cubicBezTo>
                  <a:cubicBezTo>
                    <a:pt x="14815" y="15537"/>
                    <a:pt x="16120" y="14299"/>
                    <a:pt x="16269" y="12848"/>
                  </a:cubicBezTo>
                  <a:cubicBezTo>
                    <a:pt x="16416" y="11428"/>
                    <a:pt x="15408" y="10073"/>
                    <a:pt x="13919" y="10070"/>
                  </a:cubicBezTo>
                  <a:cubicBezTo>
                    <a:pt x="13917" y="10070"/>
                    <a:pt x="13916" y="10070"/>
                    <a:pt x="13914" y="10070"/>
                  </a:cubicBezTo>
                  <a:cubicBezTo>
                    <a:pt x="11850" y="10070"/>
                    <a:pt x="9722" y="13125"/>
                    <a:pt x="9152" y="14879"/>
                  </a:cubicBezTo>
                  <a:cubicBezTo>
                    <a:pt x="9122" y="14974"/>
                    <a:pt x="8914" y="15979"/>
                    <a:pt x="8773" y="16712"/>
                  </a:cubicBezTo>
                  <a:cubicBezTo>
                    <a:pt x="8767" y="16279"/>
                    <a:pt x="8751" y="15831"/>
                    <a:pt x="8754" y="15415"/>
                  </a:cubicBezTo>
                  <a:cubicBezTo>
                    <a:pt x="8757" y="13853"/>
                    <a:pt x="8855" y="12422"/>
                    <a:pt x="8953" y="11155"/>
                  </a:cubicBezTo>
                  <a:cubicBezTo>
                    <a:pt x="9015" y="10435"/>
                    <a:pt x="9085" y="9785"/>
                    <a:pt x="9155" y="9178"/>
                  </a:cubicBezTo>
                  <a:cubicBezTo>
                    <a:pt x="9754" y="8767"/>
                    <a:pt x="12144" y="7080"/>
                    <a:pt x="12879" y="5875"/>
                  </a:cubicBezTo>
                  <a:cubicBezTo>
                    <a:pt x="13597" y="4697"/>
                    <a:pt x="14182" y="2999"/>
                    <a:pt x="13648" y="1643"/>
                  </a:cubicBezTo>
                  <a:cubicBezTo>
                    <a:pt x="13259" y="660"/>
                    <a:pt x="12326" y="0"/>
                    <a:pt x="1133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8422560" y="3198960"/>
              <a:ext cx="609480" cy="1405080"/>
            </a:xfrm>
            <a:custGeom>
              <a:avLst/>
              <a:gdLst/>
              <a:ahLst/>
              <a:cxnLst/>
              <a:rect l="l" t="t" r="r" b="b"/>
              <a:pathLst>
                <a:path w="53242" h="111476" extrusionOk="0">
                  <a:moveTo>
                    <a:pt x="25133" y="54215"/>
                  </a:moveTo>
                  <a:cubicBezTo>
                    <a:pt x="26190" y="55358"/>
                    <a:pt x="28899" y="56700"/>
                    <a:pt x="29251" y="56870"/>
                  </a:cubicBezTo>
                  <a:cubicBezTo>
                    <a:pt x="28882" y="57777"/>
                    <a:pt x="28514" y="58656"/>
                    <a:pt x="28154" y="59479"/>
                  </a:cubicBezTo>
                  <a:cubicBezTo>
                    <a:pt x="26912" y="62336"/>
                    <a:pt x="25770" y="64670"/>
                    <a:pt x="24948" y="66288"/>
                  </a:cubicBezTo>
                  <a:cubicBezTo>
                    <a:pt x="24783" y="66615"/>
                    <a:pt x="24635" y="66903"/>
                    <a:pt x="24496" y="67170"/>
                  </a:cubicBezTo>
                  <a:lnTo>
                    <a:pt x="24360" y="67170"/>
                  </a:lnTo>
                  <a:cubicBezTo>
                    <a:pt x="24319" y="66854"/>
                    <a:pt x="24273" y="66508"/>
                    <a:pt x="24221" y="66120"/>
                  </a:cubicBezTo>
                  <a:cubicBezTo>
                    <a:pt x="23970" y="64300"/>
                    <a:pt x="23576" y="61706"/>
                    <a:pt x="22963" y="58621"/>
                  </a:cubicBezTo>
                  <a:cubicBezTo>
                    <a:pt x="22771" y="57646"/>
                    <a:pt x="22547" y="56607"/>
                    <a:pt x="22307" y="55543"/>
                  </a:cubicBezTo>
                  <a:cubicBezTo>
                    <a:pt x="22548" y="55446"/>
                    <a:pt x="23919" y="54893"/>
                    <a:pt x="25133" y="54215"/>
                  </a:cubicBezTo>
                  <a:close/>
                  <a:moveTo>
                    <a:pt x="11331" y="0"/>
                  </a:moveTo>
                  <a:cubicBezTo>
                    <a:pt x="10982" y="0"/>
                    <a:pt x="10625" y="81"/>
                    <a:pt x="10281" y="259"/>
                  </a:cubicBezTo>
                  <a:cubicBezTo>
                    <a:pt x="8446" y="1208"/>
                    <a:pt x="7963" y="4904"/>
                    <a:pt x="8266" y="6724"/>
                  </a:cubicBezTo>
                  <a:cubicBezTo>
                    <a:pt x="8293" y="6880"/>
                    <a:pt x="8979" y="9272"/>
                    <a:pt x="9017" y="9272"/>
                  </a:cubicBezTo>
                  <a:cubicBezTo>
                    <a:pt x="9017" y="9272"/>
                    <a:pt x="9017" y="9272"/>
                    <a:pt x="9018" y="9272"/>
                  </a:cubicBezTo>
                  <a:lnTo>
                    <a:pt x="9054" y="9247"/>
                  </a:lnTo>
                  <a:lnTo>
                    <a:pt x="9054" y="9247"/>
                  </a:lnTo>
                  <a:cubicBezTo>
                    <a:pt x="8972" y="9830"/>
                    <a:pt x="8893" y="10457"/>
                    <a:pt x="8820" y="11142"/>
                  </a:cubicBezTo>
                  <a:cubicBezTo>
                    <a:pt x="8694" y="12407"/>
                    <a:pt x="8564" y="13841"/>
                    <a:pt x="8527" y="15409"/>
                  </a:cubicBezTo>
                  <a:cubicBezTo>
                    <a:pt x="8512" y="15984"/>
                    <a:pt x="8502" y="16576"/>
                    <a:pt x="8504" y="17186"/>
                  </a:cubicBezTo>
                  <a:lnTo>
                    <a:pt x="8504" y="17186"/>
                  </a:lnTo>
                  <a:cubicBezTo>
                    <a:pt x="8484" y="17030"/>
                    <a:pt x="7721" y="14814"/>
                    <a:pt x="7656" y="14675"/>
                  </a:cubicBezTo>
                  <a:cubicBezTo>
                    <a:pt x="6897" y="13089"/>
                    <a:pt x="4577" y="10519"/>
                    <a:pt x="2588" y="10519"/>
                  </a:cubicBezTo>
                  <a:cubicBezTo>
                    <a:pt x="2489" y="10519"/>
                    <a:pt x="2392" y="10526"/>
                    <a:pt x="2295" y="10539"/>
                  </a:cubicBezTo>
                  <a:cubicBezTo>
                    <a:pt x="820" y="10738"/>
                    <a:pt x="0" y="12214"/>
                    <a:pt x="332" y="13604"/>
                  </a:cubicBezTo>
                  <a:cubicBezTo>
                    <a:pt x="672" y="15023"/>
                    <a:pt x="2128" y="16075"/>
                    <a:pt x="3392" y="16627"/>
                  </a:cubicBezTo>
                  <a:cubicBezTo>
                    <a:pt x="4574" y="17145"/>
                    <a:pt x="7124" y="17198"/>
                    <a:pt x="8106" y="17198"/>
                  </a:cubicBezTo>
                  <a:cubicBezTo>
                    <a:pt x="8355" y="17198"/>
                    <a:pt x="8503" y="17194"/>
                    <a:pt x="8504" y="17194"/>
                  </a:cubicBezTo>
                  <a:cubicBezTo>
                    <a:pt x="8504" y="17194"/>
                    <a:pt x="8504" y="17194"/>
                    <a:pt x="8504" y="17194"/>
                  </a:cubicBezTo>
                  <a:lnTo>
                    <a:pt x="8504" y="17194"/>
                  </a:lnTo>
                  <a:cubicBezTo>
                    <a:pt x="8508" y="18243"/>
                    <a:pt x="8545" y="19342"/>
                    <a:pt x="8647" y="20476"/>
                  </a:cubicBezTo>
                  <a:cubicBezTo>
                    <a:pt x="8807" y="22276"/>
                    <a:pt x="9067" y="24160"/>
                    <a:pt x="9586" y="26067"/>
                  </a:cubicBezTo>
                  <a:cubicBezTo>
                    <a:pt x="9592" y="26089"/>
                    <a:pt x="9600" y="26111"/>
                    <a:pt x="9606" y="26131"/>
                  </a:cubicBezTo>
                  <a:cubicBezTo>
                    <a:pt x="9283" y="25622"/>
                    <a:pt x="8325" y="24223"/>
                    <a:pt x="8240" y="24125"/>
                  </a:cubicBezTo>
                  <a:cubicBezTo>
                    <a:pt x="7225" y="22953"/>
                    <a:pt x="4839" y="21363"/>
                    <a:pt x="2974" y="21363"/>
                  </a:cubicBezTo>
                  <a:cubicBezTo>
                    <a:pt x="2618" y="21363"/>
                    <a:pt x="2282" y="21421"/>
                    <a:pt x="1977" y="21551"/>
                  </a:cubicBezTo>
                  <a:cubicBezTo>
                    <a:pt x="606" y="22132"/>
                    <a:pt x="205" y="23772"/>
                    <a:pt x="893" y="25024"/>
                  </a:cubicBezTo>
                  <a:cubicBezTo>
                    <a:pt x="1596" y="26302"/>
                    <a:pt x="3279" y="26935"/>
                    <a:pt x="4642" y="27134"/>
                  </a:cubicBezTo>
                  <a:cubicBezTo>
                    <a:pt x="4805" y="27158"/>
                    <a:pt x="4988" y="27169"/>
                    <a:pt x="5184" y="27169"/>
                  </a:cubicBezTo>
                  <a:cubicBezTo>
                    <a:pt x="6834" y="27169"/>
                    <a:pt x="9445" y="26412"/>
                    <a:pt x="9674" y="26343"/>
                  </a:cubicBezTo>
                  <a:cubicBezTo>
                    <a:pt x="10185" y="28155"/>
                    <a:pt x="10857" y="29974"/>
                    <a:pt x="11637" y="31775"/>
                  </a:cubicBezTo>
                  <a:cubicBezTo>
                    <a:pt x="12082" y="32806"/>
                    <a:pt x="12564" y="33831"/>
                    <a:pt x="13058" y="34851"/>
                  </a:cubicBezTo>
                  <a:cubicBezTo>
                    <a:pt x="12763" y="34419"/>
                    <a:pt x="12495" y="34034"/>
                    <a:pt x="12453" y="33985"/>
                  </a:cubicBezTo>
                  <a:cubicBezTo>
                    <a:pt x="11438" y="32812"/>
                    <a:pt x="9051" y="31224"/>
                    <a:pt x="7186" y="31224"/>
                  </a:cubicBezTo>
                  <a:cubicBezTo>
                    <a:pt x="6830" y="31224"/>
                    <a:pt x="6494" y="31281"/>
                    <a:pt x="6190" y="31410"/>
                  </a:cubicBezTo>
                  <a:cubicBezTo>
                    <a:pt x="4819" y="31993"/>
                    <a:pt x="4418" y="33633"/>
                    <a:pt x="5106" y="34885"/>
                  </a:cubicBezTo>
                  <a:cubicBezTo>
                    <a:pt x="5809" y="36163"/>
                    <a:pt x="7492" y="36795"/>
                    <a:pt x="8855" y="36994"/>
                  </a:cubicBezTo>
                  <a:cubicBezTo>
                    <a:pt x="9017" y="37017"/>
                    <a:pt x="9198" y="37028"/>
                    <a:pt x="9392" y="37028"/>
                  </a:cubicBezTo>
                  <a:cubicBezTo>
                    <a:pt x="10860" y="37028"/>
                    <a:pt x="13099" y="36426"/>
                    <a:pt x="13746" y="36243"/>
                  </a:cubicBezTo>
                  <a:cubicBezTo>
                    <a:pt x="13941" y="36634"/>
                    <a:pt x="14130" y="37025"/>
                    <a:pt x="14324" y="37413"/>
                  </a:cubicBezTo>
                  <a:cubicBezTo>
                    <a:pt x="15263" y="39280"/>
                    <a:pt x="16206" y="41138"/>
                    <a:pt x="17074" y="42989"/>
                  </a:cubicBezTo>
                  <a:cubicBezTo>
                    <a:pt x="17382" y="43641"/>
                    <a:pt x="17660" y="44295"/>
                    <a:pt x="17940" y="44947"/>
                  </a:cubicBezTo>
                  <a:cubicBezTo>
                    <a:pt x="17678" y="44563"/>
                    <a:pt x="17454" y="44242"/>
                    <a:pt x="17414" y="44197"/>
                  </a:cubicBezTo>
                  <a:cubicBezTo>
                    <a:pt x="16401" y="43025"/>
                    <a:pt x="14013" y="41435"/>
                    <a:pt x="12149" y="41435"/>
                  </a:cubicBezTo>
                  <a:cubicBezTo>
                    <a:pt x="11793" y="41435"/>
                    <a:pt x="11457" y="41493"/>
                    <a:pt x="11153" y="41623"/>
                  </a:cubicBezTo>
                  <a:cubicBezTo>
                    <a:pt x="9782" y="42205"/>
                    <a:pt x="9381" y="43846"/>
                    <a:pt x="10069" y="45098"/>
                  </a:cubicBezTo>
                  <a:cubicBezTo>
                    <a:pt x="10772" y="46374"/>
                    <a:pt x="12453" y="47007"/>
                    <a:pt x="13818" y="47206"/>
                  </a:cubicBezTo>
                  <a:cubicBezTo>
                    <a:pt x="13980" y="47230"/>
                    <a:pt x="14162" y="47241"/>
                    <a:pt x="14357" y="47241"/>
                  </a:cubicBezTo>
                  <a:cubicBezTo>
                    <a:pt x="15745" y="47241"/>
                    <a:pt x="17813" y="46703"/>
                    <a:pt x="18577" y="46492"/>
                  </a:cubicBezTo>
                  <a:cubicBezTo>
                    <a:pt x="18843" y="47170"/>
                    <a:pt x="19113" y="47848"/>
                    <a:pt x="19341" y="48515"/>
                  </a:cubicBezTo>
                  <a:cubicBezTo>
                    <a:pt x="19486" y="48975"/>
                    <a:pt x="19659" y="49409"/>
                    <a:pt x="19779" y="49877"/>
                  </a:cubicBezTo>
                  <a:cubicBezTo>
                    <a:pt x="19908" y="50340"/>
                    <a:pt x="20037" y="50798"/>
                    <a:pt x="20163" y="51252"/>
                  </a:cubicBezTo>
                  <a:cubicBezTo>
                    <a:pt x="20375" y="52137"/>
                    <a:pt x="20599" y="53045"/>
                    <a:pt x="20784" y="53912"/>
                  </a:cubicBezTo>
                  <a:cubicBezTo>
                    <a:pt x="20917" y="54513"/>
                    <a:pt x="21033" y="55089"/>
                    <a:pt x="21151" y="55669"/>
                  </a:cubicBezTo>
                  <a:cubicBezTo>
                    <a:pt x="20854" y="55016"/>
                    <a:pt x="20243" y="53750"/>
                    <a:pt x="20182" y="53651"/>
                  </a:cubicBezTo>
                  <a:cubicBezTo>
                    <a:pt x="19290" y="52232"/>
                    <a:pt x="16885" y="50088"/>
                    <a:pt x="14952" y="50088"/>
                  </a:cubicBezTo>
                  <a:cubicBezTo>
                    <a:pt x="14756" y="50088"/>
                    <a:pt x="14565" y="50110"/>
                    <a:pt x="14382" y="50157"/>
                  </a:cubicBezTo>
                  <a:cubicBezTo>
                    <a:pt x="12939" y="50526"/>
                    <a:pt x="12293" y="52085"/>
                    <a:pt x="12784" y="53427"/>
                  </a:cubicBezTo>
                  <a:cubicBezTo>
                    <a:pt x="13286" y="54797"/>
                    <a:pt x="14853" y="55678"/>
                    <a:pt x="16171" y="56080"/>
                  </a:cubicBezTo>
                  <a:cubicBezTo>
                    <a:pt x="16672" y="56234"/>
                    <a:pt x="17384" y="56286"/>
                    <a:pt x="18117" y="56286"/>
                  </a:cubicBezTo>
                  <a:cubicBezTo>
                    <a:pt x="19506" y="56286"/>
                    <a:pt x="20972" y="56100"/>
                    <a:pt x="21235" y="56064"/>
                  </a:cubicBezTo>
                  <a:cubicBezTo>
                    <a:pt x="21428" y="57025"/>
                    <a:pt x="21605" y="57961"/>
                    <a:pt x="21759" y="58845"/>
                  </a:cubicBezTo>
                  <a:cubicBezTo>
                    <a:pt x="22301" y="61914"/>
                    <a:pt x="22635" y="64490"/>
                    <a:pt x="22843" y="66293"/>
                  </a:cubicBezTo>
                  <a:cubicBezTo>
                    <a:pt x="22879" y="66613"/>
                    <a:pt x="22911" y="66900"/>
                    <a:pt x="22941" y="67170"/>
                  </a:cubicBezTo>
                  <a:lnTo>
                    <a:pt x="16722" y="67170"/>
                  </a:lnTo>
                  <a:lnTo>
                    <a:pt x="18720" y="106185"/>
                  </a:lnTo>
                  <a:cubicBezTo>
                    <a:pt x="18873" y="109150"/>
                    <a:pt x="21321" y="111476"/>
                    <a:pt x="24291" y="111476"/>
                  </a:cubicBezTo>
                  <a:cubicBezTo>
                    <a:pt x="27259" y="111476"/>
                    <a:pt x="29708" y="109150"/>
                    <a:pt x="29860" y="106185"/>
                  </a:cubicBezTo>
                  <a:lnTo>
                    <a:pt x="31860" y="67170"/>
                  </a:lnTo>
                  <a:lnTo>
                    <a:pt x="26066" y="67170"/>
                  </a:lnTo>
                  <a:cubicBezTo>
                    <a:pt x="26108" y="67081"/>
                    <a:pt x="26149" y="66997"/>
                    <a:pt x="26195" y="66903"/>
                  </a:cubicBezTo>
                  <a:cubicBezTo>
                    <a:pt x="26990" y="65247"/>
                    <a:pt x="28091" y="62868"/>
                    <a:pt x="29283" y="59955"/>
                  </a:cubicBezTo>
                  <a:cubicBezTo>
                    <a:pt x="29661" y="59037"/>
                    <a:pt x="30047" y="58047"/>
                    <a:pt x="30434" y="57026"/>
                  </a:cubicBezTo>
                  <a:cubicBezTo>
                    <a:pt x="30744" y="57092"/>
                    <a:pt x="32824" y="57515"/>
                    <a:pt x="34407" y="57515"/>
                  </a:cubicBezTo>
                  <a:cubicBezTo>
                    <a:pt x="34812" y="57515"/>
                    <a:pt x="35184" y="57487"/>
                    <a:pt x="35486" y="57419"/>
                  </a:cubicBezTo>
                  <a:cubicBezTo>
                    <a:pt x="36830" y="57116"/>
                    <a:pt x="38457" y="56356"/>
                    <a:pt x="39059" y="55026"/>
                  </a:cubicBezTo>
                  <a:cubicBezTo>
                    <a:pt x="39649" y="53726"/>
                    <a:pt x="39122" y="52121"/>
                    <a:pt x="37710" y="51646"/>
                  </a:cubicBezTo>
                  <a:cubicBezTo>
                    <a:pt x="37468" y="51565"/>
                    <a:pt x="37210" y="51528"/>
                    <a:pt x="36941" y="51528"/>
                  </a:cubicBezTo>
                  <a:cubicBezTo>
                    <a:pt x="35040" y="51528"/>
                    <a:pt x="32625" y="53397"/>
                    <a:pt x="31665" y="54698"/>
                  </a:cubicBezTo>
                  <a:cubicBezTo>
                    <a:pt x="31601" y="54786"/>
                    <a:pt x="31005" y="55814"/>
                    <a:pt x="30640" y="56470"/>
                  </a:cubicBezTo>
                  <a:cubicBezTo>
                    <a:pt x="30797" y="56051"/>
                    <a:pt x="30952" y="55648"/>
                    <a:pt x="31107" y="55216"/>
                  </a:cubicBezTo>
                  <a:cubicBezTo>
                    <a:pt x="31421" y="54363"/>
                    <a:pt x="31708" y="53503"/>
                    <a:pt x="32020" y="52580"/>
                  </a:cubicBezTo>
                  <a:cubicBezTo>
                    <a:pt x="32154" y="52128"/>
                    <a:pt x="32291" y="51673"/>
                    <a:pt x="32427" y="51213"/>
                  </a:cubicBezTo>
                  <a:cubicBezTo>
                    <a:pt x="32573" y="50760"/>
                    <a:pt x="32671" y="50262"/>
                    <a:pt x="32796" y="49782"/>
                  </a:cubicBezTo>
                  <a:cubicBezTo>
                    <a:pt x="33062" y="48663"/>
                    <a:pt x="33278" y="47517"/>
                    <a:pt x="33469" y="46357"/>
                  </a:cubicBezTo>
                  <a:cubicBezTo>
                    <a:pt x="34180" y="46616"/>
                    <a:pt x="36624" y="47467"/>
                    <a:pt x="38050" y="47467"/>
                  </a:cubicBezTo>
                  <a:cubicBezTo>
                    <a:pt x="38123" y="47467"/>
                    <a:pt x="38194" y="47464"/>
                    <a:pt x="38262" y="47460"/>
                  </a:cubicBezTo>
                  <a:cubicBezTo>
                    <a:pt x="39637" y="47363"/>
                    <a:pt x="41362" y="46858"/>
                    <a:pt x="42158" y="45636"/>
                  </a:cubicBezTo>
                  <a:cubicBezTo>
                    <a:pt x="42937" y="44439"/>
                    <a:pt x="42660" y="42774"/>
                    <a:pt x="41336" y="42091"/>
                  </a:cubicBezTo>
                  <a:cubicBezTo>
                    <a:pt x="40971" y="41903"/>
                    <a:pt x="40548" y="41821"/>
                    <a:pt x="40094" y="41821"/>
                  </a:cubicBezTo>
                  <a:cubicBezTo>
                    <a:pt x="38268" y="41821"/>
                    <a:pt x="35948" y="43148"/>
                    <a:pt x="34900" y="44191"/>
                  </a:cubicBezTo>
                  <a:cubicBezTo>
                    <a:pt x="34818" y="44272"/>
                    <a:pt x="33985" y="45311"/>
                    <a:pt x="33538" y="45891"/>
                  </a:cubicBezTo>
                  <a:cubicBezTo>
                    <a:pt x="33648" y="45194"/>
                    <a:pt x="33761" y="44497"/>
                    <a:pt x="33849" y="43787"/>
                  </a:cubicBezTo>
                  <a:cubicBezTo>
                    <a:pt x="34104" y="41738"/>
                    <a:pt x="34297" y="39657"/>
                    <a:pt x="34499" y="37581"/>
                  </a:cubicBezTo>
                  <a:cubicBezTo>
                    <a:pt x="34560" y="36945"/>
                    <a:pt x="34631" y="36313"/>
                    <a:pt x="34697" y="35679"/>
                  </a:cubicBezTo>
                  <a:cubicBezTo>
                    <a:pt x="34950" y="35774"/>
                    <a:pt x="37830" y="36847"/>
                    <a:pt x="39437" y="36847"/>
                  </a:cubicBezTo>
                  <a:cubicBezTo>
                    <a:pt x="39512" y="36847"/>
                    <a:pt x="39584" y="36845"/>
                    <a:pt x="39653" y="36840"/>
                  </a:cubicBezTo>
                  <a:cubicBezTo>
                    <a:pt x="41028" y="36745"/>
                    <a:pt x="42752" y="36240"/>
                    <a:pt x="43549" y="35017"/>
                  </a:cubicBezTo>
                  <a:cubicBezTo>
                    <a:pt x="44328" y="33819"/>
                    <a:pt x="44049" y="32154"/>
                    <a:pt x="42727" y="31472"/>
                  </a:cubicBezTo>
                  <a:cubicBezTo>
                    <a:pt x="42361" y="31283"/>
                    <a:pt x="41938" y="31201"/>
                    <a:pt x="41485" y="31201"/>
                  </a:cubicBezTo>
                  <a:cubicBezTo>
                    <a:pt x="39658" y="31201"/>
                    <a:pt x="37337" y="32529"/>
                    <a:pt x="36290" y="33572"/>
                  </a:cubicBezTo>
                  <a:cubicBezTo>
                    <a:pt x="36192" y="33670"/>
                    <a:pt x="34994" y="35168"/>
                    <a:pt x="34708" y="35563"/>
                  </a:cubicBezTo>
                  <a:cubicBezTo>
                    <a:pt x="34856" y="34168"/>
                    <a:pt x="35016" y="32778"/>
                    <a:pt x="35230" y="31415"/>
                  </a:cubicBezTo>
                  <a:cubicBezTo>
                    <a:pt x="35521" y="29533"/>
                    <a:pt x="35911" y="27702"/>
                    <a:pt x="36420" y="25957"/>
                  </a:cubicBezTo>
                  <a:cubicBezTo>
                    <a:pt x="36538" y="26002"/>
                    <a:pt x="39544" y="27135"/>
                    <a:pt x="41191" y="27135"/>
                  </a:cubicBezTo>
                  <a:cubicBezTo>
                    <a:pt x="41265" y="27135"/>
                    <a:pt x="41337" y="27133"/>
                    <a:pt x="41405" y="27128"/>
                  </a:cubicBezTo>
                  <a:cubicBezTo>
                    <a:pt x="42780" y="27033"/>
                    <a:pt x="44503" y="26528"/>
                    <a:pt x="45300" y="25305"/>
                  </a:cubicBezTo>
                  <a:cubicBezTo>
                    <a:pt x="46079" y="24107"/>
                    <a:pt x="45801" y="22442"/>
                    <a:pt x="44479" y="21760"/>
                  </a:cubicBezTo>
                  <a:cubicBezTo>
                    <a:pt x="44113" y="21572"/>
                    <a:pt x="43690" y="21490"/>
                    <a:pt x="43237" y="21490"/>
                  </a:cubicBezTo>
                  <a:cubicBezTo>
                    <a:pt x="41410" y="21490"/>
                    <a:pt x="39089" y="22817"/>
                    <a:pt x="38041" y="23860"/>
                  </a:cubicBezTo>
                  <a:cubicBezTo>
                    <a:pt x="37956" y="23945"/>
                    <a:pt x="37043" y="25086"/>
                    <a:pt x="36621" y="25638"/>
                  </a:cubicBezTo>
                  <a:lnTo>
                    <a:pt x="36517" y="25582"/>
                  </a:lnTo>
                  <a:cubicBezTo>
                    <a:pt x="37084" y="23719"/>
                    <a:pt x="37868" y="21987"/>
                    <a:pt x="38684" y="20401"/>
                  </a:cubicBezTo>
                  <a:cubicBezTo>
                    <a:pt x="39153" y="19482"/>
                    <a:pt x="39653" y="18629"/>
                    <a:pt x="40160" y="17811"/>
                  </a:cubicBezTo>
                  <a:cubicBezTo>
                    <a:pt x="40747" y="18104"/>
                    <a:pt x="43443" y="19413"/>
                    <a:pt x="44880" y="19470"/>
                  </a:cubicBezTo>
                  <a:cubicBezTo>
                    <a:pt x="44977" y="19474"/>
                    <a:pt x="45077" y="19476"/>
                    <a:pt x="45178" y="19476"/>
                  </a:cubicBezTo>
                  <a:cubicBezTo>
                    <a:pt x="46503" y="19476"/>
                    <a:pt x="48091" y="19132"/>
                    <a:pt x="48951" y="18085"/>
                  </a:cubicBezTo>
                  <a:cubicBezTo>
                    <a:pt x="49857" y="16980"/>
                    <a:pt x="49763" y="15295"/>
                    <a:pt x="48525" y="14470"/>
                  </a:cubicBezTo>
                  <a:cubicBezTo>
                    <a:pt x="48067" y="14167"/>
                    <a:pt x="47488" y="14041"/>
                    <a:pt x="46856" y="14041"/>
                  </a:cubicBezTo>
                  <a:cubicBezTo>
                    <a:pt x="45106" y="14041"/>
                    <a:pt x="42956" y="15007"/>
                    <a:pt x="41895" y="15851"/>
                  </a:cubicBezTo>
                  <a:cubicBezTo>
                    <a:pt x="41818" y="15914"/>
                    <a:pt x="41090" y="16638"/>
                    <a:pt x="40567" y="17172"/>
                  </a:cubicBezTo>
                  <a:cubicBezTo>
                    <a:pt x="40802" y="16808"/>
                    <a:pt x="41036" y="16425"/>
                    <a:pt x="41267" y="16078"/>
                  </a:cubicBezTo>
                  <a:cubicBezTo>
                    <a:pt x="42131" y="14778"/>
                    <a:pt x="43004" y="13639"/>
                    <a:pt x="43783" y="12636"/>
                  </a:cubicBezTo>
                  <a:cubicBezTo>
                    <a:pt x="44233" y="12070"/>
                    <a:pt x="44648" y="11567"/>
                    <a:pt x="45042" y="11100"/>
                  </a:cubicBezTo>
                  <a:cubicBezTo>
                    <a:pt x="45769" y="11088"/>
                    <a:pt x="48693" y="10998"/>
                    <a:pt x="49971" y="10398"/>
                  </a:cubicBezTo>
                  <a:cubicBezTo>
                    <a:pt x="51218" y="9812"/>
                    <a:pt x="52645" y="8720"/>
                    <a:pt x="52947" y="7292"/>
                  </a:cubicBezTo>
                  <a:cubicBezTo>
                    <a:pt x="53241" y="5895"/>
                    <a:pt x="52382" y="4441"/>
                    <a:pt x="50903" y="4280"/>
                  </a:cubicBezTo>
                  <a:cubicBezTo>
                    <a:pt x="50826" y="4272"/>
                    <a:pt x="50749" y="4268"/>
                    <a:pt x="50671" y="4268"/>
                  </a:cubicBezTo>
                  <a:cubicBezTo>
                    <a:pt x="48668" y="4268"/>
                    <a:pt x="46379" y="6938"/>
                    <a:pt x="45656" y="8560"/>
                  </a:cubicBezTo>
                  <a:cubicBezTo>
                    <a:pt x="45591" y="8707"/>
                    <a:pt x="44839" y="11101"/>
                    <a:pt x="44877" y="11101"/>
                  </a:cubicBezTo>
                  <a:lnTo>
                    <a:pt x="44921" y="11101"/>
                  </a:lnTo>
                  <a:cubicBezTo>
                    <a:pt x="44531" y="11542"/>
                    <a:pt x="44120" y="12021"/>
                    <a:pt x="43680" y="12551"/>
                  </a:cubicBezTo>
                  <a:cubicBezTo>
                    <a:pt x="42877" y="13538"/>
                    <a:pt x="41977" y="14661"/>
                    <a:pt x="41081" y="15949"/>
                  </a:cubicBezTo>
                  <a:cubicBezTo>
                    <a:pt x="40752" y="16420"/>
                    <a:pt x="40417" y="16909"/>
                    <a:pt x="40082" y="17418"/>
                  </a:cubicBezTo>
                  <a:lnTo>
                    <a:pt x="40082" y="17418"/>
                  </a:lnTo>
                  <a:cubicBezTo>
                    <a:pt x="40080" y="17423"/>
                    <a:pt x="40079" y="17425"/>
                    <a:pt x="40078" y="17426"/>
                  </a:cubicBezTo>
                  <a:lnTo>
                    <a:pt x="40078" y="17426"/>
                  </a:lnTo>
                  <a:cubicBezTo>
                    <a:pt x="40079" y="17423"/>
                    <a:pt x="40081" y="17421"/>
                    <a:pt x="40082" y="17418"/>
                  </a:cubicBezTo>
                  <a:lnTo>
                    <a:pt x="40082" y="17418"/>
                  </a:lnTo>
                  <a:cubicBezTo>
                    <a:pt x="40151" y="17275"/>
                    <a:pt x="40736" y="15010"/>
                    <a:pt x="40758" y="14857"/>
                  </a:cubicBezTo>
                  <a:cubicBezTo>
                    <a:pt x="41012" y="13030"/>
                    <a:pt x="40430" y="9348"/>
                    <a:pt x="38570" y="8450"/>
                  </a:cubicBezTo>
                  <a:cubicBezTo>
                    <a:pt x="38241" y="8292"/>
                    <a:pt x="37903" y="8219"/>
                    <a:pt x="37572" y="8219"/>
                  </a:cubicBezTo>
                  <a:cubicBezTo>
                    <a:pt x="36555" y="8219"/>
                    <a:pt x="35611" y="8911"/>
                    <a:pt x="35241" y="9924"/>
                  </a:cubicBezTo>
                  <a:cubicBezTo>
                    <a:pt x="34743" y="11294"/>
                    <a:pt x="35376" y="12977"/>
                    <a:pt x="36124" y="14134"/>
                  </a:cubicBezTo>
                  <a:cubicBezTo>
                    <a:pt x="37003" y="15491"/>
                    <a:pt x="40074" y="17424"/>
                    <a:pt x="40077" y="17426"/>
                  </a:cubicBezTo>
                  <a:cubicBezTo>
                    <a:pt x="40077" y="17426"/>
                    <a:pt x="40077" y="17426"/>
                    <a:pt x="40077" y="17426"/>
                  </a:cubicBezTo>
                  <a:cubicBezTo>
                    <a:pt x="40077" y="17426"/>
                    <a:pt x="40077" y="17426"/>
                    <a:pt x="40078" y="17426"/>
                  </a:cubicBezTo>
                  <a:lnTo>
                    <a:pt x="40078" y="17426"/>
                  </a:lnTo>
                  <a:cubicBezTo>
                    <a:pt x="39501" y="18303"/>
                    <a:pt x="38927" y="19240"/>
                    <a:pt x="38387" y="20242"/>
                  </a:cubicBezTo>
                  <a:cubicBezTo>
                    <a:pt x="37527" y="21830"/>
                    <a:pt x="36704" y="23547"/>
                    <a:pt x="36085" y="25422"/>
                  </a:cubicBezTo>
                  <a:cubicBezTo>
                    <a:pt x="36077" y="25444"/>
                    <a:pt x="36073" y="25468"/>
                    <a:pt x="36067" y="25488"/>
                  </a:cubicBezTo>
                  <a:cubicBezTo>
                    <a:pt x="36077" y="24884"/>
                    <a:pt x="36051" y="23189"/>
                    <a:pt x="36034" y="23060"/>
                  </a:cubicBezTo>
                  <a:cubicBezTo>
                    <a:pt x="35796" y="21231"/>
                    <a:pt x="34263" y="17834"/>
                    <a:pt x="32231" y="17459"/>
                  </a:cubicBezTo>
                  <a:cubicBezTo>
                    <a:pt x="32085" y="17432"/>
                    <a:pt x="31941" y="17419"/>
                    <a:pt x="31801" y="17419"/>
                  </a:cubicBezTo>
                  <a:cubicBezTo>
                    <a:pt x="30531" y="17419"/>
                    <a:pt x="29516" y="18477"/>
                    <a:pt x="29410" y="19758"/>
                  </a:cubicBezTo>
                  <a:cubicBezTo>
                    <a:pt x="29292" y="21212"/>
                    <a:pt x="30346" y="22668"/>
                    <a:pt x="31374" y="23586"/>
                  </a:cubicBezTo>
                  <a:cubicBezTo>
                    <a:pt x="32532" y="24621"/>
                    <a:pt x="35749" y="25624"/>
                    <a:pt x="36006" y="25704"/>
                  </a:cubicBezTo>
                  <a:cubicBezTo>
                    <a:pt x="35433" y="27496"/>
                    <a:pt x="34991" y="29382"/>
                    <a:pt x="34647" y="31316"/>
                  </a:cubicBezTo>
                  <a:cubicBezTo>
                    <a:pt x="34449" y="32422"/>
                    <a:pt x="34285" y="33541"/>
                    <a:pt x="34134" y="34665"/>
                  </a:cubicBezTo>
                  <a:cubicBezTo>
                    <a:pt x="34127" y="34143"/>
                    <a:pt x="34117" y="33674"/>
                    <a:pt x="34108" y="33610"/>
                  </a:cubicBezTo>
                  <a:cubicBezTo>
                    <a:pt x="33871" y="31779"/>
                    <a:pt x="32336" y="28383"/>
                    <a:pt x="30305" y="28008"/>
                  </a:cubicBezTo>
                  <a:cubicBezTo>
                    <a:pt x="30159" y="27982"/>
                    <a:pt x="30016" y="27969"/>
                    <a:pt x="29875" y="27969"/>
                  </a:cubicBezTo>
                  <a:cubicBezTo>
                    <a:pt x="28605" y="27969"/>
                    <a:pt x="27590" y="29026"/>
                    <a:pt x="27485" y="30308"/>
                  </a:cubicBezTo>
                  <a:cubicBezTo>
                    <a:pt x="27365" y="31762"/>
                    <a:pt x="28419" y="33217"/>
                    <a:pt x="29447" y="34135"/>
                  </a:cubicBezTo>
                  <a:cubicBezTo>
                    <a:pt x="30491" y="35067"/>
                    <a:pt x="33216" y="35976"/>
                    <a:pt x="33941" y="36207"/>
                  </a:cubicBezTo>
                  <a:cubicBezTo>
                    <a:pt x="33888" y="36639"/>
                    <a:pt x="33830" y="37070"/>
                    <a:pt x="33778" y="37502"/>
                  </a:cubicBezTo>
                  <a:cubicBezTo>
                    <a:pt x="33530" y="39575"/>
                    <a:pt x="33292" y="41646"/>
                    <a:pt x="32996" y="43670"/>
                  </a:cubicBezTo>
                  <a:cubicBezTo>
                    <a:pt x="32893" y="44383"/>
                    <a:pt x="32764" y="45081"/>
                    <a:pt x="32638" y="45781"/>
                  </a:cubicBezTo>
                  <a:cubicBezTo>
                    <a:pt x="32630" y="45316"/>
                    <a:pt x="32620" y="44925"/>
                    <a:pt x="32613" y="44865"/>
                  </a:cubicBezTo>
                  <a:cubicBezTo>
                    <a:pt x="32376" y="43036"/>
                    <a:pt x="30841" y="39640"/>
                    <a:pt x="28810" y="39264"/>
                  </a:cubicBezTo>
                  <a:cubicBezTo>
                    <a:pt x="28664" y="39237"/>
                    <a:pt x="28521" y="39224"/>
                    <a:pt x="28381" y="39224"/>
                  </a:cubicBezTo>
                  <a:cubicBezTo>
                    <a:pt x="27110" y="39224"/>
                    <a:pt x="26094" y="40282"/>
                    <a:pt x="25990" y="41564"/>
                  </a:cubicBezTo>
                  <a:cubicBezTo>
                    <a:pt x="25869" y="43017"/>
                    <a:pt x="26924" y="44472"/>
                    <a:pt x="27952" y="45390"/>
                  </a:cubicBezTo>
                  <a:cubicBezTo>
                    <a:pt x="28948" y="46279"/>
                    <a:pt x="31456" y="47142"/>
                    <a:pt x="32316" y="47422"/>
                  </a:cubicBezTo>
                  <a:cubicBezTo>
                    <a:pt x="32165" y="48133"/>
                    <a:pt x="32015" y="48846"/>
                    <a:pt x="31837" y="49530"/>
                  </a:cubicBezTo>
                  <a:cubicBezTo>
                    <a:pt x="31705" y="49993"/>
                    <a:pt x="31610" y="50450"/>
                    <a:pt x="31452" y="50908"/>
                  </a:cubicBezTo>
                  <a:cubicBezTo>
                    <a:pt x="31302" y="51366"/>
                    <a:pt x="31156" y="51819"/>
                    <a:pt x="31012" y="52267"/>
                  </a:cubicBezTo>
                  <a:cubicBezTo>
                    <a:pt x="30700" y="53121"/>
                    <a:pt x="30386" y="54002"/>
                    <a:pt x="30062" y="54827"/>
                  </a:cubicBezTo>
                  <a:cubicBezTo>
                    <a:pt x="29842" y="55402"/>
                    <a:pt x="29621" y="55947"/>
                    <a:pt x="29400" y="56496"/>
                  </a:cubicBezTo>
                  <a:cubicBezTo>
                    <a:pt x="29511" y="55787"/>
                    <a:pt x="29700" y="54395"/>
                    <a:pt x="29703" y="54276"/>
                  </a:cubicBezTo>
                  <a:cubicBezTo>
                    <a:pt x="29732" y="53051"/>
                    <a:pt x="29296" y="51059"/>
                    <a:pt x="28431" y="49658"/>
                  </a:cubicBezTo>
                  <a:cubicBezTo>
                    <a:pt x="28436" y="49476"/>
                    <a:pt x="28425" y="49296"/>
                    <a:pt x="28397" y="49117"/>
                  </a:cubicBezTo>
                  <a:cubicBezTo>
                    <a:pt x="28202" y="47906"/>
                    <a:pt x="27197" y="46963"/>
                    <a:pt x="26006" y="46963"/>
                  </a:cubicBezTo>
                  <a:cubicBezTo>
                    <a:pt x="25810" y="46963"/>
                    <a:pt x="25610" y="46988"/>
                    <a:pt x="25407" y="47042"/>
                  </a:cubicBezTo>
                  <a:cubicBezTo>
                    <a:pt x="23409" y="47574"/>
                    <a:pt x="22143" y="51079"/>
                    <a:pt x="22049" y="52922"/>
                  </a:cubicBezTo>
                  <a:cubicBezTo>
                    <a:pt x="22043" y="53030"/>
                    <a:pt x="22115" y="54216"/>
                    <a:pt x="22172" y="54964"/>
                  </a:cubicBezTo>
                  <a:cubicBezTo>
                    <a:pt x="22071" y="54530"/>
                    <a:pt x="21979" y="54108"/>
                    <a:pt x="21869" y="53661"/>
                  </a:cubicBezTo>
                  <a:cubicBezTo>
                    <a:pt x="21659" y="52778"/>
                    <a:pt x="21425" y="51902"/>
                    <a:pt x="21176" y="50961"/>
                  </a:cubicBezTo>
                  <a:cubicBezTo>
                    <a:pt x="21039" y="50510"/>
                    <a:pt x="20901" y="50054"/>
                    <a:pt x="20762" y="49595"/>
                  </a:cubicBezTo>
                  <a:cubicBezTo>
                    <a:pt x="20634" y="49135"/>
                    <a:pt x="20440" y="48666"/>
                    <a:pt x="20280" y="48198"/>
                  </a:cubicBezTo>
                  <a:cubicBezTo>
                    <a:pt x="19886" y="47117"/>
                    <a:pt x="19432" y="46042"/>
                    <a:pt x="18952" y="44970"/>
                  </a:cubicBezTo>
                  <a:cubicBezTo>
                    <a:pt x="19725" y="44784"/>
                    <a:pt x="22460" y="44086"/>
                    <a:pt x="23559" y="43244"/>
                  </a:cubicBezTo>
                  <a:cubicBezTo>
                    <a:pt x="24653" y="42406"/>
                    <a:pt x="25812" y="41032"/>
                    <a:pt x="25801" y="39574"/>
                  </a:cubicBezTo>
                  <a:cubicBezTo>
                    <a:pt x="25791" y="38231"/>
                    <a:pt x="24773" y="37057"/>
                    <a:pt x="23419" y="37057"/>
                  </a:cubicBezTo>
                  <a:cubicBezTo>
                    <a:pt x="23334" y="37057"/>
                    <a:pt x="23248" y="37062"/>
                    <a:pt x="23160" y="37071"/>
                  </a:cubicBezTo>
                  <a:cubicBezTo>
                    <a:pt x="21106" y="37294"/>
                    <a:pt x="19322" y="40567"/>
                    <a:pt x="18950" y="42374"/>
                  </a:cubicBezTo>
                  <a:cubicBezTo>
                    <a:pt x="18927" y="42487"/>
                    <a:pt x="18805" y="43813"/>
                    <a:pt x="18753" y="44543"/>
                  </a:cubicBezTo>
                  <a:cubicBezTo>
                    <a:pt x="18458" y="43900"/>
                    <a:pt x="18168" y="43257"/>
                    <a:pt x="17851" y="42617"/>
                  </a:cubicBezTo>
                  <a:cubicBezTo>
                    <a:pt x="16932" y="40767"/>
                    <a:pt x="15945" y="38925"/>
                    <a:pt x="14969" y="37082"/>
                  </a:cubicBezTo>
                  <a:cubicBezTo>
                    <a:pt x="14670" y="36518"/>
                    <a:pt x="14379" y="35951"/>
                    <a:pt x="14084" y="35386"/>
                  </a:cubicBezTo>
                  <a:cubicBezTo>
                    <a:pt x="14360" y="35323"/>
                    <a:pt x="17629" y="34564"/>
                    <a:pt x="18860" y="33620"/>
                  </a:cubicBezTo>
                  <a:cubicBezTo>
                    <a:pt x="19952" y="32782"/>
                    <a:pt x="21112" y="31409"/>
                    <a:pt x="21101" y="29950"/>
                  </a:cubicBezTo>
                  <a:cubicBezTo>
                    <a:pt x="21092" y="28607"/>
                    <a:pt x="20072" y="27433"/>
                    <a:pt x="18720" y="27433"/>
                  </a:cubicBezTo>
                  <a:cubicBezTo>
                    <a:pt x="18635" y="27433"/>
                    <a:pt x="18549" y="27438"/>
                    <a:pt x="18461" y="27448"/>
                  </a:cubicBezTo>
                  <a:cubicBezTo>
                    <a:pt x="16407" y="27670"/>
                    <a:pt x="14623" y="30943"/>
                    <a:pt x="14251" y="32750"/>
                  </a:cubicBezTo>
                  <a:cubicBezTo>
                    <a:pt x="14223" y="32886"/>
                    <a:pt x="14051" y="34796"/>
                    <a:pt x="14032" y="35283"/>
                  </a:cubicBezTo>
                  <a:cubicBezTo>
                    <a:pt x="13384" y="34037"/>
                    <a:pt x="12750" y="32790"/>
                    <a:pt x="12176" y="31535"/>
                  </a:cubicBezTo>
                  <a:cubicBezTo>
                    <a:pt x="11383" y="29804"/>
                    <a:pt x="10697" y="28063"/>
                    <a:pt x="10160" y="26326"/>
                  </a:cubicBezTo>
                  <a:cubicBezTo>
                    <a:pt x="10289" y="26298"/>
                    <a:pt x="13704" y="25522"/>
                    <a:pt x="14964" y="24554"/>
                  </a:cubicBezTo>
                  <a:cubicBezTo>
                    <a:pt x="16057" y="23716"/>
                    <a:pt x="17217" y="22343"/>
                    <a:pt x="17206" y="20884"/>
                  </a:cubicBezTo>
                  <a:cubicBezTo>
                    <a:pt x="17197" y="19541"/>
                    <a:pt x="16177" y="18368"/>
                    <a:pt x="14824" y="18368"/>
                  </a:cubicBezTo>
                  <a:cubicBezTo>
                    <a:pt x="14739" y="18368"/>
                    <a:pt x="14652" y="18372"/>
                    <a:pt x="14565" y="18382"/>
                  </a:cubicBezTo>
                  <a:cubicBezTo>
                    <a:pt x="12510" y="18604"/>
                    <a:pt x="10728" y="21877"/>
                    <a:pt x="10355" y="23684"/>
                  </a:cubicBezTo>
                  <a:cubicBezTo>
                    <a:pt x="10331" y="23803"/>
                    <a:pt x="10198" y="25258"/>
                    <a:pt x="10151" y="25951"/>
                  </a:cubicBezTo>
                  <a:lnTo>
                    <a:pt x="10034" y="25963"/>
                  </a:lnTo>
                  <a:cubicBezTo>
                    <a:pt x="9480" y="24096"/>
                    <a:pt x="9179" y="22217"/>
                    <a:pt x="8982" y="20445"/>
                  </a:cubicBezTo>
                  <a:cubicBezTo>
                    <a:pt x="8868" y="19419"/>
                    <a:pt x="8814" y="18432"/>
                    <a:pt x="8785" y="17469"/>
                  </a:cubicBezTo>
                  <a:cubicBezTo>
                    <a:pt x="9436" y="17390"/>
                    <a:pt x="12406" y="16995"/>
                    <a:pt x="13636" y="16250"/>
                  </a:cubicBezTo>
                  <a:cubicBezTo>
                    <a:pt x="14815" y="15537"/>
                    <a:pt x="16120" y="14299"/>
                    <a:pt x="16269" y="12848"/>
                  </a:cubicBezTo>
                  <a:cubicBezTo>
                    <a:pt x="16416" y="11428"/>
                    <a:pt x="15408" y="10073"/>
                    <a:pt x="13919" y="10070"/>
                  </a:cubicBezTo>
                  <a:cubicBezTo>
                    <a:pt x="13917" y="10070"/>
                    <a:pt x="13916" y="10070"/>
                    <a:pt x="13914" y="10070"/>
                  </a:cubicBezTo>
                  <a:cubicBezTo>
                    <a:pt x="11850" y="10070"/>
                    <a:pt x="9722" y="13125"/>
                    <a:pt x="9152" y="14879"/>
                  </a:cubicBezTo>
                  <a:cubicBezTo>
                    <a:pt x="9122" y="14974"/>
                    <a:pt x="8914" y="15979"/>
                    <a:pt x="8773" y="16712"/>
                  </a:cubicBezTo>
                  <a:cubicBezTo>
                    <a:pt x="8767" y="16279"/>
                    <a:pt x="8751" y="15831"/>
                    <a:pt x="8754" y="15415"/>
                  </a:cubicBezTo>
                  <a:cubicBezTo>
                    <a:pt x="8757" y="13853"/>
                    <a:pt x="8855" y="12422"/>
                    <a:pt x="8953" y="11155"/>
                  </a:cubicBezTo>
                  <a:cubicBezTo>
                    <a:pt x="9015" y="10435"/>
                    <a:pt x="9085" y="9785"/>
                    <a:pt x="9155" y="9178"/>
                  </a:cubicBezTo>
                  <a:cubicBezTo>
                    <a:pt x="9754" y="8767"/>
                    <a:pt x="12144" y="7080"/>
                    <a:pt x="12879" y="5875"/>
                  </a:cubicBezTo>
                  <a:cubicBezTo>
                    <a:pt x="13597" y="4697"/>
                    <a:pt x="14182" y="2999"/>
                    <a:pt x="13648" y="1643"/>
                  </a:cubicBezTo>
                  <a:cubicBezTo>
                    <a:pt x="13259" y="660"/>
                    <a:pt x="12326" y="0"/>
                    <a:pt x="1133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8391600" y="3650040"/>
              <a:ext cx="156600" cy="118440"/>
            </a:xfrm>
            <a:custGeom>
              <a:avLst/>
              <a:gdLst/>
              <a:ahLst/>
              <a:cxnLst/>
              <a:rect l="l" t="t" r="r" b="b"/>
              <a:pathLst>
                <a:path w="13739" h="9467" extrusionOk="0">
                  <a:moveTo>
                    <a:pt x="7047" y="0"/>
                  </a:moveTo>
                  <a:cubicBezTo>
                    <a:pt x="6989" y="0"/>
                    <a:pt x="6947" y="9"/>
                    <a:pt x="6922" y="27"/>
                  </a:cubicBezTo>
                  <a:cubicBezTo>
                    <a:pt x="6502" y="342"/>
                    <a:pt x="0" y="5060"/>
                    <a:pt x="0" y="5060"/>
                  </a:cubicBezTo>
                  <a:cubicBezTo>
                    <a:pt x="0" y="5060"/>
                    <a:pt x="513" y="9467"/>
                    <a:pt x="828" y="9467"/>
                  </a:cubicBezTo>
                  <a:cubicBezTo>
                    <a:pt x="832" y="9467"/>
                    <a:pt x="836" y="9466"/>
                    <a:pt x="839" y="9465"/>
                  </a:cubicBezTo>
                  <a:cubicBezTo>
                    <a:pt x="1154" y="9359"/>
                    <a:pt x="12690" y="6214"/>
                    <a:pt x="13109" y="6004"/>
                  </a:cubicBezTo>
                  <a:cubicBezTo>
                    <a:pt x="13530" y="5795"/>
                    <a:pt x="13739" y="5375"/>
                    <a:pt x="13424" y="3802"/>
                  </a:cubicBezTo>
                  <a:cubicBezTo>
                    <a:pt x="13127" y="2320"/>
                    <a:pt x="7990" y="0"/>
                    <a:pt x="7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8387640" y="3645720"/>
              <a:ext cx="163440" cy="126720"/>
            </a:xfrm>
            <a:custGeom>
              <a:avLst/>
              <a:gdLst/>
              <a:ahLst/>
              <a:cxnLst/>
              <a:rect l="l" t="t" r="r" b="b"/>
              <a:pathLst>
                <a:path w="14375" h="10108" extrusionOk="0">
                  <a:moveTo>
                    <a:pt x="7405" y="641"/>
                  </a:moveTo>
                  <a:cubicBezTo>
                    <a:pt x="8254" y="641"/>
                    <a:pt x="13198" y="2970"/>
                    <a:pt x="13441" y="4188"/>
                  </a:cubicBezTo>
                  <a:cubicBezTo>
                    <a:pt x="13764" y="5806"/>
                    <a:pt x="13471" y="5953"/>
                    <a:pt x="13302" y="6038"/>
                  </a:cubicBezTo>
                  <a:cubicBezTo>
                    <a:pt x="12936" y="6199"/>
                    <a:pt x="7043" y="7827"/>
                    <a:pt x="3877" y="8703"/>
                  </a:cubicBezTo>
                  <a:cubicBezTo>
                    <a:pt x="2521" y="9078"/>
                    <a:pt x="1686" y="9307"/>
                    <a:pt x="1304" y="9416"/>
                  </a:cubicBezTo>
                  <a:cubicBezTo>
                    <a:pt x="1128" y="8864"/>
                    <a:pt x="862" y="7139"/>
                    <a:pt x="672" y="5532"/>
                  </a:cubicBezTo>
                  <a:cubicBezTo>
                    <a:pt x="1645" y="4825"/>
                    <a:pt x="6740" y="1126"/>
                    <a:pt x="7396" y="641"/>
                  </a:cubicBezTo>
                  <a:close/>
                  <a:moveTo>
                    <a:pt x="7364" y="1"/>
                  </a:moveTo>
                  <a:cubicBezTo>
                    <a:pt x="7184" y="1"/>
                    <a:pt x="7114" y="53"/>
                    <a:pt x="7061" y="92"/>
                  </a:cubicBezTo>
                  <a:cubicBezTo>
                    <a:pt x="6649" y="403"/>
                    <a:pt x="209" y="5077"/>
                    <a:pt x="144" y="5124"/>
                  </a:cubicBezTo>
                  <a:cubicBezTo>
                    <a:pt x="51" y="5191"/>
                    <a:pt x="1" y="5304"/>
                    <a:pt x="14" y="5420"/>
                  </a:cubicBezTo>
                  <a:cubicBezTo>
                    <a:pt x="519" y="9767"/>
                    <a:pt x="831" y="9966"/>
                    <a:pt x="964" y="10051"/>
                  </a:cubicBezTo>
                  <a:cubicBezTo>
                    <a:pt x="1027" y="10088"/>
                    <a:pt x="1099" y="10107"/>
                    <a:pt x="1172" y="10107"/>
                  </a:cubicBezTo>
                  <a:cubicBezTo>
                    <a:pt x="1206" y="10107"/>
                    <a:pt x="1240" y="10101"/>
                    <a:pt x="1272" y="10091"/>
                  </a:cubicBezTo>
                  <a:cubicBezTo>
                    <a:pt x="1369" y="10059"/>
                    <a:pt x="2610" y="9716"/>
                    <a:pt x="4047" y="9319"/>
                  </a:cubicBezTo>
                  <a:cubicBezTo>
                    <a:pt x="10026" y="7667"/>
                    <a:pt x="13316" y="6746"/>
                    <a:pt x="13584" y="6613"/>
                  </a:cubicBezTo>
                  <a:cubicBezTo>
                    <a:pt x="14243" y="6284"/>
                    <a:pt x="14375" y="5591"/>
                    <a:pt x="14069" y="4061"/>
                  </a:cubicBezTo>
                  <a:cubicBezTo>
                    <a:pt x="13776" y="2598"/>
                    <a:pt x="10051" y="870"/>
                    <a:pt x="8769" y="379"/>
                  </a:cubicBezTo>
                  <a:cubicBezTo>
                    <a:pt x="7997" y="84"/>
                    <a:pt x="7592" y="1"/>
                    <a:pt x="73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7788240" y="3073680"/>
              <a:ext cx="98640" cy="177120"/>
            </a:xfrm>
            <a:custGeom>
              <a:avLst/>
              <a:gdLst/>
              <a:ahLst/>
              <a:cxnLst/>
              <a:rect l="l" t="t" r="r" b="b"/>
              <a:pathLst>
                <a:path w="8686" h="14120" extrusionOk="0">
                  <a:moveTo>
                    <a:pt x="4065" y="0"/>
                  </a:moveTo>
                  <a:cubicBezTo>
                    <a:pt x="3795" y="0"/>
                    <a:pt x="3515" y="219"/>
                    <a:pt x="3310" y="589"/>
                  </a:cubicBezTo>
                  <a:cubicBezTo>
                    <a:pt x="2862" y="1396"/>
                    <a:pt x="3040" y="2560"/>
                    <a:pt x="3847" y="3097"/>
                  </a:cubicBezTo>
                  <a:cubicBezTo>
                    <a:pt x="4654" y="3636"/>
                    <a:pt x="4922" y="4263"/>
                    <a:pt x="4922" y="4532"/>
                  </a:cubicBezTo>
                  <a:cubicBezTo>
                    <a:pt x="4922" y="4800"/>
                    <a:pt x="4295" y="5159"/>
                    <a:pt x="4295" y="5159"/>
                  </a:cubicBezTo>
                  <a:cubicBezTo>
                    <a:pt x="4295" y="5159"/>
                    <a:pt x="1607" y="2740"/>
                    <a:pt x="980" y="2560"/>
                  </a:cubicBezTo>
                  <a:cubicBezTo>
                    <a:pt x="845" y="2521"/>
                    <a:pt x="730" y="2499"/>
                    <a:pt x="634" y="2499"/>
                  </a:cubicBezTo>
                  <a:cubicBezTo>
                    <a:pt x="283" y="2499"/>
                    <a:pt x="173" y="2791"/>
                    <a:pt x="173" y="3635"/>
                  </a:cubicBezTo>
                  <a:cubicBezTo>
                    <a:pt x="173" y="4709"/>
                    <a:pt x="0" y="9287"/>
                    <a:pt x="716" y="10899"/>
                  </a:cubicBezTo>
                  <a:cubicBezTo>
                    <a:pt x="1434" y="12513"/>
                    <a:pt x="4563" y="14119"/>
                    <a:pt x="4563" y="14119"/>
                  </a:cubicBezTo>
                  <a:lnTo>
                    <a:pt x="6984" y="11790"/>
                  </a:lnTo>
                  <a:cubicBezTo>
                    <a:pt x="6984" y="11790"/>
                    <a:pt x="6445" y="10267"/>
                    <a:pt x="7073" y="8833"/>
                  </a:cubicBezTo>
                  <a:cubicBezTo>
                    <a:pt x="7700" y="7400"/>
                    <a:pt x="8685" y="6951"/>
                    <a:pt x="8237" y="5875"/>
                  </a:cubicBezTo>
                  <a:cubicBezTo>
                    <a:pt x="7789" y="4800"/>
                    <a:pt x="5101" y="2381"/>
                    <a:pt x="4833" y="1037"/>
                  </a:cubicBezTo>
                  <a:cubicBezTo>
                    <a:pt x="4687" y="308"/>
                    <a:pt x="4384" y="0"/>
                    <a:pt x="4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7785360" y="3069720"/>
              <a:ext cx="103680" cy="185400"/>
            </a:xfrm>
            <a:custGeom>
              <a:avLst/>
              <a:gdLst/>
              <a:ahLst/>
              <a:cxnLst/>
              <a:rect l="l" t="t" r="r" b="b"/>
              <a:pathLst>
                <a:path w="9119" h="14760" extrusionOk="0">
                  <a:moveTo>
                    <a:pt x="4297" y="642"/>
                  </a:moveTo>
                  <a:cubicBezTo>
                    <a:pt x="4306" y="642"/>
                    <a:pt x="4314" y="643"/>
                    <a:pt x="4321" y="644"/>
                  </a:cubicBezTo>
                  <a:cubicBezTo>
                    <a:pt x="4452" y="663"/>
                    <a:pt x="4642" y="880"/>
                    <a:pt x="4750" y="1420"/>
                  </a:cubicBezTo>
                  <a:cubicBezTo>
                    <a:pt x="4922" y="2278"/>
                    <a:pt x="5882" y="3410"/>
                    <a:pt x="6812" y="4507"/>
                  </a:cubicBezTo>
                  <a:cubicBezTo>
                    <a:pt x="7426" y="5229"/>
                    <a:pt x="8004" y="5911"/>
                    <a:pt x="8174" y="6319"/>
                  </a:cubicBezTo>
                  <a:cubicBezTo>
                    <a:pt x="8385" y="6824"/>
                    <a:pt x="8203" y="7117"/>
                    <a:pt x="7773" y="7732"/>
                  </a:cubicBezTo>
                  <a:cubicBezTo>
                    <a:pt x="7540" y="8066"/>
                    <a:pt x="7249" y="8480"/>
                    <a:pt x="7011" y="9025"/>
                  </a:cubicBezTo>
                  <a:cubicBezTo>
                    <a:pt x="6472" y="10258"/>
                    <a:pt x="6721" y="11530"/>
                    <a:pt x="6852" y="12015"/>
                  </a:cubicBezTo>
                  <a:lnTo>
                    <a:pt x="4742" y="14046"/>
                  </a:lnTo>
                  <a:cubicBezTo>
                    <a:pt x="4053" y="13668"/>
                    <a:pt x="1804" y="12356"/>
                    <a:pt x="1240" y="11089"/>
                  </a:cubicBezTo>
                  <a:cubicBezTo>
                    <a:pt x="643" y="9745"/>
                    <a:pt x="697" y="6086"/>
                    <a:pt x="719" y="4523"/>
                  </a:cubicBezTo>
                  <a:cubicBezTo>
                    <a:pt x="722" y="4286"/>
                    <a:pt x="725" y="4091"/>
                    <a:pt x="725" y="3955"/>
                  </a:cubicBezTo>
                  <a:cubicBezTo>
                    <a:pt x="725" y="3287"/>
                    <a:pt x="804" y="3163"/>
                    <a:pt x="824" y="3144"/>
                  </a:cubicBezTo>
                  <a:cubicBezTo>
                    <a:pt x="838" y="3139"/>
                    <a:pt x="851" y="3138"/>
                    <a:pt x="865" y="3138"/>
                  </a:cubicBezTo>
                  <a:cubicBezTo>
                    <a:pt x="906" y="3138"/>
                    <a:pt x="984" y="3147"/>
                    <a:pt x="1123" y="3188"/>
                  </a:cubicBezTo>
                  <a:cubicBezTo>
                    <a:pt x="1472" y="3287"/>
                    <a:pt x="3018" y="4553"/>
                    <a:pt x="4313" y="5717"/>
                  </a:cubicBezTo>
                  <a:cubicBezTo>
                    <a:pt x="4373" y="5771"/>
                    <a:pt x="4449" y="5799"/>
                    <a:pt x="4527" y="5799"/>
                  </a:cubicBezTo>
                  <a:cubicBezTo>
                    <a:pt x="4581" y="5799"/>
                    <a:pt x="4636" y="5785"/>
                    <a:pt x="4686" y="5756"/>
                  </a:cubicBezTo>
                  <a:cubicBezTo>
                    <a:pt x="4980" y="5588"/>
                    <a:pt x="5474" y="5247"/>
                    <a:pt x="5474" y="4851"/>
                  </a:cubicBezTo>
                  <a:cubicBezTo>
                    <a:pt x="5474" y="4424"/>
                    <a:pt x="5093" y="3709"/>
                    <a:pt x="4257" y="3151"/>
                  </a:cubicBezTo>
                  <a:cubicBezTo>
                    <a:pt x="3560" y="2688"/>
                    <a:pt x="3469" y="1699"/>
                    <a:pt x="3821" y="1064"/>
                  </a:cubicBezTo>
                  <a:cubicBezTo>
                    <a:pt x="3985" y="770"/>
                    <a:pt x="4178" y="642"/>
                    <a:pt x="4297" y="642"/>
                  </a:cubicBezTo>
                  <a:close/>
                  <a:moveTo>
                    <a:pt x="4290" y="0"/>
                  </a:moveTo>
                  <a:cubicBezTo>
                    <a:pt x="3904" y="0"/>
                    <a:pt x="3526" y="272"/>
                    <a:pt x="3260" y="753"/>
                  </a:cubicBezTo>
                  <a:cubicBezTo>
                    <a:pt x="2711" y="1742"/>
                    <a:pt x="3003" y="3085"/>
                    <a:pt x="3900" y="3683"/>
                  </a:cubicBezTo>
                  <a:cubicBezTo>
                    <a:pt x="4667" y="4194"/>
                    <a:pt x="4832" y="4743"/>
                    <a:pt x="4838" y="4815"/>
                  </a:cubicBezTo>
                  <a:cubicBezTo>
                    <a:pt x="4815" y="4869"/>
                    <a:pt x="4698" y="4976"/>
                    <a:pt x="4557" y="5077"/>
                  </a:cubicBezTo>
                  <a:cubicBezTo>
                    <a:pt x="3848" y="4444"/>
                    <a:pt x="1899" y="2743"/>
                    <a:pt x="1299" y="2571"/>
                  </a:cubicBezTo>
                  <a:cubicBezTo>
                    <a:pt x="1160" y="2531"/>
                    <a:pt x="1011" y="2497"/>
                    <a:pt x="864" y="2497"/>
                  </a:cubicBezTo>
                  <a:cubicBezTo>
                    <a:pt x="716" y="2497"/>
                    <a:pt x="570" y="2532"/>
                    <a:pt x="441" y="2630"/>
                  </a:cubicBezTo>
                  <a:cubicBezTo>
                    <a:pt x="144" y="2854"/>
                    <a:pt x="85" y="3303"/>
                    <a:pt x="85" y="3955"/>
                  </a:cubicBezTo>
                  <a:cubicBezTo>
                    <a:pt x="85" y="4090"/>
                    <a:pt x="82" y="4280"/>
                    <a:pt x="78" y="4513"/>
                  </a:cubicBezTo>
                  <a:cubicBezTo>
                    <a:pt x="53" y="6254"/>
                    <a:pt x="0" y="9877"/>
                    <a:pt x="655" y="11350"/>
                  </a:cubicBezTo>
                  <a:cubicBezTo>
                    <a:pt x="1409" y="13046"/>
                    <a:pt x="4518" y="14655"/>
                    <a:pt x="4649" y="14723"/>
                  </a:cubicBezTo>
                  <a:cubicBezTo>
                    <a:pt x="4695" y="14746"/>
                    <a:pt x="4745" y="14759"/>
                    <a:pt x="4796" y="14759"/>
                  </a:cubicBezTo>
                  <a:cubicBezTo>
                    <a:pt x="4878" y="14759"/>
                    <a:pt x="4958" y="14727"/>
                    <a:pt x="5018" y="14668"/>
                  </a:cubicBezTo>
                  <a:lnTo>
                    <a:pt x="7435" y="12339"/>
                  </a:lnTo>
                  <a:cubicBezTo>
                    <a:pt x="7525" y="12252"/>
                    <a:pt x="7556" y="12120"/>
                    <a:pt x="7515" y="12002"/>
                  </a:cubicBezTo>
                  <a:cubicBezTo>
                    <a:pt x="7509" y="11987"/>
                    <a:pt x="7026" y="10583"/>
                    <a:pt x="7596" y="9280"/>
                  </a:cubicBezTo>
                  <a:cubicBezTo>
                    <a:pt x="7808" y="8795"/>
                    <a:pt x="8067" y="8424"/>
                    <a:pt x="8296" y="8098"/>
                  </a:cubicBezTo>
                  <a:cubicBezTo>
                    <a:pt x="8719" y="7494"/>
                    <a:pt x="9119" y="6923"/>
                    <a:pt x="8763" y="6071"/>
                  </a:cubicBezTo>
                  <a:cubicBezTo>
                    <a:pt x="8555" y="5572"/>
                    <a:pt x="7972" y="4885"/>
                    <a:pt x="7298" y="4091"/>
                  </a:cubicBezTo>
                  <a:cubicBezTo>
                    <a:pt x="6462" y="3106"/>
                    <a:pt x="5515" y="1988"/>
                    <a:pt x="5376" y="1293"/>
                  </a:cubicBezTo>
                  <a:cubicBezTo>
                    <a:pt x="5172" y="275"/>
                    <a:pt x="4689" y="51"/>
                    <a:pt x="4418" y="10"/>
                  </a:cubicBezTo>
                  <a:cubicBezTo>
                    <a:pt x="4375" y="3"/>
                    <a:pt x="4333" y="0"/>
                    <a:pt x="4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7678800" y="2745720"/>
              <a:ext cx="167040" cy="460800"/>
            </a:xfrm>
            <a:custGeom>
              <a:avLst/>
              <a:gdLst/>
              <a:ahLst/>
              <a:cxnLst/>
              <a:rect l="l" t="t" r="r" b="b"/>
              <a:pathLst>
                <a:path w="14673" h="36613" extrusionOk="0">
                  <a:moveTo>
                    <a:pt x="631" y="0"/>
                  </a:moveTo>
                  <a:lnTo>
                    <a:pt x="1" y="210"/>
                  </a:lnTo>
                  <a:lnTo>
                    <a:pt x="12786" y="36007"/>
                  </a:lnTo>
                  <a:cubicBezTo>
                    <a:pt x="12920" y="36381"/>
                    <a:pt x="13272" y="36612"/>
                    <a:pt x="13644" y="36612"/>
                  </a:cubicBezTo>
                  <a:cubicBezTo>
                    <a:pt x="13762" y="36612"/>
                    <a:pt x="13882" y="36589"/>
                    <a:pt x="13997" y="36540"/>
                  </a:cubicBezTo>
                  <a:lnTo>
                    <a:pt x="13999" y="36540"/>
                  </a:lnTo>
                  <a:cubicBezTo>
                    <a:pt x="14453" y="36349"/>
                    <a:pt x="14672" y="35829"/>
                    <a:pt x="14492" y="35369"/>
                  </a:cubicBezTo>
                  <a:lnTo>
                    <a:pt x="63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7833240" y="3203280"/>
              <a:ext cx="316800" cy="407160"/>
            </a:xfrm>
            <a:custGeom>
              <a:avLst/>
              <a:gdLst/>
              <a:ahLst/>
              <a:cxnLst/>
              <a:rect l="l" t="t" r="r" b="b"/>
              <a:pathLst>
                <a:path w="27689" h="32341" extrusionOk="0">
                  <a:moveTo>
                    <a:pt x="25603" y="1"/>
                  </a:moveTo>
                  <a:cubicBezTo>
                    <a:pt x="25567" y="1"/>
                    <a:pt x="25531" y="20"/>
                    <a:pt x="25511" y="58"/>
                  </a:cubicBezTo>
                  <a:cubicBezTo>
                    <a:pt x="25073" y="956"/>
                    <a:pt x="23482" y="4358"/>
                    <a:pt x="21954" y="9320"/>
                  </a:cubicBezTo>
                  <a:cubicBezTo>
                    <a:pt x="20162" y="15146"/>
                    <a:pt x="16757" y="19984"/>
                    <a:pt x="16757" y="19984"/>
                  </a:cubicBezTo>
                  <a:cubicBezTo>
                    <a:pt x="16757" y="19984"/>
                    <a:pt x="9409" y="10756"/>
                    <a:pt x="7259" y="7708"/>
                  </a:cubicBezTo>
                  <a:cubicBezTo>
                    <a:pt x="5108" y="4662"/>
                    <a:pt x="3048" y="1526"/>
                    <a:pt x="3048" y="1526"/>
                  </a:cubicBezTo>
                  <a:lnTo>
                    <a:pt x="1" y="3497"/>
                  </a:lnTo>
                  <a:cubicBezTo>
                    <a:pt x="1" y="3497"/>
                    <a:pt x="2509" y="10575"/>
                    <a:pt x="4749" y="14967"/>
                  </a:cubicBezTo>
                  <a:cubicBezTo>
                    <a:pt x="6990" y="19357"/>
                    <a:pt x="12131" y="26685"/>
                    <a:pt x="15267" y="29641"/>
                  </a:cubicBezTo>
                  <a:cubicBezTo>
                    <a:pt x="17277" y="31536"/>
                    <a:pt x="18914" y="32340"/>
                    <a:pt x="20344" y="32340"/>
                  </a:cubicBezTo>
                  <a:cubicBezTo>
                    <a:pt x="21145" y="32340"/>
                    <a:pt x="21881" y="32088"/>
                    <a:pt x="22581" y="31633"/>
                  </a:cubicBezTo>
                  <a:cubicBezTo>
                    <a:pt x="23432" y="31081"/>
                    <a:pt x="26434" y="25809"/>
                    <a:pt x="26434" y="25809"/>
                  </a:cubicBezTo>
                  <a:cubicBezTo>
                    <a:pt x="26434" y="25809"/>
                    <a:pt x="27689" y="16759"/>
                    <a:pt x="27241" y="10127"/>
                  </a:cubicBezTo>
                  <a:cubicBezTo>
                    <a:pt x="26861" y="4509"/>
                    <a:pt x="25968" y="1013"/>
                    <a:pt x="25703" y="77"/>
                  </a:cubicBezTo>
                  <a:cubicBezTo>
                    <a:pt x="25689" y="27"/>
                    <a:pt x="25647" y="1"/>
                    <a:pt x="25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7829280" y="3198960"/>
              <a:ext cx="324000" cy="415080"/>
            </a:xfrm>
            <a:custGeom>
              <a:avLst/>
              <a:gdLst/>
              <a:ahLst/>
              <a:cxnLst/>
              <a:rect l="l" t="t" r="r" b="b"/>
              <a:pathLst>
                <a:path w="28355" h="32976" extrusionOk="0">
                  <a:moveTo>
                    <a:pt x="25896" y="1051"/>
                  </a:moveTo>
                  <a:cubicBezTo>
                    <a:pt x="26257" y="2473"/>
                    <a:pt x="26951" y="5705"/>
                    <a:pt x="27273" y="10468"/>
                  </a:cubicBezTo>
                  <a:cubicBezTo>
                    <a:pt x="27695" y="16708"/>
                    <a:pt x="26585" y="25222"/>
                    <a:pt x="26476" y="26024"/>
                  </a:cubicBezTo>
                  <a:cubicBezTo>
                    <a:pt x="25325" y="28041"/>
                    <a:pt x="23325" y="31316"/>
                    <a:pt x="22758" y="31684"/>
                  </a:cubicBezTo>
                  <a:cubicBezTo>
                    <a:pt x="22091" y="32117"/>
                    <a:pt x="21407" y="32337"/>
                    <a:pt x="20687" y="32337"/>
                  </a:cubicBezTo>
                  <a:cubicBezTo>
                    <a:pt x="19264" y="32337"/>
                    <a:pt x="17698" y="31481"/>
                    <a:pt x="15838" y="29728"/>
                  </a:cubicBezTo>
                  <a:cubicBezTo>
                    <a:pt x="12625" y="26699"/>
                    <a:pt x="7492" y="19271"/>
                    <a:pt x="5387" y="15140"/>
                  </a:cubicBezTo>
                  <a:cubicBezTo>
                    <a:pt x="3411" y="11269"/>
                    <a:pt x="1196" y="5217"/>
                    <a:pt x="739" y="3947"/>
                  </a:cubicBezTo>
                  <a:lnTo>
                    <a:pt x="3306" y="2285"/>
                  </a:lnTo>
                  <a:cubicBezTo>
                    <a:pt x="3850" y="3107"/>
                    <a:pt x="5578" y="5705"/>
                    <a:pt x="7349" y="8212"/>
                  </a:cubicBezTo>
                  <a:cubicBezTo>
                    <a:pt x="9481" y="11231"/>
                    <a:pt x="16784" y="20410"/>
                    <a:pt x="16857" y="20504"/>
                  </a:cubicBezTo>
                  <a:cubicBezTo>
                    <a:pt x="16917" y="20577"/>
                    <a:pt x="17010" y="20624"/>
                    <a:pt x="17099" y="20624"/>
                  </a:cubicBezTo>
                  <a:cubicBezTo>
                    <a:pt x="17105" y="20624"/>
                    <a:pt x="17111" y="20624"/>
                    <a:pt x="17117" y="20624"/>
                  </a:cubicBezTo>
                  <a:cubicBezTo>
                    <a:pt x="17219" y="20621"/>
                    <a:pt x="17312" y="20571"/>
                    <a:pt x="17369" y="20487"/>
                  </a:cubicBezTo>
                  <a:cubicBezTo>
                    <a:pt x="17405" y="20439"/>
                    <a:pt x="20825" y="15541"/>
                    <a:pt x="22610" y="9735"/>
                  </a:cubicBezTo>
                  <a:cubicBezTo>
                    <a:pt x="23912" y="5504"/>
                    <a:pt x="25259" y="2417"/>
                    <a:pt x="25896" y="1051"/>
                  </a:cubicBezTo>
                  <a:close/>
                  <a:moveTo>
                    <a:pt x="25953" y="1"/>
                  </a:moveTo>
                  <a:cubicBezTo>
                    <a:pt x="25803" y="1"/>
                    <a:pt x="25652" y="78"/>
                    <a:pt x="25574" y="238"/>
                  </a:cubicBezTo>
                  <a:cubicBezTo>
                    <a:pt x="25122" y="1165"/>
                    <a:pt x="23527" y="4579"/>
                    <a:pt x="22000" y="9546"/>
                  </a:cubicBezTo>
                  <a:cubicBezTo>
                    <a:pt x="20518" y="14361"/>
                    <a:pt x="17892" y="18544"/>
                    <a:pt x="17087" y="19763"/>
                  </a:cubicBezTo>
                  <a:cubicBezTo>
                    <a:pt x="15738" y="18062"/>
                    <a:pt x="9758" y="10515"/>
                    <a:pt x="7870" y="7843"/>
                  </a:cubicBezTo>
                  <a:cubicBezTo>
                    <a:pt x="5748" y="4835"/>
                    <a:pt x="3686" y="1700"/>
                    <a:pt x="3666" y="1669"/>
                  </a:cubicBezTo>
                  <a:cubicBezTo>
                    <a:pt x="3604" y="1575"/>
                    <a:pt x="3502" y="1524"/>
                    <a:pt x="3398" y="1524"/>
                  </a:cubicBezTo>
                  <a:cubicBezTo>
                    <a:pt x="3338" y="1524"/>
                    <a:pt x="3278" y="1541"/>
                    <a:pt x="3225" y="1575"/>
                  </a:cubicBezTo>
                  <a:lnTo>
                    <a:pt x="178" y="3546"/>
                  </a:lnTo>
                  <a:cubicBezTo>
                    <a:pt x="53" y="3627"/>
                    <a:pt x="1" y="3783"/>
                    <a:pt x="50" y="3923"/>
                  </a:cubicBezTo>
                  <a:cubicBezTo>
                    <a:pt x="75" y="3994"/>
                    <a:pt x="2591" y="11072"/>
                    <a:pt x="4815" y="15431"/>
                  </a:cubicBezTo>
                  <a:cubicBezTo>
                    <a:pt x="6990" y="19694"/>
                    <a:pt x="12087" y="27071"/>
                    <a:pt x="15398" y="30193"/>
                  </a:cubicBezTo>
                  <a:cubicBezTo>
                    <a:pt x="17375" y="32057"/>
                    <a:pt x="19109" y="32976"/>
                    <a:pt x="20702" y="32976"/>
                  </a:cubicBezTo>
                  <a:cubicBezTo>
                    <a:pt x="21537" y="32976"/>
                    <a:pt x="22334" y="32722"/>
                    <a:pt x="23105" y="32221"/>
                  </a:cubicBezTo>
                  <a:cubicBezTo>
                    <a:pt x="23996" y="31643"/>
                    <a:pt x="26752" y="26833"/>
                    <a:pt x="27062" y="26286"/>
                  </a:cubicBezTo>
                  <a:cubicBezTo>
                    <a:pt x="27082" y="26251"/>
                    <a:pt x="27096" y="26212"/>
                    <a:pt x="27101" y="26172"/>
                  </a:cubicBezTo>
                  <a:cubicBezTo>
                    <a:pt x="27113" y="26081"/>
                    <a:pt x="28355" y="17013"/>
                    <a:pt x="27910" y="10426"/>
                  </a:cubicBezTo>
                  <a:cubicBezTo>
                    <a:pt x="27529" y="4788"/>
                    <a:pt x="26629" y="1257"/>
                    <a:pt x="26361" y="309"/>
                  </a:cubicBezTo>
                  <a:cubicBezTo>
                    <a:pt x="26304" y="107"/>
                    <a:pt x="26128" y="1"/>
                    <a:pt x="259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8077680" y="3674520"/>
              <a:ext cx="331920" cy="1331640"/>
            </a:xfrm>
            <a:custGeom>
              <a:avLst/>
              <a:gdLst/>
              <a:ahLst/>
              <a:cxnLst/>
              <a:rect l="l" t="t" r="r" b="b"/>
              <a:pathLst>
                <a:path w="29021" h="105661" extrusionOk="0">
                  <a:moveTo>
                    <a:pt x="4559" y="0"/>
                  </a:moveTo>
                  <a:cubicBezTo>
                    <a:pt x="4559" y="0"/>
                    <a:pt x="3752" y="2510"/>
                    <a:pt x="3752" y="9409"/>
                  </a:cubicBezTo>
                  <a:cubicBezTo>
                    <a:pt x="3752" y="16309"/>
                    <a:pt x="4559" y="40682"/>
                    <a:pt x="4559" y="40682"/>
                  </a:cubicBezTo>
                  <a:cubicBezTo>
                    <a:pt x="4559" y="40682"/>
                    <a:pt x="5751" y="49710"/>
                    <a:pt x="6089" y="54785"/>
                  </a:cubicBezTo>
                  <a:cubicBezTo>
                    <a:pt x="6427" y="59859"/>
                    <a:pt x="11163" y="88278"/>
                    <a:pt x="11163" y="88278"/>
                  </a:cubicBezTo>
                  <a:cubicBezTo>
                    <a:pt x="11163" y="88278"/>
                    <a:pt x="7780" y="91661"/>
                    <a:pt x="5412" y="93690"/>
                  </a:cubicBezTo>
                  <a:cubicBezTo>
                    <a:pt x="3045" y="95721"/>
                    <a:pt x="0" y="97073"/>
                    <a:pt x="2030" y="98088"/>
                  </a:cubicBezTo>
                  <a:cubicBezTo>
                    <a:pt x="2617" y="98381"/>
                    <a:pt x="3416" y="98491"/>
                    <a:pt x="4280" y="98491"/>
                  </a:cubicBezTo>
                  <a:cubicBezTo>
                    <a:pt x="6401" y="98491"/>
                    <a:pt x="8913" y="97827"/>
                    <a:pt x="9634" y="97587"/>
                  </a:cubicBezTo>
                  <a:cubicBezTo>
                    <a:pt x="10164" y="97410"/>
                    <a:pt x="11601" y="96043"/>
                    <a:pt x="13004" y="95340"/>
                  </a:cubicBezTo>
                  <a:cubicBezTo>
                    <a:pt x="13598" y="95042"/>
                    <a:pt x="14083" y="94935"/>
                    <a:pt x="14431" y="94906"/>
                  </a:cubicBezTo>
                  <a:cubicBezTo>
                    <a:pt x="14941" y="94863"/>
                    <a:pt x="15432" y="94689"/>
                    <a:pt x="15856" y="94402"/>
                  </a:cubicBezTo>
                  <a:lnTo>
                    <a:pt x="16915" y="93690"/>
                  </a:lnTo>
                  <a:cubicBezTo>
                    <a:pt x="16915" y="93690"/>
                    <a:pt x="17253" y="97749"/>
                    <a:pt x="17253" y="99441"/>
                  </a:cubicBezTo>
                  <a:cubicBezTo>
                    <a:pt x="17253" y="101134"/>
                    <a:pt x="18268" y="105193"/>
                    <a:pt x="19621" y="105531"/>
                  </a:cubicBezTo>
                  <a:cubicBezTo>
                    <a:pt x="19933" y="105609"/>
                    <a:pt x="20243" y="105660"/>
                    <a:pt x="20551" y="105660"/>
                  </a:cubicBezTo>
                  <a:cubicBezTo>
                    <a:pt x="21582" y="105660"/>
                    <a:pt x="22600" y="105086"/>
                    <a:pt x="23641" y="103003"/>
                  </a:cubicBezTo>
                  <a:cubicBezTo>
                    <a:pt x="24994" y="100297"/>
                    <a:pt x="23180" y="88667"/>
                    <a:pt x="23180" y="88667"/>
                  </a:cubicBezTo>
                  <a:cubicBezTo>
                    <a:pt x="23180" y="88667"/>
                    <a:pt x="24186" y="83065"/>
                    <a:pt x="24695" y="79143"/>
                  </a:cubicBezTo>
                  <a:cubicBezTo>
                    <a:pt x="25307" y="74447"/>
                    <a:pt x="29021" y="26297"/>
                    <a:pt x="29021" y="20879"/>
                  </a:cubicBezTo>
                  <a:cubicBezTo>
                    <a:pt x="29021" y="13442"/>
                    <a:pt x="28842" y="3137"/>
                    <a:pt x="28842" y="3137"/>
                  </a:cubicBezTo>
                  <a:cubicBezTo>
                    <a:pt x="28842" y="3137"/>
                    <a:pt x="21405" y="4213"/>
                    <a:pt x="15938" y="4303"/>
                  </a:cubicBezTo>
                  <a:cubicBezTo>
                    <a:pt x="15883" y="4304"/>
                    <a:pt x="15828" y="4304"/>
                    <a:pt x="15773" y="4304"/>
                  </a:cubicBezTo>
                  <a:cubicBezTo>
                    <a:pt x="10353" y="4304"/>
                    <a:pt x="4559" y="0"/>
                    <a:pt x="45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8089200" y="3670560"/>
              <a:ext cx="324360" cy="1339560"/>
            </a:xfrm>
            <a:custGeom>
              <a:avLst/>
              <a:gdLst/>
              <a:ahLst/>
              <a:cxnLst/>
              <a:rect l="l" t="t" r="r" b="b"/>
              <a:pathLst>
                <a:path w="28361" h="106304" extrusionOk="0">
                  <a:moveTo>
                    <a:pt x="3774" y="852"/>
                  </a:moveTo>
                  <a:cubicBezTo>
                    <a:pt x="5172" y="1816"/>
                    <a:pt x="10056" y="4943"/>
                    <a:pt x="14767" y="4943"/>
                  </a:cubicBezTo>
                  <a:cubicBezTo>
                    <a:pt x="14832" y="4943"/>
                    <a:pt x="14898" y="4942"/>
                    <a:pt x="14963" y="4941"/>
                  </a:cubicBezTo>
                  <a:cubicBezTo>
                    <a:pt x="19703" y="4863"/>
                    <a:pt x="25990" y="4037"/>
                    <a:pt x="27546" y="3824"/>
                  </a:cubicBezTo>
                  <a:cubicBezTo>
                    <a:pt x="27577" y="5716"/>
                    <a:pt x="27719" y="14629"/>
                    <a:pt x="27719" y="21198"/>
                  </a:cubicBezTo>
                  <a:cubicBezTo>
                    <a:pt x="27719" y="26353"/>
                    <a:pt x="24030" y="74555"/>
                    <a:pt x="23398" y="79421"/>
                  </a:cubicBezTo>
                  <a:cubicBezTo>
                    <a:pt x="22894" y="83290"/>
                    <a:pt x="21894" y="88874"/>
                    <a:pt x="21884" y="88929"/>
                  </a:cubicBezTo>
                  <a:cubicBezTo>
                    <a:pt x="21878" y="88964"/>
                    <a:pt x="21876" y="89001"/>
                    <a:pt x="21882" y="89036"/>
                  </a:cubicBezTo>
                  <a:cubicBezTo>
                    <a:pt x="21900" y="89150"/>
                    <a:pt x="23666" y="100594"/>
                    <a:pt x="22373" y="103180"/>
                  </a:cubicBezTo>
                  <a:cubicBezTo>
                    <a:pt x="21372" y="105184"/>
                    <a:pt x="20451" y="105666"/>
                    <a:pt x="19584" y="105666"/>
                  </a:cubicBezTo>
                  <a:cubicBezTo>
                    <a:pt x="19289" y="105666"/>
                    <a:pt x="19001" y="105610"/>
                    <a:pt x="18718" y="105540"/>
                  </a:cubicBezTo>
                  <a:cubicBezTo>
                    <a:pt x="17685" y="105280"/>
                    <a:pt x="16592" y="101595"/>
                    <a:pt x="16592" y="99760"/>
                  </a:cubicBezTo>
                  <a:cubicBezTo>
                    <a:pt x="16592" y="98074"/>
                    <a:pt x="16266" y="94148"/>
                    <a:pt x="16252" y="93981"/>
                  </a:cubicBezTo>
                  <a:cubicBezTo>
                    <a:pt x="16243" y="93869"/>
                    <a:pt x="16174" y="93769"/>
                    <a:pt x="16072" y="93719"/>
                  </a:cubicBezTo>
                  <a:cubicBezTo>
                    <a:pt x="16029" y="93700"/>
                    <a:pt x="15982" y="93688"/>
                    <a:pt x="15934" y="93688"/>
                  </a:cubicBezTo>
                  <a:cubicBezTo>
                    <a:pt x="15870" y="93688"/>
                    <a:pt x="15807" y="93707"/>
                    <a:pt x="15754" y="93744"/>
                  </a:cubicBezTo>
                  <a:lnTo>
                    <a:pt x="14695" y="94456"/>
                  </a:lnTo>
                  <a:cubicBezTo>
                    <a:pt x="14316" y="94712"/>
                    <a:pt x="13878" y="94867"/>
                    <a:pt x="13423" y="94907"/>
                  </a:cubicBezTo>
                  <a:cubicBezTo>
                    <a:pt x="12934" y="94948"/>
                    <a:pt x="12414" y="95104"/>
                    <a:pt x="11876" y="95374"/>
                  </a:cubicBezTo>
                  <a:cubicBezTo>
                    <a:pt x="11069" y="95780"/>
                    <a:pt x="10261" y="96389"/>
                    <a:pt x="9612" y="96879"/>
                  </a:cubicBezTo>
                  <a:cubicBezTo>
                    <a:pt x="9182" y="97204"/>
                    <a:pt x="8735" y="97541"/>
                    <a:pt x="8551" y="97603"/>
                  </a:cubicBezTo>
                  <a:cubicBezTo>
                    <a:pt x="7834" y="97841"/>
                    <a:pt x="5344" y="98493"/>
                    <a:pt x="3289" y="98493"/>
                  </a:cubicBezTo>
                  <a:cubicBezTo>
                    <a:pt x="2476" y="98493"/>
                    <a:pt x="1731" y="98391"/>
                    <a:pt x="1191" y="98121"/>
                  </a:cubicBezTo>
                  <a:cubicBezTo>
                    <a:pt x="979" y="98014"/>
                    <a:pt x="719" y="97849"/>
                    <a:pt x="703" y="97670"/>
                  </a:cubicBezTo>
                  <a:cubicBezTo>
                    <a:pt x="667" y="97231"/>
                    <a:pt x="1725" y="96458"/>
                    <a:pt x="2749" y="95711"/>
                  </a:cubicBezTo>
                  <a:cubicBezTo>
                    <a:pt x="3343" y="95277"/>
                    <a:pt x="4019" y="94785"/>
                    <a:pt x="4639" y="94252"/>
                  </a:cubicBezTo>
                  <a:cubicBezTo>
                    <a:pt x="6990" y="92239"/>
                    <a:pt x="10374" y="88858"/>
                    <a:pt x="10408" y="88822"/>
                  </a:cubicBezTo>
                  <a:cubicBezTo>
                    <a:pt x="10481" y="88749"/>
                    <a:pt x="10514" y="88647"/>
                    <a:pt x="10497" y="88544"/>
                  </a:cubicBezTo>
                  <a:cubicBezTo>
                    <a:pt x="10450" y="88260"/>
                    <a:pt x="5761" y="60084"/>
                    <a:pt x="5427" y="55084"/>
                  </a:cubicBezTo>
                  <a:cubicBezTo>
                    <a:pt x="5092" y="50056"/>
                    <a:pt x="3906" y="41051"/>
                    <a:pt x="3897" y="40992"/>
                  </a:cubicBezTo>
                  <a:cubicBezTo>
                    <a:pt x="3890" y="40747"/>
                    <a:pt x="3092" y="16546"/>
                    <a:pt x="3092" y="9729"/>
                  </a:cubicBezTo>
                  <a:cubicBezTo>
                    <a:pt x="3092" y="4531"/>
                    <a:pt x="3556" y="1829"/>
                    <a:pt x="3774" y="852"/>
                  </a:cubicBezTo>
                  <a:close/>
                  <a:moveTo>
                    <a:pt x="3580" y="0"/>
                  </a:moveTo>
                  <a:cubicBezTo>
                    <a:pt x="3448" y="0"/>
                    <a:pt x="3320" y="82"/>
                    <a:pt x="3275" y="223"/>
                  </a:cubicBezTo>
                  <a:cubicBezTo>
                    <a:pt x="3241" y="327"/>
                    <a:pt x="2453" y="2859"/>
                    <a:pt x="2453" y="9729"/>
                  </a:cubicBezTo>
                  <a:cubicBezTo>
                    <a:pt x="2453" y="16555"/>
                    <a:pt x="3251" y="40769"/>
                    <a:pt x="3261" y="41043"/>
                  </a:cubicBezTo>
                  <a:cubicBezTo>
                    <a:pt x="3273" y="41134"/>
                    <a:pt x="4456" y="50119"/>
                    <a:pt x="4792" y="55126"/>
                  </a:cubicBezTo>
                  <a:cubicBezTo>
                    <a:pt x="5114" y="59957"/>
                    <a:pt x="9456" y="86159"/>
                    <a:pt x="9842" y="88486"/>
                  </a:cubicBezTo>
                  <a:cubicBezTo>
                    <a:pt x="9227" y="89096"/>
                    <a:pt x="6312" y="91978"/>
                    <a:pt x="4225" y="93766"/>
                  </a:cubicBezTo>
                  <a:cubicBezTo>
                    <a:pt x="3623" y="94282"/>
                    <a:pt x="2960" y="94766"/>
                    <a:pt x="2374" y="95194"/>
                  </a:cubicBezTo>
                  <a:cubicBezTo>
                    <a:pt x="996" y="96198"/>
                    <a:pt x="0" y="96925"/>
                    <a:pt x="68" y="97721"/>
                  </a:cubicBezTo>
                  <a:cubicBezTo>
                    <a:pt x="101" y="98109"/>
                    <a:pt x="375" y="98427"/>
                    <a:pt x="907" y="98694"/>
                  </a:cubicBezTo>
                  <a:cubicBezTo>
                    <a:pt x="1539" y="99010"/>
                    <a:pt x="2390" y="99127"/>
                    <a:pt x="3305" y="99127"/>
                  </a:cubicBezTo>
                  <a:cubicBezTo>
                    <a:pt x="5463" y="99127"/>
                    <a:pt x="7971" y="98470"/>
                    <a:pt x="8756" y="98209"/>
                  </a:cubicBezTo>
                  <a:cubicBezTo>
                    <a:pt x="9040" y="98114"/>
                    <a:pt x="9443" y="97809"/>
                    <a:pt x="10000" y="97389"/>
                  </a:cubicBezTo>
                  <a:cubicBezTo>
                    <a:pt x="10629" y="96914"/>
                    <a:pt x="11411" y="96324"/>
                    <a:pt x="12166" y="95945"/>
                  </a:cubicBezTo>
                  <a:cubicBezTo>
                    <a:pt x="12629" y="95714"/>
                    <a:pt x="13071" y="95577"/>
                    <a:pt x="13477" y="95544"/>
                  </a:cubicBezTo>
                  <a:cubicBezTo>
                    <a:pt x="14042" y="95495"/>
                    <a:pt x="14585" y="95304"/>
                    <a:pt x="15055" y="94987"/>
                  </a:cubicBezTo>
                  <a:lnTo>
                    <a:pt x="15659" y="94580"/>
                  </a:lnTo>
                  <a:cubicBezTo>
                    <a:pt x="15750" y="95743"/>
                    <a:pt x="15952" y="98470"/>
                    <a:pt x="15952" y="99760"/>
                  </a:cubicBezTo>
                  <a:cubicBezTo>
                    <a:pt x="15952" y="101467"/>
                    <a:pt x="16965" y="105761"/>
                    <a:pt x="18563" y="106160"/>
                  </a:cubicBezTo>
                  <a:cubicBezTo>
                    <a:pt x="18899" y="106245"/>
                    <a:pt x="19242" y="106304"/>
                    <a:pt x="19591" y="106304"/>
                  </a:cubicBezTo>
                  <a:cubicBezTo>
                    <a:pt x="20686" y="106304"/>
                    <a:pt x="21821" y="105714"/>
                    <a:pt x="22947" y="103466"/>
                  </a:cubicBezTo>
                  <a:cubicBezTo>
                    <a:pt x="24297" y="100766"/>
                    <a:pt x="22673" y="89954"/>
                    <a:pt x="22524" y="88991"/>
                  </a:cubicBezTo>
                  <a:cubicBezTo>
                    <a:pt x="22628" y="88408"/>
                    <a:pt x="23555" y="83185"/>
                    <a:pt x="24033" y="79503"/>
                  </a:cubicBezTo>
                  <a:cubicBezTo>
                    <a:pt x="24667" y="74633"/>
                    <a:pt x="28361" y="26362"/>
                    <a:pt x="28361" y="21198"/>
                  </a:cubicBezTo>
                  <a:cubicBezTo>
                    <a:pt x="28361" y="13844"/>
                    <a:pt x="28183" y="3554"/>
                    <a:pt x="28182" y="3452"/>
                  </a:cubicBezTo>
                  <a:cubicBezTo>
                    <a:pt x="28179" y="3274"/>
                    <a:pt x="28034" y="3136"/>
                    <a:pt x="27862" y="3136"/>
                  </a:cubicBezTo>
                  <a:cubicBezTo>
                    <a:pt x="27847" y="3136"/>
                    <a:pt x="27832" y="3137"/>
                    <a:pt x="27816" y="3140"/>
                  </a:cubicBezTo>
                  <a:cubicBezTo>
                    <a:pt x="27741" y="3150"/>
                    <a:pt x="20336" y="4213"/>
                    <a:pt x="14953" y="4301"/>
                  </a:cubicBezTo>
                  <a:cubicBezTo>
                    <a:pt x="14894" y="4302"/>
                    <a:pt x="14835" y="4303"/>
                    <a:pt x="14775" y="4303"/>
                  </a:cubicBezTo>
                  <a:cubicBezTo>
                    <a:pt x="9516" y="4303"/>
                    <a:pt x="3826" y="107"/>
                    <a:pt x="3770" y="63"/>
                  </a:cubicBezTo>
                  <a:cubicBezTo>
                    <a:pt x="3712" y="20"/>
                    <a:pt x="3645" y="0"/>
                    <a:pt x="35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8324640" y="3773160"/>
              <a:ext cx="76680" cy="75960"/>
            </a:xfrm>
            <a:custGeom>
              <a:avLst/>
              <a:gdLst/>
              <a:ahLst/>
              <a:cxnLst/>
              <a:rect l="l" t="t" r="r" b="b"/>
              <a:pathLst>
                <a:path w="6739" h="6063" extrusionOk="0">
                  <a:moveTo>
                    <a:pt x="268" y="0"/>
                  </a:moveTo>
                  <a:cubicBezTo>
                    <a:pt x="247" y="0"/>
                    <a:pt x="226" y="3"/>
                    <a:pt x="205" y="9"/>
                  </a:cubicBezTo>
                  <a:cubicBezTo>
                    <a:pt x="76" y="44"/>
                    <a:pt x="1" y="176"/>
                    <a:pt x="36" y="303"/>
                  </a:cubicBezTo>
                  <a:cubicBezTo>
                    <a:pt x="68" y="422"/>
                    <a:pt x="843" y="3230"/>
                    <a:pt x="2165" y="4683"/>
                  </a:cubicBezTo>
                  <a:cubicBezTo>
                    <a:pt x="3322" y="5957"/>
                    <a:pt x="5576" y="6062"/>
                    <a:pt x="6287" y="6062"/>
                  </a:cubicBezTo>
                  <a:cubicBezTo>
                    <a:pt x="6409" y="6062"/>
                    <a:pt x="6487" y="6058"/>
                    <a:pt x="6504" y="6058"/>
                  </a:cubicBezTo>
                  <a:cubicBezTo>
                    <a:pt x="6636" y="6052"/>
                    <a:pt x="6739" y="5939"/>
                    <a:pt x="6733" y="5808"/>
                  </a:cubicBezTo>
                  <a:cubicBezTo>
                    <a:pt x="6727" y="5678"/>
                    <a:pt x="6597" y="5577"/>
                    <a:pt x="6491" y="5577"/>
                  </a:cubicBezTo>
                  <a:cubicBezTo>
                    <a:pt x="6488" y="5577"/>
                    <a:pt x="6485" y="5578"/>
                    <a:pt x="6482" y="5578"/>
                  </a:cubicBezTo>
                  <a:cubicBezTo>
                    <a:pt x="6478" y="5578"/>
                    <a:pt x="6421" y="5580"/>
                    <a:pt x="6322" y="5580"/>
                  </a:cubicBezTo>
                  <a:cubicBezTo>
                    <a:pt x="5717" y="5580"/>
                    <a:pt x="3557" y="5500"/>
                    <a:pt x="2520" y="4359"/>
                  </a:cubicBezTo>
                  <a:cubicBezTo>
                    <a:pt x="1276" y="2992"/>
                    <a:pt x="506" y="205"/>
                    <a:pt x="499" y="177"/>
                  </a:cubicBezTo>
                  <a:cubicBezTo>
                    <a:pt x="470" y="71"/>
                    <a:pt x="373" y="0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8208000" y="3791160"/>
              <a:ext cx="31320" cy="116640"/>
            </a:xfrm>
            <a:custGeom>
              <a:avLst/>
              <a:gdLst/>
              <a:ahLst/>
              <a:cxnLst/>
              <a:rect l="l" t="t" r="r" b="b"/>
              <a:pathLst>
                <a:path w="2830" h="9301" extrusionOk="0">
                  <a:moveTo>
                    <a:pt x="238" y="1"/>
                  </a:moveTo>
                  <a:cubicBezTo>
                    <a:pt x="237" y="1"/>
                    <a:pt x="236" y="1"/>
                    <a:pt x="235" y="1"/>
                  </a:cubicBezTo>
                  <a:cubicBezTo>
                    <a:pt x="103" y="7"/>
                    <a:pt x="0" y="121"/>
                    <a:pt x="8" y="253"/>
                  </a:cubicBezTo>
                  <a:lnTo>
                    <a:pt x="397" y="7387"/>
                  </a:lnTo>
                  <a:cubicBezTo>
                    <a:pt x="400" y="7440"/>
                    <a:pt x="419" y="7489"/>
                    <a:pt x="453" y="7529"/>
                  </a:cubicBezTo>
                  <a:lnTo>
                    <a:pt x="1881" y="9216"/>
                  </a:lnTo>
                  <a:cubicBezTo>
                    <a:pt x="1926" y="9270"/>
                    <a:pt x="1993" y="9301"/>
                    <a:pt x="2064" y="9301"/>
                  </a:cubicBezTo>
                  <a:cubicBezTo>
                    <a:pt x="2089" y="9301"/>
                    <a:pt x="2114" y="9296"/>
                    <a:pt x="2138" y="9289"/>
                  </a:cubicBezTo>
                  <a:cubicBezTo>
                    <a:pt x="2231" y="9258"/>
                    <a:pt x="2297" y="9175"/>
                    <a:pt x="2302" y="9078"/>
                  </a:cubicBezTo>
                  <a:lnTo>
                    <a:pt x="2822" y="1814"/>
                  </a:lnTo>
                  <a:cubicBezTo>
                    <a:pt x="2830" y="1683"/>
                    <a:pt x="2730" y="1570"/>
                    <a:pt x="2600" y="1560"/>
                  </a:cubicBezTo>
                  <a:cubicBezTo>
                    <a:pt x="2594" y="1560"/>
                    <a:pt x="2589" y="1560"/>
                    <a:pt x="2583" y="1560"/>
                  </a:cubicBezTo>
                  <a:cubicBezTo>
                    <a:pt x="2458" y="1560"/>
                    <a:pt x="2353" y="1654"/>
                    <a:pt x="2343" y="1780"/>
                  </a:cubicBezTo>
                  <a:lnTo>
                    <a:pt x="1866" y="8456"/>
                  </a:lnTo>
                  <a:lnTo>
                    <a:pt x="872" y="7280"/>
                  </a:lnTo>
                  <a:lnTo>
                    <a:pt x="487" y="228"/>
                  </a:lnTo>
                  <a:cubicBezTo>
                    <a:pt x="481" y="95"/>
                    <a:pt x="370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8210880" y="4784400"/>
              <a:ext cx="61200" cy="34920"/>
            </a:xfrm>
            <a:custGeom>
              <a:avLst/>
              <a:gdLst/>
              <a:ahLst/>
              <a:cxnLst/>
              <a:rect l="l" t="t" r="r" b="b"/>
              <a:pathLst>
                <a:path w="5430" h="2829" extrusionOk="0">
                  <a:moveTo>
                    <a:pt x="268" y="0"/>
                  </a:moveTo>
                  <a:cubicBezTo>
                    <a:pt x="202" y="0"/>
                    <a:pt x="137" y="28"/>
                    <a:pt x="89" y="81"/>
                  </a:cubicBezTo>
                  <a:cubicBezTo>
                    <a:pt x="1" y="181"/>
                    <a:pt x="10" y="332"/>
                    <a:pt x="109" y="421"/>
                  </a:cubicBezTo>
                  <a:cubicBezTo>
                    <a:pt x="190" y="491"/>
                    <a:pt x="2113" y="2178"/>
                    <a:pt x="5128" y="2824"/>
                  </a:cubicBezTo>
                  <a:cubicBezTo>
                    <a:pt x="5144" y="2827"/>
                    <a:pt x="5161" y="2828"/>
                    <a:pt x="5177" y="2828"/>
                  </a:cubicBezTo>
                  <a:cubicBezTo>
                    <a:pt x="5301" y="2828"/>
                    <a:pt x="5403" y="2736"/>
                    <a:pt x="5416" y="2615"/>
                  </a:cubicBezTo>
                  <a:cubicBezTo>
                    <a:pt x="5429" y="2491"/>
                    <a:pt x="5347" y="2380"/>
                    <a:pt x="5229" y="2354"/>
                  </a:cubicBezTo>
                  <a:cubicBezTo>
                    <a:pt x="2342" y="1736"/>
                    <a:pt x="446" y="78"/>
                    <a:pt x="429" y="62"/>
                  </a:cubicBezTo>
                  <a:cubicBezTo>
                    <a:pt x="382" y="21"/>
                    <a:pt x="325" y="0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8277120" y="4789440"/>
              <a:ext cx="68760" cy="30960"/>
            </a:xfrm>
            <a:custGeom>
              <a:avLst/>
              <a:gdLst/>
              <a:ahLst/>
              <a:cxnLst/>
              <a:rect l="l" t="t" r="r" b="b"/>
              <a:pathLst>
                <a:path w="6071" h="2491" extrusionOk="0">
                  <a:moveTo>
                    <a:pt x="5798" y="1"/>
                  </a:moveTo>
                  <a:cubicBezTo>
                    <a:pt x="5720" y="1"/>
                    <a:pt x="5642" y="38"/>
                    <a:pt x="5596" y="108"/>
                  </a:cubicBezTo>
                  <a:cubicBezTo>
                    <a:pt x="5584" y="126"/>
                    <a:pt x="4436" y="1838"/>
                    <a:pt x="2853" y="1997"/>
                  </a:cubicBezTo>
                  <a:cubicBezTo>
                    <a:pt x="2772" y="2006"/>
                    <a:pt x="2692" y="2010"/>
                    <a:pt x="2611" y="2010"/>
                  </a:cubicBezTo>
                  <a:cubicBezTo>
                    <a:pt x="1868" y="2010"/>
                    <a:pt x="1138" y="1650"/>
                    <a:pt x="434" y="946"/>
                  </a:cubicBezTo>
                  <a:cubicBezTo>
                    <a:pt x="387" y="899"/>
                    <a:pt x="326" y="875"/>
                    <a:pt x="264" y="875"/>
                  </a:cubicBezTo>
                  <a:cubicBezTo>
                    <a:pt x="203" y="875"/>
                    <a:pt x="141" y="899"/>
                    <a:pt x="94" y="946"/>
                  </a:cubicBezTo>
                  <a:cubicBezTo>
                    <a:pt x="1" y="1041"/>
                    <a:pt x="1" y="1193"/>
                    <a:pt x="94" y="1287"/>
                  </a:cubicBezTo>
                  <a:cubicBezTo>
                    <a:pt x="895" y="2086"/>
                    <a:pt x="1740" y="2491"/>
                    <a:pt x="2613" y="2491"/>
                  </a:cubicBezTo>
                  <a:cubicBezTo>
                    <a:pt x="2711" y="2491"/>
                    <a:pt x="2808" y="2485"/>
                    <a:pt x="2904" y="2475"/>
                  </a:cubicBezTo>
                  <a:cubicBezTo>
                    <a:pt x="4716" y="2290"/>
                    <a:pt x="5946" y="451"/>
                    <a:pt x="5997" y="372"/>
                  </a:cubicBezTo>
                  <a:cubicBezTo>
                    <a:pt x="6070" y="262"/>
                    <a:pt x="6040" y="113"/>
                    <a:pt x="5928" y="39"/>
                  </a:cubicBezTo>
                  <a:cubicBezTo>
                    <a:pt x="5888" y="13"/>
                    <a:pt x="5843" y="1"/>
                    <a:pt x="5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8197920" y="3857760"/>
              <a:ext cx="177120" cy="931680"/>
            </a:xfrm>
            <a:custGeom>
              <a:avLst/>
              <a:gdLst/>
              <a:ahLst/>
              <a:cxnLst/>
              <a:rect l="l" t="t" r="r" b="b"/>
              <a:pathLst>
                <a:path w="15557" h="73968" extrusionOk="0">
                  <a:moveTo>
                    <a:pt x="272" y="0"/>
                  </a:moveTo>
                  <a:cubicBezTo>
                    <a:pt x="224" y="0"/>
                    <a:pt x="175" y="14"/>
                    <a:pt x="133" y="44"/>
                  </a:cubicBezTo>
                  <a:cubicBezTo>
                    <a:pt x="24" y="122"/>
                    <a:pt x="1" y="274"/>
                    <a:pt x="79" y="381"/>
                  </a:cubicBezTo>
                  <a:lnTo>
                    <a:pt x="3384" y="5008"/>
                  </a:lnTo>
                  <a:lnTo>
                    <a:pt x="6318" y="73738"/>
                  </a:lnTo>
                  <a:cubicBezTo>
                    <a:pt x="6323" y="73848"/>
                    <a:pt x="6402" y="73942"/>
                    <a:pt x="6510" y="73964"/>
                  </a:cubicBezTo>
                  <a:cubicBezTo>
                    <a:pt x="6526" y="73966"/>
                    <a:pt x="6542" y="73968"/>
                    <a:pt x="6558" y="73968"/>
                  </a:cubicBezTo>
                  <a:cubicBezTo>
                    <a:pt x="6651" y="73968"/>
                    <a:pt x="6735" y="73915"/>
                    <a:pt x="6775" y="73832"/>
                  </a:cubicBezTo>
                  <a:cubicBezTo>
                    <a:pt x="6823" y="73734"/>
                    <a:pt x="11502" y="63905"/>
                    <a:pt x="13196" y="56494"/>
                  </a:cubicBezTo>
                  <a:cubicBezTo>
                    <a:pt x="14888" y="49091"/>
                    <a:pt x="15542" y="38844"/>
                    <a:pt x="15549" y="38741"/>
                  </a:cubicBezTo>
                  <a:cubicBezTo>
                    <a:pt x="15557" y="38609"/>
                    <a:pt x="15457" y="38495"/>
                    <a:pt x="15324" y="38488"/>
                  </a:cubicBezTo>
                  <a:cubicBezTo>
                    <a:pt x="15315" y="38487"/>
                    <a:pt x="15305" y="38486"/>
                    <a:pt x="15296" y="38486"/>
                  </a:cubicBezTo>
                  <a:cubicBezTo>
                    <a:pt x="15176" y="38486"/>
                    <a:pt x="15077" y="38590"/>
                    <a:pt x="15071" y="38712"/>
                  </a:cubicBezTo>
                  <a:cubicBezTo>
                    <a:pt x="15063" y="38814"/>
                    <a:pt x="14412" y="49021"/>
                    <a:pt x="12728" y="56387"/>
                  </a:cubicBezTo>
                  <a:cubicBezTo>
                    <a:pt x="11342" y="62446"/>
                    <a:pt x="7942" y="70146"/>
                    <a:pt x="6756" y="72733"/>
                  </a:cubicBezTo>
                  <a:lnTo>
                    <a:pt x="3861" y="4916"/>
                  </a:lnTo>
                  <a:cubicBezTo>
                    <a:pt x="3859" y="4869"/>
                    <a:pt x="3843" y="4824"/>
                    <a:pt x="3817" y="4787"/>
                  </a:cubicBezTo>
                  <a:lnTo>
                    <a:pt x="469" y="103"/>
                  </a:lnTo>
                  <a:cubicBezTo>
                    <a:pt x="423" y="36"/>
                    <a:pt x="348" y="0"/>
                    <a:pt x="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8114760" y="3177000"/>
              <a:ext cx="386280" cy="600840"/>
            </a:xfrm>
            <a:custGeom>
              <a:avLst/>
              <a:gdLst/>
              <a:ahLst/>
              <a:cxnLst/>
              <a:rect l="l" t="t" r="r" b="b"/>
              <a:pathLst>
                <a:path w="33784" h="47706" extrusionOk="0">
                  <a:moveTo>
                    <a:pt x="11112" y="1"/>
                  </a:moveTo>
                  <a:cubicBezTo>
                    <a:pt x="11112" y="1"/>
                    <a:pt x="2152" y="1525"/>
                    <a:pt x="1075" y="1883"/>
                  </a:cubicBezTo>
                  <a:cubicBezTo>
                    <a:pt x="0" y="2241"/>
                    <a:pt x="807" y="18102"/>
                    <a:pt x="807" y="18102"/>
                  </a:cubicBezTo>
                  <a:cubicBezTo>
                    <a:pt x="807" y="18102"/>
                    <a:pt x="359" y="41220"/>
                    <a:pt x="1166" y="43640"/>
                  </a:cubicBezTo>
                  <a:cubicBezTo>
                    <a:pt x="1969" y="46046"/>
                    <a:pt x="6902" y="46840"/>
                    <a:pt x="8936" y="47237"/>
                  </a:cubicBezTo>
                  <a:cubicBezTo>
                    <a:pt x="10559" y="47553"/>
                    <a:pt x="12195" y="47705"/>
                    <a:pt x="13830" y="47705"/>
                  </a:cubicBezTo>
                  <a:cubicBezTo>
                    <a:pt x="15870" y="47705"/>
                    <a:pt x="17909" y="47469"/>
                    <a:pt x="19917" y="47022"/>
                  </a:cubicBezTo>
                  <a:cubicBezTo>
                    <a:pt x="22010" y="46556"/>
                    <a:pt x="24893" y="46323"/>
                    <a:pt x="25450" y="43819"/>
                  </a:cubicBezTo>
                  <a:cubicBezTo>
                    <a:pt x="25987" y="41400"/>
                    <a:pt x="26614" y="26973"/>
                    <a:pt x="27869" y="22224"/>
                  </a:cubicBezTo>
                  <a:cubicBezTo>
                    <a:pt x="29122" y="17475"/>
                    <a:pt x="33783" y="9858"/>
                    <a:pt x="31900" y="6722"/>
                  </a:cubicBezTo>
                  <a:cubicBezTo>
                    <a:pt x="30018" y="3586"/>
                    <a:pt x="21686" y="1256"/>
                    <a:pt x="18101" y="808"/>
                  </a:cubicBezTo>
                  <a:cubicBezTo>
                    <a:pt x="14517" y="360"/>
                    <a:pt x="11112" y="1"/>
                    <a:pt x="11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8113680" y="3173400"/>
              <a:ext cx="384840" cy="608760"/>
            </a:xfrm>
            <a:custGeom>
              <a:avLst/>
              <a:gdLst/>
              <a:ahLst/>
              <a:cxnLst/>
              <a:rect l="l" t="t" r="r" b="b"/>
              <a:pathLst>
                <a:path w="33640" h="48346" extrusionOk="0">
                  <a:moveTo>
                    <a:pt x="11227" y="644"/>
                  </a:moveTo>
                  <a:cubicBezTo>
                    <a:pt x="11637" y="687"/>
                    <a:pt x="14844" y="1029"/>
                    <a:pt x="18167" y="1445"/>
                  </a:cubicBezTo>
                  <a:cubicBezTo>
                    <a:pt x="22088" y="1934"/>
                    <a:pt x="29974" y="4280"/>
                    <a:pt x="31731" y="7205"/>
                  </a:cubicBezTo>
                  <a:cubicBezTo>
                    <a:pt x="32925" y="9195"/>
                    <a:pt x="31165" y="13448"/>
                    <a:pt x="29611" y="17200"/>
                  </a:cubicBezTo>
                  <a:cubicBezTo>
                    <a:pt x="28820" y="19109"/>
                    <a:pt x="28072" y="20915"/>
                    <a:pt x="27663" y="22461"/>
                  </a:cubicBezTo>
                  <a:cubicBezTo>
                    <a:pt x="26886" y="25409"/>
                    <a:pt x="26354" y="31955"/>
                    <a:pt x="25927" y="37214"/>
                  </a:cubicBezTo>
                  <a:cubicBezTo>
                    <a:pt x="25667" y="40404"/>
                    <a:pt x="25442" y="43158"/>
                    <a:pt x="25241" y="44069"/>
                  </a:cubicBezTo>
                  <a:cubicBezTo>
                    <a:pt x="24800" y="46058"/>
                    <a:pt x="22661" y="46484"/>
                    <a:pt x="20773" y="46859"/>
                  </a:cubicBezTo>
                  <a:cubicBezTo>
                    <a:pt x="20492" y="46916"/>
                    <a:pt x="20216" y="46970"/>
                    <a:pt x="19953" y="47029"/>
                  </a:cubicBezTo>
                  <a:cubicBezTo>
                    <a:pt x="17926" y="47479"/>
                    <a:pt x="15914" y="47705"/>
                    <a:pt x="13934" y="47705"/>
                  </a:cubicBezTo>
                  <a:cubicBezTo>
                    <a:pt x="12299" y="47705"/>
                    <a:pt x="10685" y="47551"/>
                    <a:pt x="9103" y="47242"/>
                  </a:cubicBezTo>
                  <a:lnTo>
                    <a:pt x="8703" y="47166"/>
                  </a:lnTo>
                  <a:cubicBezTo>
                    <a:pt x="6615" y="46768"/>
                    <a:pt x="2268" y="45941"/>
                    <a:pt x="1574" y="43858"/>
                  </a:cubicBezTo>
                  <a:cubicBezTo>
                    <a:pt x="949" y="41985"/>
                    <a:pt x="1078" y="26405"/>
                    <a:pt x="1232" y="18405"/>
                  </a:cubicBezTo>
                  <a:cubicBezTo>
                    <a:pt x="864" y="11156"/>
                    <a:pt x="801" y="3282"/>
                    <a:pt x="1327" y="2493"/>
                  </a:cubicBezTo>
                  <a:lnTo>
                    <a:pt x="1327" y="2492"/>
                  </a:lnTo>
                  <a:cubicBezTo>
                    <a:pt x="2308" y="2194"/>
                    <a:pt x="8174" y="1163"/>
                    <a:pt x="11227" y="644"/>
                  </a:cubicBezTo>
                  <a:close/>
                  <a:moveTo>
                    <a:pt x="11220" y="1"/>
                  </a:moveTo>
                  <a:cubicBezTo>
                    <a:pt x="11201" y="1"/>
                    <a:pt x="11182" y="2"/>
                    <a:pt x="11163" y="5"/>
                  </a:cubicBezTo>
                  <a:cubicBezTo>
                    <a:pt x="10795" y="68"/>
                    <a:pt x="2164" y="1537"/>
                    <a:pt x="1079" y="1898"/>
                  </a:cubicBezTo>
                  <a:cubicBezTo>
                    <a:pt x="0" y="2259"/>
                    <a:pt x="218" y="11090"/>
                    <a:pt x="592" y="18415"/>
                  </a:cubicBezTo>
                  <a:cubicBezTo>
                    <a:pt x="574" y="19361"/>
                    <a:pt x="151" y="41616"/>
                    <a:pt x="967" y="44060"/>
                  </a:cubicBezTo>
                  <a:cubicBezTo>
                    <a:pt x="1779" y="46500"/>
                    <a:pt x="6206" y="47342"/>
                    <a:pt x="8583" y="47794"/>
                  </a:cubicBezTo>
                  <a:lnTo>
                    <a:pt x="8980" y="47871"/>
                  </a:lnTo>
                  <a:cubicBezTo>
                    <a:pt x="10606" y="48186"/>
                    <a:pt x="12258" y="48345"/>
                    <a:pt x="13914" y="48345"/>
                  </a:cubicBezTo>
                  <a:cubicBezTo>
                    <a:pt x="13921" y="48345"/>
                    <a:pt x="13929" y="48345"/>
                    <a:pt x="13936" y="48345"/>
                  </a:cubicBezTo>
                  <a:cubicBezTo>
                    <a:pt x="15962" y="48345"/>
                    <a:pt x="18020" y="48115"/>
                    <a:pt x="20091" y="47654"/>
                  </a:cubicBezTo>
                  <a:cubicBezTo>
                    <a:pt x="20350" y="47597"/>
                    <a:pt x="20621" y="47541"/>
                    <a:pt x="20899" y="47487"/>
                  </a:cubicBezTo>
                  <a:cubicBezTo>
                    <a:pt x="22875" y="47093"/>
                    <a:pt x="25333" y="46602"/>
                    <a:pt x="25867" y="44207"/>
                  </a:cubicBezTo>
                  <a:cubicBezTo>
                    <a:pt x="26077" y="43254"/>
                    <a:pt x="26293" y="40612"/>
                    <a:pt x="26565" y="37266"/>
                  </a:cubicBezTo>
                  <a:cubicBezTo>
                    <a:pt x="26990" y="32031"/>
                    <a:pt x="27518" y="25517"/>
                    <a:pt x="28283" y="22624"/>
                  </a:cubicBezTo>
                  <a:cubicBezTo>
                    <a:pt x="28680" y="21120"/>
                    <a:pt x="29419" y="19335"/>
                    <a:pt x="30202" y="17444"/>
                  </a:cubicBezTo>
                  <a:cubicBezTo>
                    <a:pt x="31892" y="13363"/>
                    <a:pt x="33639" y="9143"/>
                    <a:pt x="32280" y="6876"/>
                  </a:cubicBezTo>
                  <a:cubicBezTo>
                    <a:pt x="30327" y="3622"/>
                    <a:pt x="22042" y="1283"/>
                    <a:pt x="18246" y="809"/>
                  </a:cubicBezTo>
                  <a:cubicBezTo>
                    <a:pt x="14699" y="365"/>
                    <a:pt x="11284" y="5"/>
                    <a:pt x="11251" y="2"/>
                  </a:cubicBezTo>
                  <a:cubicBezTo>
                    <a:pt x="11240" y="1"/>
                    <a:pt x="11230" y="1"/>
                    <a:pt x="112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8162280" y="3198600"/>
              <a:ext cx="118800" cy="550800"/>
            </a:xfrm>
            <a:custGeom>
              <a:avLst/>
              <a:gdLst/>
              <a:ahLst/>
              <a:cxnLst/>
              <a:rect l="l" t="t" r="r" b="b"/>
              <a:pathLst>
                <a:path w="10484" h="43729" extrusionOk="0">
                  <a:moveTo>
                    <a:pt x="8692" y="1"/>
                  </a:moveTo>
                  <a:lnTo>
                    <a:pt x="5108" y="2420"/>
                  </a:lnTo>
                  <a:lnTo>
                    <a:pt x="6273" y="8513"/>
                  </a:lnTo>
                  <a:lnTo>
                    <a:pt x="1" y="37815"/>
                  </a:lnTo>
                  <a:lnTo>
                    <a:pt x="3495" y="43728"/>
                  </a:lnTo>
                  <a:lnTo>
                    <a:pt x="7885" y="38531"/>
                  </a:lnTo>
                  <a:lnTo>
                    <a:pt x="7347" y="8872"/>
                  </a:lnTo>
                  <a:lnTo>
                    <a:pt x="10484" y="3496"/>
                  </a:lnTo>
                  <a:lnTo>
                    <a:pt x="869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632" name="Google Shape;1632;p8"/>
            <p:cNvSpPr/>
            <p:nvPr/>
          </p:nvSpPr>
          <p:spPr>
            <a:xfrm>
              <a:off x="8169120" y="3159000"/>
              <a:ext cx="86760" cy="114480"/>
            </a:xfrm>
            <a:custGeom>
              <a:avLst/>
              <a:gdLst/>
              <a:ahLst/>
              <a:cxnLst/>
              <a:rect l="l" t="t" r="r" b="b"/>
              <a:pathLst>
                <a:path w="7611" h="9146" extrusionOk="0">
                  <a:moveTo>
                    <a:pt x="7521" y="0"/>
                  </a:moveTo>
                  <a:cubicBezTo>
                    <a:pt x="7521" y="0"/>
                    <a:pt x="5550" y="986"/>
                    <a:pt x="4027" y="2778"/>
                  </a:cubicBezTo>
                  <a:cubicBezTo>
                    <a:pt x="2531" y="4538"/>
                    <a:pt x="0" y="9146"/>
                    <a:pt x="161" y="9146"/>
                  </a:cubicBezTo>
                  <a:cubicBezTo>
                    <a:pt x="164" y="9146"/>
                    <a:pt x="168" y="9144"/>
                    <a:pt x="173" y="9141"/>
                  </a:cubicBezTo>
                  <a:cubicBezTo>
                    <a:pt x="443" y="8961"/>
                    <a:pt x="7611" y="4572"/>
                    <a:pt x="7611" y="4572"/>
                  </a:cubicBezTo>
                  <a:lnTo>
                    <a:pt x="75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8162280" y="3155040"/>
              <a:ext cx="97200" cy="122400"/>
            </a:xfrm>
            <a:custGeom>
              <a:avLst/>
              <a:gdLst/>
              <a:ahLst/>
              <a:cxnLst/>
              <a:rect l="l" t="t" r="r" b="b"/>
              <a:pathLst>
                <a:path w="8518" h="9782" extrusionOk="0">
                  <a:moveTo>
                    <a:pt x="7797" y="862"/>
                  </a:moveTo>
                  <a:lnTo>
                    <a:pt x="7872" y="4713"/>
                  </a:lnTo>
                  <a:cubicBezTo>
                    <a:pt x="7034" y="5227"/>
                    <a:pt x="3243" y="7550"/>
                    <a:pt x="1480" y="8636"/>
                  </a:cubicBezTo>
                  <a:cubicBezTo>
                    <a:pt x="2227" y="7239"/>
                    <a:pt x="3783" y="4567"/>
                    <a:pt x="4855" y="3306"/>
                  </a:cubicBezTo>
                  <a:cubicBezTo>
                    <a:pt x="5885" y="2095"/>
                    <a:pt x="7138" y="1256"/>
                    <a:pt x="7797" y="862"/>
                  </a:cubicBezTo>
                  <a:close/>
                  <a:moveTo>
                    <a:pt x="8106" y="0"/>
                  </a:moveTo>
                  <a:cubicBezTo>
                    <a:pt x="8059" y="0"/>
                    <a:pt x="8010" y="11"/>
                    <a:pt x="7963" y="35"/>
                  </a:cubicBezTo>
                  <a:cubicBezTo>
                    <a:pt x="7879" y="76"/>
                    <a:pt x="5916" y="1070"/>
                    <a:pt x="4368" y="2892"/>
                  </a:cubicBezTo>
                  <a:cubicBezTo>
                    <a:pt x="4319" y="2947"/>
                    <a:pt x="1" y="9112"/>
                    <a:pt x="503" y="9676"/>
                  </a:cubicBezTo>
                  <a:cubicBezTo>
                    <a:pt x="565" y="9744"/>
                    <a:pt x="652" y="9782"/>
                    <a:pt x="744" y="9782"/>
                  </a:cubicBezTo>
                  <a:cubicBezTo>
                    <a:pt x="746" y="9782"/>
                    <a:pt x="748" y="9782"/>
                    <a:pt x="749" y="9782"/>
                  </a:cubicBezTo>
                  <a:cubicBezTo>
                    <a:pt x="752" y="9782"/>
                    <a:pt x="754" y="9782"/>
                    <a:pt x="756" y="9782"/>
                  </a:cubicBezTo>
                  <a:cubicBezTo>
                    <a:pt x="820" y="9782"/>
                    <a:pt x="883" y="9763"/>
                    <a:pt x="937" y="9727"/>
                  </a:cubicBezTo>
                  <a:cubicBezTo>
                    <a:pt x="1145" y="9588"/>
                    <a:pt x="5885" y="6681"/>
                    <a:pt x="8362" y="5163"/>
                  </a:cubicBezTo>
                  <a:cubicBezTo>
                    <a:pt x="8459" y="5104"/>
                    <a:pt x="8518" y="4997"/>
                    <a:pt x="8516" y="4885"/>
                  </a:cubicBezTo>
                  <a:lnTo>
                    <a:pt x="8427" y="314"/>
                  </a:lnTo>
                  <a:cubicBezTo>
                    <a:pt x="8422" y="131"/>
                    <a:pt x="8272" y="0"/>
                    <a:pt x="81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8259480" y="3147840"/>
              <a:ext cx="93600" cy="148320"/>
            </a:xfrm>
            <a:custGeom>
              <a:avLst/>
              <a:gdLst/>
              <a:ahLst/>
              <a:cxnLst/>
              <a:rect l="l" t="t" r="r" b="b"/>
              <a:pathLst>
                <a:path w="8246" h="11830" extrusionOk="0">
                  <a:moveTo>
                    <a:pt x="5646" y="0"/>
                  </a:moveTo>
                  <a:lnTo>
                    <a:pt x="1" y="6184"/>
                  </a:lnTo>
                  <a:lnTo>
                    <a:pt x="1613" y="11829"/>
                  </a:lnTo>
                  <a:lnTo>
                    <a:pt x="8245" y="3406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35" name="Google Shape;1635;p8"/>
            <p:cNvSpPr/>
            <p:nvPr/>
          </p:nvSpPr>
          <p:spPr>
            <a:xfrm>
              <a:off x="8255880" y="3143880"/>
              <a:ext cx="100800" cy="156240"/>
            </a:xfrm>
            <a:custGeom>
              <a:avLst/>
              <a:gdLst/>
              <a:ahLst/>
              <a:cxnLst/>
              <a:rect l="l" t="t" r="r" b="b"/>
              <a:pathLst>
                <a:path w="8926" h="12469" extrusionOk="0">
                  <a:moveTo>
                    <a:pt x="5962" y="819"/>
                  </a:moveTo>
                  <a:lnTo>
                    <a:pt x="8176" y="3722"/>
                  </a:lnTo>
                  <a:lnTo>
                    <a:pt x="2087" y="11458"/>
                  </a:lnTo>
                  <a:lnTo>
                    <a:pt x="696" y="6588"/>
                  </a:lnTo>
                  <a:lnTo>
                    <a:pt x="5962" y="819"/>
                  </a:lnTo>
                  <a:close/>
                  <a:moveTo>
                    <a:pt x="5980" y="0"/>
                  </a:moveTo>
                  <a:cubicBezTo>
                    <a:pt x="5891" y="0"/>
                    <a:pt x="5807" y="38"/>
                    <a:pt x="5748" y="105"/>
                  </a:cubicBezTo>
                  <a:lnTo>
                    <a:pt x="102" y="6287"/>
                  </a:lnTo>
                  <a:cubicBezTo>
                    <a:pt x="27" y="6369"/>
                    <a:pt x="1" y="6484"/>
                    <a:pt x="31" y="6591"/>
                  </a:cubicBezTo>
                  <a:lnTo>
                    <a:pt x="1644" y="12236"/>
                  </a:lnTo>
                  <a:cubicBezTo>
                    <a:pt x="1677" y="12351"/>
                    <a:pt x="1773" y="12439"/>
                    <a:pt x="1890" y="12463"/>
                  </a:cubicBezTo>
                  <a:cubicBezTo>
                    <a:pt x="1910" y="12467"/>
                    <a:pt x="1931" y="12468"/>
                    <a:pt x="1951" y="12468"/>
                  </a:cubicBezTo>
                  <a:cubicBezTo>
                    <a:pt x="2049" y="12468"/>
                    <a:pt x="2143" y="12423"/>
                    <a:pt x="2203" y="12347"/>
                  </a:cubicBezTo>
                  <a:lnTo>
                    <a:pt x="8835" y="3922"/>
                  </a:lnTo>
                  <a:cubicBezTo>
                    <a:pt x="8926" y="3808"/>
                    <a:pt x="8926" y="3647"/>
                    <a:pt x="8838" y="3531"/>
                  </a:cubicBezTo>
                  <a:lnTo>
                    <a:pt x="6239" y="127"/>
                  </a:lnTo>
                  <a:cubicBezTo>
                    <a:pt x="6182" y="51"/>
                    <a:pt x="6092" y="5"/>
                    <a:pt x="5999" y="1"/>
                  </a:cubicBezTo>
                  <a:cubicBezTo>
                    <a:pt x="5992" y="0"/>
                    <a:pt x="5986" y="0"/>
                    <a:pt x="59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8152920" y="2745720"/>
              <a:ext cx="285840" cy="309960"/>
            </a:xfrm>
            <a:custGeom>
              <a:avLst/>
              <a:gdLst/>
              <a:ahLst/>
              <a:cxnLst/>
              <a:rect l="l" t="t" r="r" b="b"/>
              <a:pathLst>
                <a:path w="25001" h="24656" extrusionOk="0">
                  <a:moveTo>
                    <a:pt x="12187" y="0"/>
                  </a:moveTo>
                  <a:cubicBezTo>
                    <a:pt x="5019" y="0"/>
                    <a:pt x="1" y="4571"/>
                    <a:pt x="449" y="7797"/>
                  </a:cubicBezTo>
                  <a:cubicBezTo>
                    <a:pt x="759" y="10029"/>
                    <a:pt x="2614" y="10373"/>
                    <a:pt x="3728" y="10373"/>
                  </a:cubicBezTo>
                  <a:cubicBezTo>
                    <a:pt x="4223" y="10373"/>
                    <a:pt x="4571" y="10305"/>
                    <a:pt x="4571" y="10305"/>
                  </a:cubicBezTo>
                  <a:cubicBezTo>
                    <a:pt x="4571" y="10305"/>
                    <a:pt x="5558" y="10701"/>
                    <a:pt x="8094" y="10701"/>
                  </a:cubicBezTo>
                  <a:cubicBezTo>
                    <a:pt x="8518" y="10701"/>
                    <a:pt x="8986" y="10690"/>
                    <a:pt x="9499" y="10664"/>
                  </a:cubicBezTo>
                  <a:cubicBezTo>
                    <a:pt x="9695" y="10654"/>
                    <a:pt x="9892" y="10650"/>
                    <a:pt x="10089" y="10650"/>
                  </a:cubicBezTo>
                  <a:cubicBezTo>
                    <a:pt x="13502" y="10650"/>
                    <a:pt x="17006" y="12047"/>
                    <a:pt x="16668" y="12726"/>
                  </a:cubicBezTo>
                  <a:cubicBezTo>
                    <a:pt x="16309" y="13442"/>
                    <a:pt x="15233" y="13443"/>
                    <a:pt x="14428" y="15593"/>
                  </a:cubicBezTo>
                  <a:cubicBezTo>
                    <a:pt x="13621" y="17743"/>
                    <a:pt x="15592" y="18369"/>
                    <a:pt x="14965" y="20699"/>
                  </a:cubicBezTo>
                  <a:cubicBezTo>
                    <a:pt x="14367" y="22921"/>
                    <a:pt x="15155" y="24655"/>
                    <a:pt x="16316" y="24655"/>
                  </a:cubicBezTo>
                  <a:cubicBezTo>
                    <a:pt x="16372" y="24655"/>
                    <a:pt x="16430" y="24651"/>
                    <a:pt x="16488" y="24643"/>
                  </a:cubicBezTo>
                  <a:cubicBezTo>
                    <a:pt x="17743" y="24463"/>
                    <a:pt x="20700" y="22850"/>
                    <a:pt x="21058" y="22313"/>
                  </a:cubicBezTo>
                  <a:cubicBezTo>
                    <a:pt x="21417" y="21776"/>
                    <a:pt x="24464" y="17653"/>
                    <a:pt x="24732" y="11830"/>
                  </a:cubicBezTo>
                  <a:cubicBezTo>
                    <a:pt x="25000" y="6004"/>
                    <a:pt x="19355" y="0"/>
                    <a:pt x="121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8152200" y="2741400"/>
              <a:ext cx="288360" cy="318240"/>
            </a:xfrm>
            <a:custGeom>
              <a:avLst/>
              <a:gdLst/>
              <a:ahLst/>
              <a:cxnLst/>
              <a:rect l="l" t="t" r="r" b="b"/>
              <a:pathLst>
                <a:path w="25219" h="25295" extrusionOk="0">
                  <a:moveTo>
                    <a:pt x="12224" y="640"/>
                  </a:moveTo>
                  <a:cubicBezTo>
                    <a:pt x="15639" y="640"/>
                    <a:pt x="18966" y="2074"/>
                    <a:pt x="21354" y="4575"/>
                  </a:cubicBezTo>
                  <a:cubicBezTo>
                    <a:pt x="23442" y="6761"/>
                    <a:pt x="24570" y="9516"/>
                    <a:pt x="24450" y="12132"/>
                  </a:cubicBezTo>
                  <a:cubicBezTo>
                    <a:pt x="24289" y="15631"/>
                    <a:pt x="23031" y="19254"/>
                    <a:pt x="20910" y="22335"/>
                  </a:cubicBezTo>
                  <a:lnTo>
                    <a:pt x="20830" y="22455"/>
                  </a:lnTo>
                  <a:cubicBezTo>
                    <a:pt x="20560" y="22859"/>
                    <a:pt x="17733" y="24465"/>
                    <a:pt x="16481" y="24645"/>
                  </a:cubicBezTo>
                  <a:cubicBezTo>
                    <a:pt x="16437" y="24652"/>
                    <a:pt x="16395" y="24655"/>
                    <a:pt x="16355" y="24655"/>
                  </a:cubicBezTo>
                  <a:cubicBezTo>
                    <a:pt x="16033" y="24655"/>
                    <a:pt x="15803" y="24471"/>
                    <a:pt x="15659" y="24309"/>
                  </a:cubicBezTo>
                  <a:cubicBezTo>
                    <a:pt x="15232" y="23825"/>
                    <a:pt x="14883" y="22695"/>
                    <a:pt x="15312" y="21102"/>
                  </a:cubicBezTo>
                  <a:cubicBezTo>
                    <a:pt x="15650" y="19845"/>
                    <a:pt x="15292" y="19025"/>
                    <a:pt x="14974" y="18302"/>
                  </a:cubicBezTo>
                  <a:cubicBezTo>
                    <a:pt x="14666" y="17599"/>
                    <a:pt x="14401" y="16994"/>
                    <a:pt x="14764" y="16023"/>
                  </a:cubicBezTo>
                  <a:cubicBezTo>
                    <a:pt x="15256" y="14711"/>
                    <a:pt x="15838" y="14266"/>
                    <a:pt x="16303" y="13909"/>
                  </a:cubicBezTo>
                  <a:cubicBezTo>
                    <a:pt x="16576" y="13701"/>
                    <a:pt x="16834" y="13503"/>
                    <a:pt x="16992" y="13187"/>
                  </a:cubicBezTo>
                  <a:cubicBezTo>
                    <a:pt x="17044" y="13080"/>
                    <a:pt x="17109" y="12862"/>
                    <a:pt x="16935" y="12594"/>
                  </a:cubicBezTo>
                  <a:cubicBezTo>
                    <a:pt x="16339" y="11681"/>
                    <a:pt x="13044" y="10649"/>
                    <a:pt x="10106" y="10649"/>
                  </a:cubicBezTo>
                  <a:cubicBezTo>
                    <a:pt x="9909" y="10649"/>
                    <a:pt x="9714" y="10653"/>
                    <a:pt x="9521" y="10662"/>
                  </a:cubicBezTo>
                  <a:cubicBezTo>
                    <a:pt x="9017" y="10688"/>
                    <a:pt x="8558" y="10698"/>
                    <a:pt x="8141" y="10698"/>
                  </a:cubicBezTo>
                  <a:cubicBezTo>
                    <a:pt x="5718" y="10698"/>
                    <a:pt x="4737" y="10332"/>
                    <a:pt x="4725" y="10327"/>
                  </a:cubicBezTo>
                  <a:cubicBezTo>
                    <a:pt x="4688" y="10312"/>
                    <a:pt x="4648" y="10305"/>
                    <a:pt x="4608" y="10305"/>
                  </a:cubicBezTo>
                  <a:cubicBezTo>
                    <a:pt x="4587" y="10305"/>
                    <a:pt x="4566" y="10307"/>
                    <a:pt x="4546" y="10311"/>
                  </a:cubicBezTo>
                  <a:cubicBezTo>
                    <a:pt x="4539" y="10312"/>
                    <a:pt x="4216" y="10373"/>
                    <a:pt x="3761" y="10373"/>
                  </a:cubicBezTo>
                  <a:cubicBezTo>
                    <a:pt x="3185" y="10373"/>
                    <a:pt x="2398" y="10275"/>
                    <a:pt x="1777" y="9832"/>
                  </a:cubicBezTo>
                  <a:cubicBezTo>
                    <a:pt x="1240" y="9448"/>
                    <a:pt x="912" y="8855"/>
                    <a:pt x="803" y="8072"/>
                  </a:cubicBezTo>
                  <a:cubicBezTo>
                    <a:pt x="660" y="7039"/>
                    <a:pt x="1136" y="5831"/>
                    <a:pt x="2146" y="4672"/>
                  </a:cubicBezTo>
                  <a:cubicBezTo>
                    <a:pt x="3843" y="2723"/>
                    <a:pt x="7383" y="640"/>
                    <a:pt x="12224" y="640"/>
                  </a:cubicBezTo>
                  <a:close/>
                  <a:moveTo>
                    <a:pt x="12225" y="0"/>
                  </a:moveTo>
                  <a:cubicBezTo>
                    <a:pt x="7167" y="0"/>
                    <a:pt x="3454" y="2197"/>
                    <a:pt x="1664" y="4251"/>
                  </a:cubicBezTo>
                  <a:cubicBezTo>
                    <a:pt x="531" y="5553"/>
                    <a:pt x="1" y="6941"/>
                    <a:pt x="171" y="8160"/>
                  </a:cubicBezTo>
                  <a:cubicBezTo>
                    <a:pt x="304" y="9125"/>
                    <a:pt x="720" y="9863"/>
                    <a:pt x="1405" y="10353"/>
                  </a:cubicBezTo>
                  <a:cubicBezTo>
                    <a:pt x="2163" y="10894"/>
                    <a:pt x="3092" y="11013"/>
                    <a:pt x="3765" y="11013"/>
                  </a:cubicBezTo>
                  <a:cubicBezTo>
                    <a:pt x="4142" y="11013"/>
                    <a:pt x="4439" y="10976"/>
                    <a:pt x="4581" y="10954"/>
                  </a:cubicBezTo>
                  <a:cubicBezTo>
                    <a:pt x="4885" y="11053"/>
                    <a:pt x="5959" y="11339"/>
                    <a:pt x="8142" y="11339"/>
                  </a:cubicBezTo>
                  <a:cubicBezTo>
                    <a:pt x="8569" y="11339"/>
                    <a:pt x="9038" y="11328"/>
                    <a:pt x="9553" y="11302"/>
                  </a:cubicBezTo>
                  <a:cubicBezTo>
                    <a:pt x="9749" y="11293"/>
                    <a:pt x="9945" y="11288"/>
                    <a:pt x="10140" y="11288"/>
                  </a:cubicBezTo>
                  <a:cubicBezTo>
                    <a:pt x="13260" y="11288"/>
                    <a:pt x="16145" y="12464"/>
                    <a:pt x="16399" y="12939"/>
                  </a:cubicBezTo>
                  <a:cubicBezTo>
                    <a:pt x="16302" y="13103"/>
                    <a:pt x="16138" y="13231"/>
                    <a:pt x="15915" y="13401"/>
                  </a:cubicBezTo>
                  <a:cubicBezTo>
                    <a:pt x="15412" y="13787"/>
                    <a:pt x="14722" y="14314"/>
                    <a:pt x="14165" y="15799"/>
                  </a:cubicBezTo>
                  <a:cubicBezTo>
                    <a:pt x="13710" y="17012"/>
                    <a:pt x="14054" y="17798"/>
                    <a:pt x="14388" y="18558"/>
                  </a:cubicBezTo>
                  <a:cubicBezTo>
                    <a:pt x="14690" y="19246"/>
                    <a:pt x="14974" y="19897"/>
                    <a:pt x="14694" y="20936"/>
                  </a:cubicBezTo>
                  <a:cubicBezTo>
                    <a:pt x="14280" y="22472"/>
                    <a:pt x="14467" y="23928"/>
                    <a:pt x="15182" y="24733"/>
                  </a:cubicBezTo>
                  <a:cubicBezTo>
                    <a:pt x="15505" y="25099"/>
                    <a:pt x="15917" y="25294"/>
                    <a:pt x="16356" y="25294"/>
                  </a:cubicBezTo>
                  <a:cubicBezTo>
                    <a:pt x="16428" y="25294"/>
                    <a:pt x="16501" y="25288"/>
                    <a:pt x="16573" y="25278"/>
                  </a:cubicBezTo>
                  <a:cubicBezTo>
                    <a:pt x="17901" y="25088"/>
                    <a:pt x="20934" y="23453"/>
                    <a:pt x="21363" y="22809"/>
                  </a:cubicBezTo>
                  <a:lnTo>
                    <a:pt x="21439" y="22698"/>
                  </a:lnTo>
                  <a:cubicBezTo>
                    <a:pt x="23627" y="19522"/>
                    <a:pt x="24923" y="15779"/>
                    <a:pt x="25091" y="12163"/>
                  </a:cubicBezTo>
                  <a:cubicBezTo>
                    <a:pt x="25218" y="9371"/>
                    <a:pt x="24026" y="6445"/>
                    <a:pt x="21818" y="4133"/>
                  </a:cubicBezTo>
                  <a:cubicBezTo>
                    <a:pt x="19310" y="1506"/>
                    <a:pt x="15813" y="0"/>
                    <a:pt x="122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8284320" y="2832480"/>
              <a:ext cx="133200" cy="78120"/>
            </a:xfrm>
            <a:custGeom>
              <a:avLst/>
              <a:gdLst/>
              <a:ahLst/>
              <a:cxnLst/>
              <a:rect l="l" t="t" r="r" b="b"/>
              <a:pathLst>
                <a:path w="11690" h="6279" extrusionOk="0">
                  <a:moveTo>
                    <a:pt x="1091" y="0"/>
                  </a:moveTo>
                  <a:cubicBezTo>
                    <a:pt x="839" y="0"/>
                    <a:pt x="581" y="3"/>
                    <a:pt x="317" y="10"/>
                  </a:cubicBezTo>
                  <a:cubicBezTo>
                    <a:pt x="140" y="14"/>
                    <a:pt x="1" y="161"/>
                    <a:pt x="5" y="338"/>
                  </a:cubicBezTo>
                  <a:cubicBezTo>
                    <a:pt x="10" y="508"/>
                    <a:pt x="119" y="650"/>
                    <a:pt x="308" y="650"/>
                  </a:cubicBezTo>
                  <a:cubicBezTo>
                    <a:pt x="316" y="650"/>
                    <a:pt x="325" y="650"/>
                    <a:pt x="333" y="650"/>
                  </a:cubicBezTo>
                  <a:cubicBezTo>
                    <a:pt x="582" y="643"/>
                    <a:pt x="834" y="640"/>
                    <a:pt x="1089" y="640"/>
                  </a:cubicBezTo>
                  <a:cubicBezTo>
                    <a:pt x="5432" y="640"/>
                    <a:pt x="10383" y="1632"/>
                    <a:pt x="11031" y="6005"/>
                  </a:cubicBezTo>
                  <a:cubicBezTo>
                    <a:pt x="11054" y="6161"/>
                    <a:pt x="11189" y="6279"/>
                    <a:pt x="11347" y="6279"/>
                  </a:cubicBezTo>
                  <a:cubicBezTo>
                    <a:pt x="11363" y="6279"/>
                    <a:pt x="11379" y="6277"/>
                    <a:pt x="11394" y="6274"/>
                  </a:cubicBezTo>
                  <a:cubicBezTo>
                    <a:pt x="11569" y="6249"/>
                    <a:pt x="11690" y="6085"/>
                    <a:pt x="11663" y="5911"/>
                  </a:cubicBezTo>
                  <a:cubicBezTo>
                    <a:pt x="11260" y="3187"/>
                    <a:pt x="9092" y="0"/>
                    <a:pt x="10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8234280" y="2833920"/>
              <a:ext cx="32400" cy="10800"/>
            </a:xfrm>
            <a:custGeom>
              <a:avLst/>
              <a:gdLst/>
              <a:ahLst/>
              <a:cxnLst/>
              <a:rect l="l" t="t" r="r" b="b"/>
              <a:pathLst>
                <a:path w="2908" h="927" extrusionOk="0">
                  <a:moveTo>
                    <a:pt x="2577" y="0"/>
                  </a:moveTo>
                  <a:cubicBezTo>
                    <a:pt x="2566" y="0"/>
                    <a:pt x="2555" y="1"/>
                    <a:pt x="2544" y="2"/>
                  </a:cubicBezTo>
                  <a:cubicBezTo>
                    <a:pt x="1195" y="124"/>
                    <a:pt x="314" y="285"/>
                    <a:pt x="277" y="292"/>
                  </a:cubicBezTo>
                  <a:cubicBezTo>
                    <a:pt x="115" y="321"/>
                    <a:pt x="1" y="471"/>
                    <a:pt x="17" y="635"/>
                  </a:cubicBezTo>
                  <a:cubicBezTo>
                    <a:pt x="31" y="800"/>
                    <a:pt x="169" y="926"/>
                    <a:pt x="334" y="926"/>
                  </a:cubicBezTo>
                  <a:cubicBezTo>
                    <a:pt x="353" y="926"/>
                    <a:pt x="374" y="925"/>
                    <a:pt x="393" y="922"/>
                  </a:cubicBezTo>
                  <a:cubicBezTo>
                    <a:pt x="402" y="920"/>
                    <a:pt x="1283" y="759"/>
                    <a:pt x="2601" y="641"/>
                  </a:cubicBezTo>
                  <a:cubicBezTo>
                    <a:pt x="2778" y="625"/>
                    <a:pt x="2907" y="468"/>
                    <a:pt x="2893" y="292"/>
                  </a:cubicBezTo>
                  <a:cubicBezTo>
                    <a:pt x="2878" y="128"/>
                    <a:pt x="2735" y="0"/>
                    <a:pt x="2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8334000" y="2804760"/>
              <a:ext cx="105120" cy="92880"/>
            </a:xfrm>
            <a:custGeom>
              <a:avLst/>
              <a:gdLst/>
              <a:ahLst/>
              <a:cxnLst/>
              <a:rect l="l" t="t" r="r" b="b"/>
              <a:pathLst>
                <a:path w="9249" h="7456" extrusionOk="0">
                  <a:moveTo>
                    <a:pt x="318" y="0"/>
                  </a:moveTo>
                  <a:cubicBezTo>
                    <a:pt x="126" y="0"/>
                    <a:pt x="14" y="139"/>
                    <a:pt x="6" y="308"/>
                  </a:cubicBezTo>
                  <a:cubicBezTo>
                    <a:pt x="1" y="484"/>
                    <a:pt x="138" y="633"/>
                    <a:pt x="314" y="641"/>
                  </a:cubicBezTo>
                  <a:cubicBezTo>
                    <a:pt x="333" y="641"/>
                    <a:pt x="2190" y="724"/>
                    <a:pt x="4133" y="1582"/>
                  </a:cubicBezTo>
                  <a:cubicBezTo>
                    <a:pt x="6697" y="2716"/>
                    <a:pt x="8197" y="4600"/>
                    <a:pt x="8589" y="7183"/>
                  </a:cubicBezTo>
                  <a:cubicBezTo>
                    <a:pt x="8613" y="7340"/>
                    <a:pt x="8747" y="7456"/>
                    <a:pt x="8905" y="7456"/>
                  </a:cubicBezTo>
                  <a:cubicBezTo>
                    <a:pt x="8921" y="7456"/>
                    <a:pt x="8938" y="7454"/>
                    <a:pt x="8954" y="7451"/>
                  </a:cubicBezTo>
                  <a:cubicBezTo>
                    <a:pt x="9128" y="7425"/>
                    <a:pt x="9248" y="7263"/>
                    <a:pt x="9222" y="7087"/>
                  </a:cubicBezTo>
                  <a:cubicBezTo>
                    <a:pt x="8202" y="380"/>
                    <a:pt x="418" y="4"/>
                    <a:pt x="339" y="1"/>
                  </a:cubicBezTo>
                  <a:cubicBezTo>
                    <a:pt x="332" y="0"/>
                    <a:pt x="325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8237880" y="3066480"/>
              <a:ext cx="109080" cy="163080"/>
            </a:xfrm>
            <a:custGeom>
              <a:avLst/>
              <a:gdLst/>
              <a:ahLst/>
              <a:cxnLst/>
              <a:rect l="l" t="t" r="r" b="b"/>
              <a:pathLst>
                <a:path w="9613" h="12984" extrusionOk="0">
                  <a:moveTo>
                    <a:pt x="9612" y="1"/>
                  </a:moveTo>
                  <a:lnTo>
                    <a:pt x="1100" y="3853"/>
                  </a:lnTo>
                  <a:cubicBezTo>
                    <a:pt x="1100" y="3853"/>
                    <a:pt x="1078" y="3979"/>
                    <a:pt x="1039" y="4200"/>
                  </a:cubicBezTo>
                  <a:cubicBezTo>
                    <a:pt x="848" y="5300"/>
                    <a:pt x="264" y="8755"/>
                    <a:pt x="115" y="10843"/>
                  </a:cubicBezTo>
                  <a:cubicBezTo>
                    <a:pt x="1" y="12439"/>
                    <a:pt x="685" y="12983"/>
                    <a:pt x="1383" y="12983"/>
                  </a:cubicBezTo>
                  <a:cubicBezTo>
                    <a:pt x="1781" y="12983"/>
                    <a:pt x="2184" y="12805"/>
                    <a:pt x="2444" y="12544"/>
                  </a:cubicBezTo>
                  <a:cubicBezTo>
                    <a:pt x="3162" y="11828"/>
                    <a:pt x="6925" y="8065"/>
                    <a:pt x="7552" y="6451"/>
                  </a:cubicBezTo>
                  <a:cubicBezTo>
                    <a:pt x="8177" y="4839"/>
                    <a:pt x="9612" y="1"/>
                    <a:pt x="9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8234280" y="3062520"/>
              <a:ext cx="117000" cy="171000"/>
            </a:xfrm>
            <a:custGeom>
              <a:avLst/>
              <a:gdLst/>
              <a:ahLst/>
              <a:cxnLst/>
              <a:rect l="l" t="t" r="r" b="b"/>
              <a:pathLst>
                <a:path w="10303" h="13627" extrusionOk="0">
                  <a:moveTo>
                    <a:pt x="9423" y="902"/>
                  </a:moveTo>
                  <a:cubicBezTo>
                    <a:pt x="9007" y="2289"/>
                    <a:pt x="8048" y="5435"/>
                    <a:pt x="7572" y="6657"/>
                  </a:cubicBezTo>
                  <a:cubicBezTo>
                    <a:pt x="7189" y="7644"/>
                    <a:pt x="5354" y="9825"/>
                    <a:pt x="2536" y="12641"/>
                  </a:cubicBezTo>
                  <a:cubicBezTo>
                    <a:pt x="2339" y="12838"/>
                    <a:pt x="2014" y="12984"/>
                    <a:pt x="1700" y="12984"/>
                  </a:cubicBezTo>
                  <a:cubicBezTo>
                    <a:pt x="1575" y="12984"/>
                    <a:pt x="1453" y="12962"/>
                    <a:pt x="1340" y="12910"/>
                  </a:cubicBezTo>
                  <a:cubicBezTo>
                    <a:pt x="896" y="12708"/>
                    <a:pt x="688" y="12096"/>
                    <a:pt x="753" y="11187"/>
                  </a:cubicBezTo>
                  <a:cubicBezTo>
                    <a:pt x="904" y="9090"/>
                    <a:pt x="1495" y="5599"/>
                    <a:pt x="1674" y="4577"/>
                  </a:cubicBezTo>
                  <a:lnTo>
                    <a:pt x="1705" y="4398"/>
                  </a:lnTo>
                  <a:lnTo>
                    <a:pt x="9423" y="902"/>
                  </a:lnTo>
                  <a:close/>
                  <a:moveTo>
                    <a:pt x="9932" y="1"/>
                  </a:moveTo>
                  <a:cubicBezTo>
                    <a:pt x="9889" y="1"/>
                    <a:pt x="9844" y="10"/>
                    <a:pt x="9800" y="30"/>
                  </a:cubicBezTo>
                  <a:lnTo>
                    <a:pt x="1287" y="3884"/>
                  </a:lnTo>
                  <a:cubicBezTo>
                    <a:pt x="1192" y="3926"/>
                    <a:pt x="1123" y="4014"/>
                    <a:pt x="1104" y="4117"/>
                  </a:cubicBezTo>
                  <a:lnTo>
                    <a:pt x="1043" y="4468"/>
                  </a:lnTo>
                  <a:cubicBezTo>
                    <a:pt x="864" y="5496"/>
                    <a:pt x="267" y="9014"/>
                    <a:pt x="114" y="11141"/>
                  </a:cubicBezTo>
                  <a:cubicBezTo>
                    <a:pt x="0" y="12754"/>
                    <a:pt x="666" y="13307"/>
                    <a:pt x="1075" y="13493"/>
                  </a:cubicBezTo>
                  <a:cubicBezTo>
                    <a:pt x="1268" y="13581"/>
                    <a:pt x="1478" y="13626"/>
                    <a:pt x="1692" y="13626"/>
                  </a:cubicBezTo>
                  <a:cubicBezTo>
                    <a:pt x="1695" y="13626"/>
                    <a:pt x="1698" y="13626"/>
                    <a:pt x="1702" y="13626"/>
                  </a:cubicBezTo>
                  <a:cubicBezTo>
                    <a:pt x="2200" y="13626"/>
                    <a:pt x="2684" y="13399"/>
                    <a:pt x="2989" y="13093"/>
                  </a:cubicBezTo>
                  <a:cubicBezTo>
                    <a:pt x="4680" y="11403"/>
                    <a:pt x="7602" y="8350"/>
                    <a:pt x="8168" y="6890"/>
                  </a:cubicBezTo>
                  <a:cubicBezTo>
                    <a:pt x="8794" y="5282"/>
                    <a:pt x="10180" y="611"/>
                    <a:pt x="10239" y="413"/>
                  </a:cubicBezTo>
                  <a:cubicBezTo>
                    <a:pt x="10303" y="197"/>
                    <a:pt x="10133" y="1"/>
                    <a:pt x="99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8175600" y="2853360"/>
              <a:ext cx="246600" cy="273960"/>
            </a:xfrm>
            <a:custGeom>
              <a:avLst/>
              <a:gdLst/>
              <a:ahLst/>
              <a:cxnLst/>
              <a:rect l="l" t="t" r="r" b="b"/>
              <a:pathLst>
                <a:path w="21598" h="21815" extrusionOk="0">
                  <a:moveTo>
                    <a:pt x="9597" y="1"/>
                  </a:moveTo>
                  <a:cubicBezTo>
                    <a:pt x="9028" y="1"/>
                    <a:pt x="8481" y="48"/>
                    <a:pt x="7977" y="152"/>
                  </a:cubicBezTo>
                  <a:cubicBezTo>
                    <a:pt x="4482" y="868"/>
                    <a:pt x="2600" y="1764"/>
                    <a:pt x="2600" y="1764"/>
                  </a:cubicBezTo>
                  <a:cubicBezTo>
                    <a:pt x="2600" y="1764"/>
                    <a:pt x="1345" y="8754"/>
                    <a:pt x="897" y="12428"/>
                  </a:cubicBezTo>
                  <a:cubicBezTo>
                    <a:pt x="450" y="16102"/>
                    <a:pt x="1" y="18251"/>
                    <a:pt x="1525" y="20581"/>
                  </a:cubicBezTo>
                  <a:cubicBezTo>
                    <a:pt x="2121" y="21493"/>
                    <a:pt x="3143" y="21815"/>
                    <a:pt x="4295" y="21815"/>
                  </a:cubicBezTo>
                  <a:cubicBezTo>
                    <a:pt x="6086" y="21815"/>
                    <a:pt x="8191" y="21037"/>
                    <a:pt x="9500" y="20492"/>
                  </a:cubicBezTo>
                  <a:cubicBezTo>
                    <a:pt x="11650" y="19596"/>
                    <a:pt x="16041" y="16728"/>
                    <a:pt x="16041" y="16728"/>
                  </a:cubicBezTo>
                  <a:cubicBezTo>
                    <a:pt x="16041" y="16728"/>
                    <a:pt x="16153" y="16735"/>
                    <a:pt x="16341" y="16735"/>
                  </a:cubicBezTo>
                  <a:cubicBezTo>
                    <a:pt x="17140" y="16735"/>
                    <a:pt x="19327" y="16617"/>
                    <a:pt x="20342" y="15384"/>
                  </a:cubicBezTo>
                  <a:cubicBezTo>
                    <a:pt x="21597" y="13861"/>
                    <a:pt x="20253" y="12069"/>
                    <a:pt x="19535" y="11890"/>
                  </a:cubicBezTo>
                  <a:cubicBezTo>
                    <a:pt x="19451" y="11869"/>
                    <a:pt x="19354" y="11859"/>
                    <a:pt x="19248" y="11859"/>
                  </a:cubicBezTo>
                  <a:cubicBezTo>
                    <a:pt x="18454" y="11859"/>
                    <a:pt x="17142" y="12412"/>
                    <a:pt x="16668" y="12965"/>
                  </a:cubicBezTo>
                  <a:cubicBezTo>
                    <a:pt x="16131" y="13592"/>
                    <a:pt x="16220" y="14309"/>
                    <a:pt x="15593" y="14309"/>
                  </a:cubicBezTo>
                  <a:cubicBezTo>
                    <a:pt x="15366" y="14309"/>
                    <a:pt x="15103" y="14333"/>
                    <a:pt x="14868" y="14333"/>
                  </a:cubicBezTo>
                  <a:cubicBezTo>
                    <a:pt x="14457" y="14333"/>
                    <a:pt x="14135" y="14260"/>
                    <a:pt x="14249" y="13861"/>
                  </a:cubicBezTo>
                  <a:cubicBezTo>
                    <a:pt x="14428" y="13235"/>
                    <a:pt x="15772" y="11173"/>
                    <a:pt x="15415" y="9830"/>
                  </a:cubicBezTo>
                  <a:cubicBezTo>
                    <a:pt x="15056" y="8486"/>
                    <a:pt x="12367" y="7589"/>
                    <a:pt x="14608" y="6334"/>
                  </a:cubicBezTo>
                  <a:cubicBezTo>
                    <a:pt x="16848" y="5080"/>
                    <a:pt x="19178" y="5169"/>
                    <a:pt x="18102" y="3287"/>
                  </a:cubicBezTo>
                  <a:cubicBezTo>
                    <a:pt x="17182" y="1677"/>
                    <a:pt x="12980" y="1"/>
                    <a:pt x="9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8173080" y="2849040"/>
              <a:ext cx="245880" cy="282240"/>
            </a:xfrm>
            <a:custGeom>
              <a:avLst/>
              <a:gdLst/>
              <a:ahLst/>
              <a:cxnLst/>
              <a:rect l="l" t="t" r="r" b="b"/>
              <a:pathLst>
                <a:path w="21519" h="22458" extrusionOk="0">
                  <a:moveTo>
                    <a:pt x="9788" y="640"/>
                  </a:moveTo>
                  <a:cubicBezTo>
                    <a:pt x="13053" y="640"/>
                    <a:pt x="17158" y="2254"/>
                    <a:pt x="18022" y="3765"/>
                  </a:cubicBezTo>
                  <a:cubicBezTo>
                    <a:pt x="18223" y="4118"/>
                    <a:pt x="18291" y="4394"/>
                    <a:pt x="18223" y="4583"/>
                  </a:cubicBezTo>
                  <a:cubicBezTo>
                    <a:pt x="18091" y="4948"/>
                    <a:pt x="17410" y="5206"/>
                    <a:pt x="16622" y="5503"/>
                  </a:cubicBezTo>
                  <a:cubicBezTo>
                    <a:pt x="16017" y="5730"/>
                    <a:pt x="15335" y="5988"/>
                    <a:pt x="14648" y="6373"/>
                  </a:cubicBezTo>
                  <a:cubicBezTo>
                    <a:pt x="14011" y="6729"/>
                    <a:pt x="13673" y="7108"/>
                    <a:pt x="13611" y="7528"/>
                  </a:cubicBezTo>
                  <a:cubicBezTo>
                    <a:pt x="13525" y="8129"/>
                    <a:pt x="14010" y="8628"/>
                    <a:pt x="14480" y="9110"/>
                  </a:cubicBezTo>
                  <a:cubicBezTo>
                    <a:pt x="14834" y="9473"/>
                    <a:pt x="15200" y="9848"/>
                    <a:pt x="15301" y="10228"/>
                  </a:cubicBezTo>
                  <a:cubicBezTo>
                    <a:pt x="15536" y="11111"/>
                    <a:pt x="14901" y="12429"/>
                    <a:pt x="14481" y="13302"/>
                  </a:cubicBezTo>
                  <a:cubicBezTo>
                    <a:pt x="14319" y="13637"/>
                    <a:pt x="14191" y="13903"/>
                    <a:pt x="14139" y="14091"/>
                  </a:cubicBezTo>
                  <a:cubicBezTo>
                    <a:pt x="14052" y="14392"/>
                    <a:pt x="14139" y="14585"/>
                    <a:pt x="14225" y="14695"/>
                  </a:cubicBezTo>
                  <a:cubicBezTo>
                    <a:pt x="14407" y="14923"/>
                    <a:pt x="14722" y="14971"/>
                    <a:pt x="15067" y="14971"/>
                  </a:cubicBezTo>
                  <a:cubicBezTo>
                    <a:pt x="15192" y="14971"/>
                    <a:pt x="15320" y="14965"/>
                    <a:pt x="15448" y="14958"/>
                  </a:cubicBezTo>
                  <a:cubicBezTo>
                    <a:pt x="15565" y="14952"/>
                    <a:pt x="15682" y="14948"/>
                    <a:pt x="15790" y="14948"/>
                  </a:cubicBezTo>
                  <a:cubicBezTo>
                    <a:pt x="16379" y="14948"/>
                    <a:pt x="16575" y="14501"/>
                    <a:pt x="16733" y="14144"/>
                  </a:cubicBezTo>
                  <a:cubicBezTo>
                    <a:pt x="16830" y="13926"/>
                    <a:pt x="16928" y="13702"/>
                    <a:pt x="17108" y="13491"/>
                  </a:cubicBezTo>
                  <a:cubicBezTo>
                    <a:pt x="17526" y="13004"/>
                    <a:pt x="18771" y="12497"/>
                    <a:pt x="19443" y="12497"/>
                  </a:cubicBezTo>
                  <a:cubicBezTo>
                    <a:pt x="19522" y="12497"/>
                    <a:pt x="19594" y="12504"/>
                    <a:pt x="19655" y="12519"/>
                  </a:cubicBezTo>
                  <a:cubicBezTo>
                    <a:pt x="19920" y="12585"/>
                    <a:pt x="20419" y="13072"/>
                    <a:pt x="20632" y="13715"/>
                  </a:cubicBezTo>
                  <a:cubicBezTo>
                    <a:pt x="20778" y="14162"/>
                    <a:pt x="20839" y="14834"/>
                    <a:pt x="20292" y="15499"/>
                  </a:cubicBezTo>
                  <a:cubicBezTo>
                    <a:pt x="19361" y="16629"/>
                    <a:pt x="17262" y="16733"/>
                    <a:pt x="16521" y="16733"/>
                  </a:cubicBezTo>
                  <a:cubicBezTo>
                    <a:pt x="16358" y="16733"/>
                    <a:pt x="16261" y="16728"/>
                    <a:pt x="16256" y="16727"/>
                  </a:cubicBezTo>
                  <a:cubicBezTo>
                    <a:pt x="16249" y="16727"/>
                    <a:pt x="16242" y="16727"/>
                    <a:pt x="16235" y="16727"/>
                  </a:cubicBezTo>
                  <a:cubicBezTo>
                    <a:pt x="16174" y="16727"/>
                    <a:pt x="16114" y="16744"/>
                    <a:pt x="16063" y="16779"/>
                  </a:cubicBezTo>
                  <a:cubicBezTo>
                    <a:pt x="16019" y="16808"/>
                    <a:pt x="11673" y="19640"/>
                    <a:pt x="9573" y="20516"/>
                  </a:cubicBezTo>
                  <a:cubicBezTo>
                    <a:pt x="7500" y="21379"/>
                    <a:pt x="5794" y="21812"/>
                    <a:pt x="4496" y="21812"/>
                  </a:cubicBezTo>
                  <a:cubicBezTo>
                    <a:pt x="3309" y="21812"/>
                    <a:pt x="2463" y="21450"/>
                    <a:pt x="1990" y="20725"/>
                  </a:cubicBezTo>
                  <a:cubicBezTo>
                    <a:pt x="665" y="18700"/>
                    <a:pt x="902" y="16827"/>
                    <a:pt x="1295" y="13725"/>
                  </a:cubicBezTo>
                  <a:lnTo>
                    <a:pt x="1412" y="12784"/>
                  </a:lnTo>
                  <a:cubicBezTo>
                    <a:pt x="1816" y="9476"/>
                    <a:pt x="2889" y="3390"/>
                    <a:pt x="3081" y="2306"/>
                  </a:cubicBezTo>
                  <a:cubicBezTo>
                    <a:pt x="3586" y="2088"/>
                    <a:pt x="5364" y="1373"/>
                    <a:pt x="8239" y="783"/>
                  </a:cubicBezTo>
                  <a:cubicBezTo>
                    <a:pt x="8719" y="685"/>
                    <a:pt x="9242" y="640"/>
                    <a:pt x="9788" y="640"/>
                  </a:cubicBezTo>
                  <a:close/>
                  <a:moveTo>
                    <a:pt x="9776" y="1"/>
                  </a:moveTo>
                  <a:cubicBezTo>
                    <a:pt x="9191" y="1"/>
                    <a:pt x="8629" y="50"/>
                    <a:pt x="8108" y="157"/>
                  </a:cubicBezTo>
                  <a:cubicBezTo>
                    <a:pt x="4616" y="873"/>
                    <a:pt x="2737" y="1757"/>
                    <a:pt x="2659" y="1794"/>
                  </a:cubicBezTo>
                  <a:cubicBezTo>
                    <a:pt x="2566" y="1838"/>
                    <a:pt x="2500" y="1924"/>
                    <a:pt x="2482" y="2027"/>
                  </a:cubicBezTo>
                  <a:cubicBezTo>
                    <a:pt x="2469" y="2097"/>
                    <a:pt x="1220" y="9066"/>
                    <a:pt x="776" y="12708"/>
                  </a:cubicBezTo>
                  <a:lnTo>
                    <a:pt x="659" y="13645"/>
                  </a:lnTo>
                  <a:cubicBezTo>
                    <a:pt x="262" y="16781"/>
                    <a:pt x="0" y="18852"/>
                    <a:pt x="1454" y="21075"/>
                  </a:cubicBezTo>
                  <a:cubicBezTo>
                    <a:pt x="2056" y="21997"/>
                    <a:pt x="3068" y="22457"/>
                    <a:pt x="4478" y="22457"/>
                  </a:cubicBezTo>
                  <a:cubicBezTo>
                    <a:pt x="5872" y="22457"/>
                    <a:pt x="7656" y="22008"/>
                    <a:pt x="9820" y="21106"/>
                  </a:cubicBezTo>
                  <a:cubicBezTo>
                    <a:pt x="11832" y="20268"/>
                    <a:pt x="15685" y="17789"/>
                    <a:pt x="16326" y="17372"/>
                  </a:cubicBezTo>
                  <a:cubicBezTo>
                    <a:pt x="16383" y="17373"/>
                    <a:pt x="16459" y="17375"/>
                    <a:pt x="16551" y="17375"/>
                  </a:cubicBezTo>
                  <a:cubicBezTo>
                    <a:pt x="17409" y="17375"/>
                    <a:pt x="19686" y="17243"/>
                    <a:pt x="20787" y="15907"/>
                  </a:cubicBezTo>
                  <a:cubicBezTo>
                    <a:pt x="21358" y="15213"/>
                    <a:pt x="21519" y="14364"/>
                    <a:pt x="21239" y="13516"/>
                  </a:cubicBezTo>
                  <a:cubicBezTo>
                    <a:pt x="20986" y="12746"/>
                    <a:pt x="20358" y="12035"/>
                    <a:pt x="19810" y="11899"/>
                  </a:cubicBezTo>
                  <a:cubicBezTo>
                    <a:pt x="19697" y="11871"/>
                    <a:pt x="19570" y="11857"/>
                    <a:pt x="19434" y="11857"/>
                  </a:cubicBezTo>
                  <a:cubicBezTo>
                    <a:pt x="18503" y="11857"/>
                    <a:pt x="17131" y="12484"/>
                    <a:pt x="16622" y="13077"/>
                  </a:cubicBezTo>
                  <a:cubicBezTo>
                    <a:pt x="16380" y="13358"/>
                    <a:pt x="16252" y="13652"/>
                    <a:pt x="16148" y="13886"/>
                  </a:cubicBezTo>
                  <a:cubicBezTo>
                    <a:pt x="15978" y="14274"/>
                    <a:pt x="15934" y="14308"/>
                    <a:pt x="15790" y="14308"/>
                  </a:cubicBezTo>
                  <a:cubicBezTo>
                    <a:pt x="15672" y="14308"/>
                    <a:pt x="15546" y="14314"/>
                    <a:pt x="15417" y="14320"/>
                  </a:cubicBezTo>
                  <a:cubicBezTo>
                    <a:pt x="15333" y="14324"/>
                    <a:pt x="15219" y="14329"/>
                    <a:pt x="15109" y="14329"/>
                  </a:cubicBezTo>
                  <a:cubicBezTo>
                    <a:pt x="14944" y="14329"/>
                    <a:pt x="14787" y="14317"/>
                    <a:pt x="14754" y="14269"/>
                  </a:cubicBezTo>
                  <a:cubicBezTo>
                    <a:pt x="14793" y="14132"/>
                    <a:pt x="14916" y="13876"/>
                    <a:pt x="15058" y="13582"/>
                  </a:cubicBezTo>
                  <a:cubicBezTo>
                    <a:pt x="15519" y="12623"/>
                    <a:pt x="16216" y="11176"/>
                    <a:pt x="15921" y="10064"/>
                  </a:cubicBezTo>
                  <a:cubicBezTo>
                    <a:pt x="15776" y="9523"/>
                    <a:pt x="15332" y="9066"/>
                    <a:pt x="14940" y="8663"/>
                  </a:cubicBezTo>
                  <a:cubicBezTo>
                    <a:pt x="14578" y="8293"/>
                    <a:pt x="14204" y="7909"/>
                    <a:pt x="14245" y="7622"/>
                  </a:cubicBezTo>
                  <a:cubicBezTo>
                    <a:pt x="14275" y="7415"/>
                    <a:pt x="14524" y="7177"/>
                    <a:pt x="14962" y="6932"/>
                  </a:cubicBezTo>
                  <a:cubicBezTo>
                    <a:pt x="15606" y="6570"/>
                    <a:pt x="16266" y="6323"/>
                    <a:pt x="16848" y="6103"/>
                  </a:cubicBezTo>
                  <a:cubicBezTo>
                    <a:pt x="17823" y="5736"/>
                    <a:pt x="18593" y="5444"/>
                    <a:pt x="18824" y="4802"/>
                  </a:cubicBezTo>
                  <a:cubicBezTo>
                    <a:pt x="18962" y="4421"/>
                    <a:pt x="18880" y="3979"/>
                    <a:pt x="18577" y="3447"/>
                  </a:cubicBezTo>
                  <a:cubicBezTo>
                    <a:pt x="17613" y="1762"/>
                    <a:pt x="13284" y="1"/>
                    <a:pt x="9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8196480" y="2896920"/>
              <a:ext cx="48240" cy="118440"/>
            </a:xfrm>
            <a:custGeom>
              <a:avLst/>
              <a:gdLst/>
              <a:ahLst/>
              <a:cxnLst/>
              <a:rect l="l" t="t" r="r" b="b"/>
              <a:pathLst>
                <a:path w="4262" h="9461" extrusionOk="0">
                  <a:moveTo>
                    <a:pt x="2357" y="0"/>
                  </a:moveTo>
                  <a:cubicBezTo>
                    <a:pt x="2080" y="0"/>
                    <a:pt x="1881" y="41"/>
                    <a:pt x="1861" y="46"/>
                  </a:cubicBezTo>
                  <a:cubicBezTo>
                    <a:pt x="1689" y="82"/>
                    <a:pt x="1579" y="251"/>
                    <a:pt x="1615" y="423"/>
                  </a:cubicBezTo>
                  <a:cubicBezTo>
                    <a:pt x="1645" y="575"/>
                    <a:pt x="1777" y="678"/>
                    <a:pt x="1925" y="678"/>
                  </a:cubicBezTo>
                  <a:cubicBezTo>
                    <a:pt x="1947" y="678"/>
                    <a:pt x="1970" y="676"/>
                    <a:pt x="1993" y="671"/>
                  </a:cubicBezTo>
                  <a:cubicBezTo>
                    <a:pt x="1996" y="670"/>
                    <a:pt x="2150" y="640"/>
                    <a:pt x="2360" y="640"/>
                  </a:cubicBezTo>
                  <a:cubicBezTo>
                    <a:pt x="2626" y="640"/>
                    <a:pt x="2982" y="689"/>
                    <a:pt x="3235" y="908"/>
                  </a:cubicBezTo>
                  <a:cubicBezTo>
                    <a:pt x="3496" y="1132"/>
                    <a:pt x="3611" y="1514"/>
                    <a:pt x="3580" y="2043"/>
                  </a:cubicBezTo>
                  <a:cubicBezTo>
                    <a:pt x="3561" y="2298"/>
                    <a:pt x="2820" y="3301"/>
                    <a:pt x="2280" y="4033"/>
                  </a:cubicBezTo>
                  <a:cubicBezTo>
                    <a:pt x="844" y="5978"/>
                    <a:pt x="0" y="7206"/>
                    <a:pt x="398" y="7871"/>
                  </a:cubicBezTo>
                  <a:cubicBezTo>
                    <a:pt x="971" y="8824"/>
                    <a:pt x="1904" y="9391"/>
                    <a:pt x="1943" y="9415"/>
                  </a:cubicBezTo>
                  <a:cubicBezTo>
                    <a:pt x="1992" y="9444"/>
                    <a:pt x="2049" y="9460"/>
                    <a:pt x="2106" y="9460"/>
                  </a:cubicBezTo>
                  <a:cubicBezTo>
                    <a:pt x="2249" y="9460"/>
                    <a:pt x="2375" y="9363"/>
                    <a:pt x="2415" y="9226"/>
                  </a:cubicBezTo>
                  <a:cubicBezTo>
                    <a:pt x="2453" y="9087"/>
                    <a:pt x="2394" y="8940"/>
                    <a:pt x="2271" y="8865"/>
                  </a:cubicBezTo>
                  <a:cubicBezTo>
                    <a:pt x="2264" y="8861"/>
                    <a:pt x="1435" y="8354"/>
                    <a:pt x="948" y="7542"/>
                  </a:cubicBezTo>
                  <a:cubicBezTo>
                    <a:pt x="748" y="7184"/>
                    <a:pt x="2131" y="5313"/>
                    <a:pt x="2796" y="4414"/>
                  </a:cubicBezTo>
                  <a:cubicBezTo>
                    <a:pt x="3687" y="3206"/>
                    <a:pt x="4194" y="2500"/>
                    <a:pt x="4217" y="2080"/>
                  </a:cubicBezTo>
                  <a:cubicBezTo>
                    <a:pt x="4261" y="1340"/>
                    <a:pt x="4071" y="782"/>
                    <a:pt x="3651" y="421"/>
                  </a:cubicBezTo>
                  <a:cubicBezTo>
                    <a:pt x="3250" y="76"/>
                    <a:pt x="2732" y="0"/>
                    <a:pt x="2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8265600" y="2918520"/>
              <a:ext cx="51120" cy="24480"/>
            </a:xfrm>
            <a:custGeom>
              <a:avLst/>
              <a:gdLst/>
              <a:ahLst/>
              <a:cxnLst/>
              <a:rect l="l" t="t" r="r" b="b"/>
              <a:pathLst>
                <a:path w="4529" h="2014" extrusionOk="0">
                  <a:moveTo>
                    <a:pt x="2027" y="1"/>
                  </a:moveTo>
                  <a:cubicBezTo>
                    <a:pt x="1011" y="1"/>
                    <a:pt x="207" y="603"/>
                    <a:pt x="168" y="631"/>
                  </a:cubicBezTo>
                  <a:cubicBezTo>
                    <a:pt x="28" y="738"/>
                    <a:pt x="0" y="940"/>
                    <a:pt x="107" y="1081"/>
                  </a:cubicBezTo>
                  <a:cubicBezTo>
                    <a:pt x="170" y="1163"/>
                    <a:pt x="265" y="1206"/>
                    <a:pt x="361" y="1206"/>
                  </a:cubicBezTo>
                  <a:cubicBezTo>
                    <a:pt x="429" y="1206"/>
                    <a:pt x="498" y="1185"/>
                    <a:pt x="556" y="1141"/>
                  </a:cubicBezTo>
                  <a:cubicBezTo>
                    <a:pt x="563" y="1136"/>
                    <a:pt x="1226" y="641"/>
                    <a:pt x="2025" y="641"/>
                  </a:cubicBezTo>
                  <a:cubicBezTo>
                    <a:pt x="2136" y="641"/>
                    <a:pt x="2249" y="651"/>
                    <a:pt x="2363" y="672"/>
                  </a:cubicBezTo>
                  <a:cubicBezTo>
                    <a:pt x="2939" y="781"/>
                    <a:pt x="3440" y="1180"/>
                    <a:pt x="3851" y="1860"/>
                  </a:cubicBezTo>
                  <a:cubicBezTo>
                    <a:pt x="3910" y="1955"/>
                    <a:pt x="4014" y="2014"/>
                    <a:pt x="4127" y="2014"/>
                  </a:cubicBezTo>
                  <a:lnTo>
                    <a:pt x="4125" y="2012"/>
                  </a:lnTo>
                  <a:lnTo>
                    <a:pt x="4125" y="2012"/>
                  </a:lnTo>
                  <a:cubicBezTo>
                    <a:pt x="4126" y="2012"/>
                    <a:pt x="4126" y="2012"/>
                    <a:pt x="4127" y="2012"/>
                  </a:cubicBezTo>
                  <a:cubicBezTo>
                    <a:pt x="4376" y="2012"/>
                    <a:pt x="4529" y="1739"/>
                    <a:pt x="4400" y="1526"/>
                  </a:cubicBezTo>
                  <a:cubicBezTo>
                    <a:pt x="3889" y="687"/>
                    <a:pt x="3245" y="188"/>
                    <a:pt x="2482" y="43"/>
                  </a:cubicBezTo>
                  <a:cubicBezTo>
                    <a:pt x="2327" y="13"/>
                    <a:pt x="2175" y="1"/>
                    <a:pt x="20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8205840" y="3040920"/>
              <a:ext cx="70560" cy="22320"/>
            </a:xfrm>
            <a:custGeom>
              <a:avLst/>
              <a:gdLst/>
              <a:ahLst/>
              <a:cxnLst/>
              <a:rect l="l" t="t" r="r" b="b"/>
              <a:pathLst>
                <a:path w="6188" h="1819" extrusionOk="0">
                  <a:moveTo>
                    <a:pt x="363" y="1"/>
                  </a:moveTo>
                  <a:cubicBezTo>
                    <a:pt x="323" y="1"/>
                    <a:pt x="282" y="9"/>
                    <a:pt x="243" y="25"/>
                  </a:cubicBezTo>
                  <a:cubicBezTo>
                    <a:pt x="81" y="91"/>
                    <a:pt x="1" y="274"/>
                    <a:pt x="64" y="436"/>
                  </a:cubicBezTo>
                  <a:cubicBezTo>
                    <a:pt x="87" y="496"/>
                    <a:pt x="641" y="1819"/>
                    <a:pt x="2659" y="1819"/>
                  </a:cubicBezTo>
                  <a:cubicBezTo>
                    <a:pt x="2792" y="1819"/>
                    <a:pt x="2930" y="1813"/>
                    <a:pt x="3076" y="1801"/>
                  </a:cubicBezTo>
                  <a:cubicBezTo>
                    <a:pt x="5251" y="1621"/>
                    <a:pt x="5940" y="1167"/>
                    <a:pt x="6012" y="1116"/>
                  </a:cubicBezTo>
                  <a:cubicBezTo>
                    <a:pt x="6154" y="1015"/>
                    <a:pt x="6188" y="817"/>
                    <a:pt x="6088" y="675"/>
                  </a:cubicBezTo>
                  <a:cubicBezTo>
                    <a:pt x="6025" y="585"/>
                    <a:pt x="5925" y="537"/>
                    <a:pt x="5823" y="537"/>
                  </a:cubicBezTo>
                  <a:cubicBezTo>
                    <a:pt x="5762" y="537"/>
                    <a:pt x="5700" y="555"/>
                    <a:pt x="5645" y="591"/>
                  </a:cubicBezTo>
                  <a:cubicBezTo>
                    <a:pt x="5640" y="596"/>
                    <a:pt x="5013" y="997"/>
                    <a:pt x="3022" y="1164"/>
                  </a:cubicBezTo>
                  <a:cubicBezTo>
                    <a:pt x="2897" y="1174"/>
                    <a:pt x="2779" y="1179"/>
                    <a:pt x="2666" y="1179"/>
                  </a:cubicBezTo>
                  <a:cubicBezTo>
                    <a:pt x="1094" y="1179"/>
                    <a:pt x="676" y="242"/>
                    <a:pt x="657" y="196"/>
                  </a:cubicBezTo>
                  <a:cubicBezTo>
                    <a:pt x="606" y="74"/>
                    <a:pt x="488" y="1"/>
                    <a:pt x="3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8269920" y="2952000"/>
              <a:ext cx="14760" cy="26280"/>
            </a:xfrm>
            <a:custGeom>
              <a:avLst/>
              <a:gdLst/>
              <a:ahLst/>
              <a:cxnLst/>
              <a:rect l="l" t="t" r="r" b="b"/>
              <a:pathLst>
                <a:path w="1386" h="2155" extrusionOk="0">
                  <a:moveTo>
                    <a:pt x="857" y="0"/>
                  </a:moveTo>
                  <a:cubicBezTo>
                    <a:pt x="561" y="0"/>
                    <a:pt x="244" y="406"/>
                    <a:pt x="127" y="957"/>
                  </a:cubicBezTo>
                  <a:cubicBezTo>
                    <a:pt x="1" y="1547"/>
                    <a:pt x="152" y="2080"/>
                    <a:pt x="465" y="2148"/>
                  </a:cubicBezTo>
                  <a:cubicBezTo>
                    <a:pt x="486" y="2152"/>
                    <a:pt x="508" y="2154"/>
                    <a:pt x="530" y="2154"/>
                  </a:cubicBezTo>
                  <a:cubicBezTo>
                    <a:pt x="826" y="2154"/>
                    <a:pt x="1143" y="1748"/>
                    <a:pt x="1260" y="1197"/>
                  </a:cubicBezTo>
                  <a:cubicBezTo>
                    <a:pt x="1386" y="607"/>
                    <a:pt x="1234" y="74"/>
                    <a:pt x="922" y="7"/>
                  </a:cubicBezTo>
                  <a:cubicBezTo>
                    <a:pt x="900" y="2"/>
                    <a:pt x="878" y="0"/>
                    <a:pt x="8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8210160" y="2927160"/>
              <a:ext cx="14400" cy="25200"/>
            </a:xfrm>
            <a:custGeom>
              <a:avLst/>
              <a:gdLst/>
              <a:ahLst/>
              <a:cxnLst/>
              <a:rect l="l" t="t" r="r" b="b"/>
              <a:pathLst>
                <a:path w="1325" h="2085" extrusionOk="0">
                  <a:moveTo>
                    <a:pt x="808" y="1"/>
                  </a:moveTo>
                  <a:cubicBezTo>
                    <a:pt x="522" y="1"/>
                    <a:pt x="220" y="399"/>
                    <a:pt x="113" y="935"/>
                  </a:cubicBezTo>
                  <a:cubicBezTo>
                    <a:pt x="0" y="1506"/>
                    <a:pt x="153" y="2019"/>
                    <a:pt x="456" y="2079"/>
                  </a:cubicBezTo>
                  <a:cubicBezTo>
                    <a:pt x="475" y="2082"/>
                    <a:pt x="495" y="2084"/>
                    <a:pt x="515" y="2084"/>
                  </a:cubicBezTo>
                  <a:cubicBezTo>
                    <a:pt x="802" y="2084"/>
                    <a:pt x="1105" y="1687"/>
                    <a:pt x="1210" y="1152"/>
                  </a:cubicBezTo>
                  <a:cubicBezTo>
                    <a:pt x="1324" y="579"/>
                    <a:pt x="1170" y="67"/>
                    <a:pt x="867" y="7"/>
                  </a:cubicBezTo>
                  <a:cubicBezTo>
                    <a:pt x="848" y="3"/>
                    <a:pt x="828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8404560" y="3261240"/>
              <a:ext cx="182880" cy="461880"/>
            </a:xfrm>
            <a:custGeom>
              <a:avLst/>
              <a:gdLst/>
              <a:ahLst/>
              <a:cxnLst/>
              <a:rect l="l" t="t" r="r" b="b"/>
              <a:pathLst>
                <a:path w="16040" h="36700" extrusionOk="0">
                  <a:moveTo>
                    <a:pt x="6459" y="0"/>
                  </a:moveTo>
                  <a:cubicBezTo>
                    <a:pt x="5452" y="0"/>
                    <a:pt x="2633" y="5576"/>
                    <a:pt x="1430" y="8423"/>
                  </a:cubicBezTo>
                  <a:cubicBezTo>
                    <a:pt x="293" y="11107"/>
                    <a:pt x="0" y="13602"/>
                    <a:pt x="0" y="13602"/>
                  </a:cubicBezTo>
                  <a:lnTo>
                    <a:pt x="627" y="21309"/>
                  </a:lnTo>
                  <a:cubicBezTo>
                    <a:pt x="627" y="21309"/>
                    <a:pt x="6183" y="34928"/>
                    <a:pt x="9498" y="36361"/>
                  </a:cubicBezTo>
                  <a:cubicBezTo>
                    <a:pt x="10051" y="36600"/>
                    <a:pt x="10582" y="36700"/>
                    <a:pt x="11082" y="36700"/>
                  </a:cubicBezTo>
                  <a:cubicBezTo>
                    <a:pt x="13582" y="36700"/>
                    <a:pt x="15324" y="34211"/>
                    <a:pt x="15324" y="34211"/>
                  </a:cubicBezTo>
                  <a:cubicBezTo>
                    <a:pt x="16040" y="33226"/>
                    <a:pt x="15772" y="32239"/>
                    <a:pt x="14606" y="29730"/>
                  </a:cubicBezTo>
                  <a:cubicBezTo>
                    <a:pt x="13442" y="27222"/>
                    <a:pt x="10665" y="12884"/>
                    <a:pt x="9768" y="8225"/>
                  </a:cubicBezTo>
                  <a:cubicBezTo>
                    <a:pt x="8872" y="3565"/>
                    <a:pt x="7438" y="878"/>
                    <a:pt x="6631" y="73"/>
                  </a:cubicBezTo>
                  <a:cubicBezTo>
                    <a:pt x="6582" y="24"/>
                    <a:pt x="6524" y="0"/>
                    <a:pt x="6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8400240" y="3256920"/>
              <a:ext cx="191880" cy="470160"/>
            </a:xfrm>
            <a:custGeom>
              <a:avLst/>
              <a:gdLst/>
              <a:ahLst/>
              <a:cxnLst/>
              <a:rect l="l" t="t" r="r" b="b"/>
              <a:pathLst>
                <a:path w="16773" h="37342" extrusionOk="0">
                  <a:moveTo>
                    <a:pt x="6796" y="1"/>
                  </a:moveTo>
                  <a:cubicBezTo>
                    <a:pt x="6756" y="1"/>
                    <a:pt x="6716" y="5"/>
                    <a:pt x="6676" y="14"/>
                  </a:cubicBezTo>
                  <a:cubicBezTo>
                    <a:pt x="5073" y="327"/>
                    <a:pt x="1507" y="8536"/>
                    <a:pt x="1472" y="8620"/>
                  </a:cubicBezTo>
                  <a:cubicBezTo>
                    <a:pt x="331" y="11316"/>
                    <a:pt x="32" y="13784"/>
                    <a:pt x="21" y="13887"/>
                  </a:cubicBezTo>
                  <a:cubicBezTo>
                    <a:pt x="0" y="14063"/>
                    <a:pt x="125" y="14222"/>
                    <a:pt x="300" y="14243"/>
                  </a:cubicBezTo>
                  <a:cubicBezTo>
                    <a:pt x="313" y="14244"/>
                    <a:pt x="326" y="14245"/>
                    <a:pt x="338" y="14245"/>
                  </a:cubicBezTo>
                  <a:cubicBezTo>
                    <a:pt x="498" y="14245"/>
                    <a:pt x="637" y="14125"/>
                    <a:pt x="656" y="13963"/>
                  </a:cubicBezTo>
                  <a:cubicBezTo>
                    <a:pt x="659" y="13938"/>
                    <a:pt x="959" y="11478"/>
                    <a:pt x="2063" y="8869"/>
                  </a:cubicBezTo>
                  <a:cubicBezTo>
                    <a:pt x="3721" y="4950"/>
                    <a:pt x="6156" y="721"/>
                    <a:pt x="6744" y="621"/>
                  </a:cubicBezTo>
                  <a:cubicBezTo>
                    <a:pt x="7391" y="1269"/>
                    <a:pt x="8861" y="3771"/>
                    <a:pt x="9791" y="8609"/>
                  </a:cubicBezTo>
                  <a:cubicBezTo>
                    <a:pt x="12176" y="21013"/>
                    <a:pt x="13857" y="28475"/>
                    <a:pt x="14654" y="30188"/>
                  </a:cubicBezTo>
                  <a:cubicBezTo>
                    <a:pt x="15849" y="32763"/>
                    <a:pt x="15990" y="33540"/>
                    <a:pt x="15399" y="34350"/>
                  </a:cubicBezTo>
                  <a:cubicBezTo>
                    <a:pt x="15319" y="34464"/>
                    <a:pt x="13714" y="36705"/>
                    <a:pt x="11431" y="36705"/>
                  </a:cubicBezTo>
                  <a:cubicBezTo>
                    <a:pt x="10967" y="36705"/>
                    <a:pt x="10476" y="36612"/>
                    <a:pt x="9964" y="36391"/>
                  </a:cubicBezTo>
                  <a:cubicBezTo>
                    <a:pt x="6805" y="35025"/>
                    <a:pt x="1317" y="21645"/>
                    <a:pt x="1262" y="21509"/>
                  </a:cubicBezTo>
                  <a:cubicBezTo>
                    <a:pt x="1210" y="21388"/>
                    <a:pt x="1092" y="21315"/>
                    <a:pt x="967" y="21315"/>
                  </a:cubicBezTo>
                  <a:cubicBezTo>
                    <a:pt x="927" y="21315"/>
                    <a:pt x="886" y="21323"/>
                    <a:pt x="847" y="21339"/>
                  </a:cubicBezTo>
                  <a:cubicBezTo>
                    <a:pt x="686" y="21405"/>
                    <a:pt x="606" y="21588"/>
                    <a:pt x="669" y="21752"/>
                  </a:cubicBezTo>
                  <a:cubicBezTo>
                    <a:pt x="898" y="22313"/>
                    <a:pt x="6313" y="35510"/>
                    <a:pt x="9710" y="36978"/>
                  </a:cubicBezTo>
                  <a:cubicBezTo>
                    <a:pt x="10302" y="37235"/>
                    <a:pt x="10872" y="37342"/>
                    <a:pt x="11408" y="37342"/>
                  </a:cubicBezTo>
                  <a:cubicBezTo>
                    <a:pt x="14049" y="37342"/>
                    <a:pt x="15900" y="34750"/>
                    <a:pt x="15919" y="34723"/>
                  </a:cubicBezTo>
                  <a:cubicBezTo>
                    <a:pt x="16773" y="33549"/>
                    <a:pt x="16366" y="32358"/>
                    <a:pt x="15234" y="29919"/>
                  </a:cubicBezTo>
                  <a:cubicBezTo>
                    <a:pt x="14695" y="28756"/>
                    <a:pt x="13423" y="24095"/>
                    <a:pt x="10421" y="8488"/>
                  </a:cubicBezTo>
                  <a:cubicBezTo>
                    <a:pt x="9461" y="3508"/>
                    <a:pt x="7943" y="916"/>
                    <a:pt x="7196" y="169"/>
                  </a:cubicBezTo>
                  <a:cubicBezTo>
                    <a:pt x="7089" y="60"/>
                    <a:pt x="6945" y="1"/>
                    <a:pt x="67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7761960" y="3080520"/>
              <a:ext cx="47880" cy="34920"/>
            </a:xfrm>
            <a:custGeom>
              <a:avLst/>
              <a:gdLst/>
              <a:ahLst/>
              <a:cxnLst/>
              <a:rect l="l" t="t" r="r" b="b"/>
              <a:pathLst>
                <a:path w="4282" h="2840" extrusionOk="0">
                  <a:moveTo>
                    <a:pt x="1459" y="0"/>
                  </a:moveTo>
                  <a:cubicBezTo>
                    <a:pt x="1139" y="0"/>
                    <a:pt x="802" y="79"/>
                    <a:pt x="595" y="334"/>
                  </a:cubicBezTo>
                  <a:cubicBezTo>
                    <a:pt x="572" y="365"/>
                    <a:pt x="551" y="399"/>
                    <a:pt x="535" y="434"/>
                  </a:cubicBezTo>
                  <a:cubicBezTo>
                    <a:pt x="0" y="1642"/>
                    <a:pt x="1699" y="2619"/>
                    <a:pt x="2671" y="2825"/>
                  </a:cubicBezTo>
                  <a:cubicBezTo>
                    <a:pt x="2718" y="2835"/>
                    <a:pt x="2765" y="2840"/>
                    <a:pt x="2812" y="2840"/>
                  </a:cubicBezTo>
                  <a:cubicBezTo>
                    <a:pt x="3569" y="2840"/>
                    <a:pt x="4282" y="1608"/>
                    <a:pt x="3711" y="1037"/>
                  </a:cubicBezTo>
                  <a:cubicBezTo>
                    <a:pt x="3354" y="679"/>
                    <a:pt x="2452" y="107"/>
                    <a:pt x="1734" y="18"/>
                  </a:cubicBezTo>
                  <a:cubicBezTo>
                    <a:pt x="1646" y="7"/>
                    <a:pt x="1554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7762680" y="3076560"/>
              <a:ext cx="47880" cy="42840"/>
            </a:xfrm>
            <a:custGeom>
              <a:avLst/>
              <a:gdLst/>
              <a:ahLst/>
              <a:cxnLst/>
              <a:rect l="l" t="t" r="r" b="b"/>
              <a:pathLst>
                <a:path w="4278" h="3481" extrusionOk="0">
                  <a:moveTo>
                    <a:pt x="1399" y="640"/>
                  </a:moveTo>
                  <a:cubicBezTo>
                    <a:pt x="1478" y="640"/>
                    <a:pt x="1559" y="646"/>
                    <a:pt x="1638" y="656"/>
                  </a:cubicBezTo>
                  <a:cubicBezTo>
                    <a:pt x="2247" y="732"/>
                    <a:pt x="3092" y="1247"/>
                    <a:pt x="3427" y="1584"/>
                  </a:cubicBezTo>
                  <a:cubicBezTo>
                    <a:pt x="3616" y="1772"/>
                    <a:pt x="3538" y="2104"/>
                    <a:pt x="3414" y="2331"/>
                  </a:cubicBezTo>
                  <a:cubicBezTo>
                    <a:pt x="3250" y="2634"/>
                    <a:pt x="2977" y="2839"/>
                    <a:pt x="2751" y="2839"/>
                  </a:cubicBezTo>
                  <a:cubicBezTo>
                    <a:pt x="2727" y="2839"/>
                    <a:pt x="2703" y="2837"/>
                    <a:pt x="2680" y="2832"/>
                  </a:cubicBezTo>
                  <a:cubicBezTo>
                    <a:pt x="2004" y="2688"/>
                    <a:pt x="1090" y="2177"/>
                    <a:pt x="796" y="1602"/>
                  </a:cubicBezTo>
                  <a:cubicBezTo>
                    <a:pt x="673" y="1360"/>
                    <a:pt x="664" y="1124"/>
                    <a:pt x="771" y="884"/>
                  </a:cubicBezTo>
                  <a:lnTo>
                    <a:pt x="787" y="855"/>
                  </a:lnTo>
                  <a:cubicBezTo>
                    <a:pt x="926" y="684"/>
                    <a:pt x="1179" y="640"/>
                    <a:pt x="1399" y="640"/>
                  </a:cubicBezTo>
                  <a:close/>
                  <a:moveTo>
                    <a:pt x="1403" y="0"/>
                  </a:moveTo>
                  <a:cubicBezTo>
                    <a:pt x="917" y="0"/>
                    <a:pt x="528" y="157"/>
                    <a:pt x="288" y="454"/>
                  </a:cubicBezTo>
                  <a:cubicBezTo>
                    <a:pt x="247" y="506"/>
                    <a:pt x="211" y="564"/>
                    <a:pt x="185" y="625"/>
                  </a:cubicBezTo>
                  <a:cubicBezTo>
                    <a:pt x="1" y="1041"/>
                    <a:pt x="15" y="1480"/>
                    <a:pt x="226" y="1893"/>
                  </a:cubicBezTo>
                  <a:cubicBezTo>
                    <a:pt x="674" y="2770"/>
                    <a:pt x="1890" y="3318"/>
                    <a:pt x="2549" y="3457"/>
                  </a:cubicBezTo>
                  <a:cubicBezTo>
                    <a:pt x="2617" y="3473"/>
                    <a:pt x="2689" y="3481"/>
                    <a:pt x="2761" y="3481"/>
                  </a:cubicBezTo>
                  <a:cubicBezTo>
                    <a:pt x="3282" y="3481"/>
                    <a:pt x="3738" y="3079"/>
                    <a:pt x="3978" y="2637"/>
                  </a:cubicBezTo>
                  <a:cubicBezTo>
                    <a:pt x="4278" y="2082"/>
                    <a:pt x="4240" y="1491"/>
                    <a:pt x="3881" y="1132"/>
                  </a:cubicBezTo>
                  <a:cubicBezTo>
                    <a:pt x="3492" y="744"/>
                    <a:pt x="2537" y="123"/>
                    <a:pt x="1717" y="20"/>
                  </a:cubicBezTo>
                  <a:cubicBezTo>
                    <a:pt x="1608" y="7"/>
                    <a:pt x="1503" y="0"/>
                    <a:pt x="1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7763040" y="3129480"/>
              <a:ext cx="54360" cy="32040"/>
            </a:xfrm>
            <a:custGeom>
              <a:avLst/>
              <a:gdLst/>
              <a:ahLst/>
              <a:cxnLst/>
              <a:rect l="l" t="t" r="r" b="b"/>
              <a:pathLst>
                <a:path w="4813" h="2627" extrusionOk="0">
                  <a:moveTo>
                    <a:pt x="1204" y="0"/>
                  </a:moveTo>
                  <a:cubicBezTo>
                    <a:pt x="977" y="0"/>
                    <a:pt x="783" y="20"/>
                    <a:pt x="653" y="71"/>
                  </a:cubicBezTo>
                  <a:cubicBezTo>
                    <a:pt x="1" y="324"/>
                    <a:pt x="1" y="1951"/>
                    <a:pt x="363" y="2386"/>
                  </a:cubicBezTo>
                  <a:cubicBezTo>
                    <a:pt x="505" y="2557"/>
                    <a:pt x="1090" y="2627"/>
                    <a:pt x="1773" y="2627"/>
                  </a:cubicBezTo>
                  <a:cubicBezTo>
                    <a:pt x="2827" y="2627"/>
                    <a:pt x="4115" y="2461"/>
                    <a:pt x="4378" y="2241"/>
                  </a:cubicBezTo>
                  <a:cubicBezTo>
                    <a:pt x="4813" y="1879"/>
                    <a:pt x="4631" y="686"/>
                    <a:pt x="3546" y="324"/>
                  </a:cubicBezTo>
                  <a:cubicBezTo>
                    <a:pt x="3546" y="324"/>
                    <a:pt x="2111" y="0"/>
                    <a:pt x="1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7759800" y="3125160"/>
              <a:ext cx="59400" cy="40320"/>
            </a:xfrm>
            <a:custGeom>
              <a:avLst/>
              <a:gdLst/>
              <a:ahLst/>
              <a:cxnLst/>
              <a:rect l="l" t="t" r="r" b="b"/>
              <a:pathLst>
                <a:path w="5246" h="3269" extrusionOk="0">
                  <a:moveTo>
                    <a:pt x="1460" y="638"/>
                  </a:moveTo>
                  <a:cubicBezTo>
                    <a:pt x="2059" y="638"/>
                    <a:pt x="3048" y="800"/>
                    <a:pt x="3732" y="953"/>
                  </a:cubicBezTo>
                  <a:cubicBezTo>
                    <a:pt x="4361" y="1170"/>
                    <a:pt x="4503" y="1678"/>
                    <a:pt x="4533" y="1829"/>
                  </a:cubicBezTo>
                  <a:cubicBezTo>
                    <a:pt x="4578" y="2075"/>
                    <a:pt x="4520" y="2254"/>
                    <a:pt x="4446" y="2314"/>
                  </a:cubicBezTo>
                  <a:cubicBezTo>
                    <a:pt x="4209" y="2488"/>
                    <a:pt x="2901" y="2634"/>
                    <a:pt x="1927" y="2634"/>
                  </a:cubicBezTo>
                  <a:cubicBezTo>
                    <a:pt x="1425" y="2634"/>
                    <a:pt x="1013" y="2595"/>
                    <a:pt x="881" y="2501"/>
                  </a:cubicBezTo>
                  <a:cubicBezTo>
                    <a:pt x="743" y="2336"/>
                    <a:pt x="637" y="1672"/>
                    <a:pt x="778" y="1128"/>
                  </a:cubicBezTo>
                  <a:cubicBezTo>
                    <a:pt x="838" y="893"/>
                    <a:pt x="936" y="729"/>
                    <a:pt x="1040" y="688"/>
                  </a:cubicBezTo>
                  <a:cubicBezTo>
                    <a:pt x="1131" y="653"/>
                    <a:pt x="1277" y="638"/>
                    <a:pt x="1460" y="638"/>
                  </a:cubicBezTo>
                  <a:close/>
                  <a:moveTo>
                    <a:pt x="1494" y="0"/>
                  </a:moveTo>
                  <a:cubicBezTo>
                    <a:pt x="1219" y="0"/>
                    <a:pt x="977" y="26"/>
                    <a:pt x="809" y="92"/>
                  </a:cubicBezTo>
                  <a:cubicBezTo>
                    <a:pt x="500" y="212"/>
                    <a:pt x="276" y="515"/>
                    <a:pt x="159" y="968"/>
                  </a:cubicBezTo>
                  <a:cubicBezTo>
                    <a:pt x="0" y="1583"/>
                    <a:pt x="55" y="2510"/>
                    <a:pt x="389" y="2910"/>
                  </a:cubicBezTo>
                  <a:cubicBezTo>
                    <a:pt x="588" y="3148"/>
                    <a:pt x="1134" y="3268"/>
                    <a:pt x="2017" y="3268"/>
                  </a:cubicBezTo>
                  <a:cubicBezTo>
                    <a:pt x="2206" y="3268"/>
                    <a:pt x="2411" y="3263"/>
                    <a:pt x="2632" y="3251"/>
                  </a:cubicBezTo>
                  <a:cubicBezTo>
                    <a:pt x="3054" y="3230"/>
                    <a:pt x="4461" y="3137"/>
                    <a:pt x="4855" y="2807"/>
                  </a:cubicBezTo>
                  <a:cubicBezTo>
                    <a:pt x="5129" y="2579"/>
                    <a:pt x="5246" y="2158"/>
                    <a:pt x="5161" y="1710"/>
                  </a:cubicBezTo>
                  <a:cubicBezTo>
                    <a:pt x="5041" y="1072"/>
                    <a:pt x="4577" y="559"/>
                    <a:pt x="3919" y="340"/>
                  </a:cubicBezTo>
                  <a:cubicBezTo>
                    <a:pt x="3910" y="337"/>
                    <a:pt x="3900" y="334"/>
                    <a:pt x="3890" y="331"/>
                  </a:cubicBezTo>
                  <a:cubicBezTo>
                    <a:pt x="3592" y="264"/>
                    <a:pt x="2371" y="0"/>
                    <a:pt x="14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7771320" y="3156480"/>
              <a:ext cx="54000" cy="33840"/>
            </a:xfrm>
            <a:custGeom>
              <a:avLst/>
              <a:gdLst/>
              <a:ahLst/>
              <a:cxnLst/>
              <a:rect l="l" t="t" r="r" b="b"/>
              <a:pathLst>
                <a:path w="4770" h="2781" extrusionOk="0">
                  <a:moveTo>
                    <a:pt x="3966" y="0"/>
                  </a:moveTo>
                  <a:cubicBezTo>
                    <a:pt x="3958" y="0"/>
                    <a:pt x="3951" y="1"/>
                    <a:pt x="3944" y="3"/>
                  </a:cubicBezTo>
                  <a:cubicBezTo>
                    <a:pt x="3704" y="64"/>
                    <a:pt x="2075" y="545"/>
                    <a:pt x="783" y="545"/>
                  </a:cubicBezTo>
                  <a:cubicBezTo>
                    <a:pt x="515" y="545"/>
                    <a:pt x="261" y="524"/>
                    <a:pt x="37" y="474"/>
                  </a:cubicBezTo>
                  <a:lnTo>
                    <a:pt x="37" y="474"/>
                  </a:lnTo>
                  <a:cubicBezTo>
                    <a:pt x="37" y="475"/>
                    <a:pt x="0" y="2138"/>
                    <a:pt x="472" y="2608"/>
                  </a:cubicBezTo>
                  <a:cubicBezTo>
                    <a:pt x="593" y="2729"/>
                    <a:pt x="903" y="2781"/>
                    <a:pt x="1301" y="2781"/>
                  </a:cubicBezTo>
                  <a:cubicBezTo>
                    <a:pt x="2450" y="2781"/>
                    <a:pt x="4334" y="2351"/>
                    <a:pt x="4522" y="1921"/>
                  </a:cubicBezTo>
                  <a:cubicBezTo>
                    <a:pt x="4769" y="1356"/>
                    <a:pt x="4260" y="0"/>
                    <a:pt x="39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7768080" y="3152520"/>
              <a:ext cx="60840" cy="42120"/>
            </a:xfrm>
            <a:custGeom>
              <a:avLst/>
              <a:gdLst/>
              <a:ahLst/>
              <a:cxnLst/>
              <a:rect l="l" t="t" r="r" b="b"/>
              <a:pathLst>
                <a:path w="5388" h="3425" extrusionOk="0">
                  <a:moveTo>
                    <a:pt x="4208" y="664"/>
                  </a:moveTo>
                  <a:cubicBezTo>
                    <a:pt x="4394" y="911"/>
                    <a:pt x="4673" y="1775"/>
                    <a:pt x="4531" y="2102"/>
                  </a:cubicBezTo>
                  <a:cubicBezTo>
                    <a:pt x="4448" y="2216"/>
                    <a:pt x="3824" y="2506"/>
                    <a:pt x="2690" y="2683"/>
                  </a:cubicBezTo>
                  <a:cubicBezTo>
                    <a:pt x="2243" y="2754"/>
                    <a:pt x="1869" y="2780"/>
                    <a:pt x="1587" y="2780"/>
                  </a:cubicBezTo>
                  <a:cubicBezTo>
                    <a:pt x="1259" y="2780"/>
                    <a:pt x="1052" y="2745"/>
                    <a:pt x="993" y="2702"/>
                  </a:cubicBezTo>
                  <a:cubicBezTo>
                    <a:pt x="783" y="2490"/>
                    <a:pt x="679" y="1770"/>
                    <a:pt x="657" y="1167"/>
                  </a:cubicBezTo>
                  <a:lnTo>
                    <a:pt x="657" y="1167"/>
                  </a:lnTo>
                  <a:cubicBezTo>
                    <a:pt x="787" y="1179"/>
                    <a:pt x="927" y="1185"/>
                    <a:pt x="1075" y="1185"/>
                  </a:cubicBezTo>
                  <a:cubicBezTo>
                    <a:pt x="1873" y="1185"/>
                    <a:pt x="2921" y="1012"/>
                    <a:pt x="4202" y="665"/>
                  </a:cubicBezTo>
                  <a:lnTo>
                    <a:pt x="4208" y="664"/>
                  </a:lnTo>
                  <a:close/>
                  <a:moveTo>
                    <a:pt x="4261" y="1"/>
                  </a:moveTo>
                  <a:cubicBezTo>
                    <a:pt x="4222" y="1"/>
                    <a:pt x="4189" y="7"/>
                    <a:pt x="4162" y="14"/>
                  </a:cubicBezTo>
                  <a:lnTo>
                    <a:pt x="4035" y="47"/>
                  </a:lnTo>
                  <a:cubicBezTo>
                    <a:pt x="2621" y="429"/>
                    <a:pt x="1687" y="545"/>
                    <a:pt x="1075" y="545"/>
                  </a:cubicBezTo>
                  <a:cubicBezTo>
                    <a:pt x="784" y="545"/>
                    <a:pt x="565" y="518"/>
                    <a:pt x="402" y="482"/>
                  </a:cubicBezTo>
                  <a:cubicBezTo>
                    <a:pt x="379" y="477"/>
                    <a:pt x="355" y="475"/>
                    <a:pt x="332" y="475"/>
                  </a:cubicBezTo>
                  <a:cubicBezTo>
                    <a:pt x="262" y="475"/>
                    <a:pt x="193" y="498"/>
                    <a:pt x="135" y="542"/>
                  </a:cubicBezTo>
                  <a:cubicBezTo>
                    <a:pt x="61" y="601"/>
                    <a:pt x="15" y="692"/>
                    <a:pt x="12" y="787"/>
                  </a:cubicBezTo>
                  <a:cubicBezTo>
                    <a:pt x="6" y="1088"/>
                    <a:pt x="0" y="2616"/>
                    <a:pt x="541" y="3155"/>
                  </a:cubicBezTo>
                  <a:cubicBezTo>
                    <a:pt x="744" y="3358"/>
                    <a:pt x="1160" y="3424"/>
                    <a:pt x="1611" y="3424"/>
                  </a:cubicBezTo>
                  <a:cubicBezTo>
                    <a:pt x="2157" y="3424"/>
                    <a:pt x="2755" y="3329"/>
                    <a:pt x="3093" y="3264"/>
                  </a:cubicBezTo>
                  <a:cubicBezTo>
                    <a:pt x="3903" y="3111"/>
                    <a:pt x="4909" y="2832"/>
                    <a:pt x="5113" y="2370"/>
                  </a:cubicBezTo>
                  <a:cubicBezTo>
                    <a:pt x="5388" y="1740"/>
                    <a:pt x="4991" y="601"/>
                    <a:pt x="4672" y="223"/>
                  </a:cubicBezTo>
                  <a:cubicBezTo>
                    <a:pt x="4520" y="44"/>
                    <a:pt x="4370" y="1"/>
                    <a:pt x="42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7779600" y="3183480"/>
              <a:ext cx="52920" cy="29520"/>
            </a:xfrm>
            <a:custGeom>
              <a:avLst/>
              <a:gdLst/>
              <a:ahLst/>
              <a:cxnLst/>
              <a:rect l="l" t="t" r="r" b="b"/>
              <a:pathLst>
                <a:path w="4725" h="2429" extrusionOk="0">
                  <a:moveTo>
                    <a:pt x="3890" y="0"/>
                  </a:moveTo>
                  <a:cubicBezTo>
                    <a:pt x="3884" y="0"/>
                    <a:pt x="3877" y="1"/>
                    <a:pt x="3871" y="2"/>
                  </a:cubicBezTo>
                  <a:cubicBezTo>
                    <a:pt x="3654" y="37"/>
                    <a:pt x="2099" y="544"/>
                    <a:pt x="1266" y="580"/>
                  </a:cubicBezTo>
                  <a:cubicBezTo>
                    <a:pt x="434" y="617"/>
                    <a:pt x="1" y="617"/>
                    <a:pt x="1" y="617"/>
                  </a:cubicBezTo>
                  <a:cubicBezTo>
                    <a:pt x="1" y="617"/>
                    <a:pt x="1" y="1774"/>
                    <a:pt x="471" y="2281"/>
                  </a:cubicBezTo>
                  <a:cubicBezTo>
                    <a:pt x="566" y="2384"/>
                    <a:pt x="759" y="2429"/>
                    <a:pt x="1008" y="2429"/>
                  </a:cubicBezTo>
                  <a:cubicBezTo>
                    <a:pt x="1982" y="2429"/>
                    <a:pt x="3829" y="1750"/>
                    <a:pt x="4233" y="1232"/>
                  </a:cubicBezTo>
                  <a:cubicBezTo>
                    <a:pt x="4725" y="599"/>
                    <a:pt x="4124" y="0"/>
                    <a:pt x="3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7775640" y="3179160"/>
              <a:ext cx="58320" cy="37800"/>
            </a:xfrm>
            <a:custGeom>
              <a:avLst/>
              <a:gdLst/>
              <a:ahLst/>
              <a:cxnLst/>
              <a:rect l="l" t="t" r="r" b="b"/>
              <a:pathLst>
                <a:path w="5147" h="3070" extrusionOk="0">
                  <a:moveTo>
                    <a:pt x="4196" y="649"/>
                  </a:moveTo>
                  <a:cubicBezTo>
                    <a:pt x="4296" y="717"/>
                    <a:pt x="4369" y="817"/>
                    <a:pt x="4404" y="933"/>
                  </a:cubicBezTo>
                  <a:cubicBezTo>
                    <a:pt x="4445" y="1073"/>
                    <a:pt x="4411" y="1212"/>
                    <a:pt x="4300" y="1356"/>
                  </a:cubicBezTo>
                  <a:cubicBezTo>
                    <a:pt x="4034" y="1697"/>
                    <a:pt x="2672" y="2280"/>
                    <a:pt x="1644" y="2407"/>
                  </a:cubicBezTo>
                  <a:cubicBezTo>
                    <a:pt x="1518" y="2422"/>
                    <a:pt x="1414" y="2428"/>
                    <a:pt x="1330" y="2428"/>
                  </a:cubicBezTo>
                  <a:cubicBezTo>
                    <a:pt x="1135" y="2428"/>
                    <a:pt x="1045" y="2398"/>
                    <a:pt x="1026" y="2382"/>
                  </a:cubicBezTo>
                  <a:cubicBezTo>
                    <a:pt x="795" y="2133"/>
                    <a:pt x="696" y="1619"/>
                    <a:pt x="660" y="1252"/>
                  </a:cubicBezTo>
                  <a:cubicBezTo>
                    <a:pt x="874" y="1247"/>
                    <a:pt x="1190" y="1239"/>
                    <a:pt x="1601" y="1221"/>
                  </a:cubicBezTo>
                  <a:cubicBezTo>
                    <a:pt x="2252" y="1193"/>
                    <a:pt x="3263" y="909"/>
                    <a:pt x="3867" y="739"/>
                  </a:cubicBezTo>
                  <a:cubicBezTo>
                    <a:pt x="4013" y="698"/>
                    <a:pt x="4127" y="665"/>
                    <a:pt x="4196" y="649"/>
                  </a:cubicBezTo>
                  <a:close/>
                  <a:moveTo>
                    <a:pt x="4207" y="0"/>
                  </a:moveTo>
                  <a:cubicBezTo>
                    <a:pt x="4184" y="0"/>
                    <a:pt x="4162" y="2"/>
                    <a:pt x="4139" y="6"/>
                  </a:cubicBezTo>
                  <a:cubicBezTo>
                    <a:pt x="4078" y="16"/>
                    <a:pt x="3915" y="60"/>
                    <a:pt x="3694" y="123"/>
                  </a:cubicBezTo>
                  <a:cubicBezTo>
                    <a:pt x="3155" y="274"/>
                    <a:pt x="2150" y="555"/>
                    <a:pt x="1574" y="580"/>
                  </a:cubicBezTo>
                  <a:cubicBezTo>
                    <a:pt x="755" y="616"/>
                    <a:pt x="326" y="616"/>
                    <a:pt x="322" y="616"/>
                  </a:cubicBezTo>
                  <a:cubicBezTo>
                    <a:pt x="144" y="616"/>
                    <a:pt x="1" y="760"/>
                    <a:pt x="1" y="937"/>
                  </a:cubicBezTo>
                  <a:cubicBezTo>
                    <a:pt x="1" y="1069"/>
                    <a:pt x="17" y="2237"/>
                    <a:pt x="557" y="2819"/>
                  </a:cubicBezTo>
                  <a:cubicBezTo>
                    <a:pt x="712" y="2987"/>
                    <a:pt x="966" y="3069"/>
                    <a:pt x="1330" y="3069"/>
                  </a:cubicBezTo>
                  <a:cubicBezTo>
                    <a:pt x="1367" y="3069"/>
                    <a:pt x="1405" y="3068"/>
                    <a:pt x="1445" y="3066"/>
                  </a:cubicBezTo>
                  <a:cubicBezTo>
                    <a:pt x="2479" y="3021"/>
                    <a:pt x="4329" y="2362"/>
                    <a:pt x="4805" y="1748"/>
                  </a:cubicBezTo>
                  <a:cubicBezTo>
                    <a:pt x="5111" y="1356"/>
                    <a:pt x="5147" y="896"/>
                    <a:pt x="4903" y="489"/>
                  </a:cubicBezTo>
                  <a:cubicBezTo>
                    <a:pt x="4752" y="234"/>
                    <a:pt x="4472" y="0"/>
                    <a:pt x="42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8736120" y="4167360"/>
              <a:ext cx="550800" cy="822240"/>
            </a:xfrm>
            <a:custGeom>
              <a:avLst/>
              <a:gdLst/>
              <a:ahLst/>
              <a:cxnLst/>
              <a:rect l="l" t="t" r="r" b="b"/>
              <a:pathLst>
                <a:path w="48139" h="65256" extrusionOk="0">
                  <a:moveTo>
                    <a:pt x="20357" y="1"/>
                  </a:moveTo>
                  <a:lnTo>
                    <a:pt x="20347" y="27"/>
                  </a:lnTo>
                  <a:cubicBezTo>
                    <a:pt x="18248" y="6125"/>
                    <a:pt x="14718" y="11262"/>
                    <a:pt x="9753" y="15442"/>
                  </a:cubicBezTo>
                  <a:cubicBezTo>
                    <a:pt x="3776" y="20477"/>
                    <a:pt x="1" y="36941"/>
                    <a:pt x="1" y="36941"/>
                  </a:cubicBezTo>
                  <a:lnTo>
                    <a:pt x="32511" y="65255"/>
                  </a:lnTo>
                  <a:cubicBezTo>
                    <a:pt x="32511" y="65255"/>
                    <a:pt x="31881" y="53300"/>
                    <a:pt x="32511" y="46799"/>
                  </a:cubicBezTo>
                  <a:cubicBezTo>
                    <a:pt x="33141" y="40297"/>
                    <a:pt x="35028" y="34529"/>
                    <a:pt x="40376" y="28027"/>
                  </a:cubicBezTo>
                  <a:cubicBezTo>
                    <a:pt x="43839" y="23816"/>
                    <a:pt x="46248" y="18416"/>
                    <a:pt x="47515" y="15135"/>
                  </a:cubicBezTo>
                  <a:cubicBezTo>
                    <a:pt x="48139" y="13518"/>
                    <a:pt x="47374" y="11702"/>
                    <a:pt x="45786" y="11010"/>
                  </a:cubicBezTo>
                  <a:cubicBezTo>
                    <a:pt x="37317" y="7325"/>
                    <a:pt x="28840" y="3656"/>
                    <a:pt x="20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8669880" y="4107960"/>
              <a:ext cx="496800" cy="638280"/>
            </a:xfrm>
            <a:custGeom>
              <a:avLst/>
              <a:gdLst/>
              <a:ahLst/>
              <a:cxnLst/>
              <a:rect l="l" t="t" r="r" b="b"/>
              <a:pathLst>
                <a:path w="43418" h="50653" extrusionOk="0">
                  <a:moveTo>
                    <a:pt x="20554" y="0"/>
                  </a:moveTo>
                  <a:cubicBezTo>
                    <a:pt x="20554" y="0"/>
                    <a:pt x="8599" y="419"/>
                    <a:pt x="7551" y="419"/>
                  </a:cubicBezTo>
                  <a:cubicBezTo>
                    <a:pt x="6502" y="419"/>
                    <a:pt x="3252" y="16255"/>
                    <a:pt x="2203" y="23701"/>
                  </a:cubicBezTo>
                  <a:cubicBezTo>
                    <a:pt x="1155" y="31147"/>
                    <a:pt x="1" y="36705"/>
                    <a:pt x="1" y="36705"/>
                  </a:cubicBezTo>
                  <a:cubicBezTo>
                    <a:pt x="1" y="36705"/>
                    <a:pt x="10698" y="43208"/>
                    <a:pt x="15940" y="45620"/>
                  </a:cubicBezTo>
                  <a:cubicBezTo>
                    <a:pt x="21184" y="48031"/>
                    <a:pt x="26743" y="50653"/>
                    <a:pt x="26743" y="50653"/>
                  </a:cubicBezTo>
                  <a:cubicBezTo>
                    <a:pt x="26743" y="50653"/>
                    <a:pt x="32824" y="33244"/>
                    <a:pt x="36495" y="25903"/>
                  </a:cubicBezTo>
                  <a:cubicBezTo>
                    <a:pt x="40165" y="18563"/>
                    <a:pt x="43418" y="18248"/>
                    <a:pt x="41215" y="14158"/>
                  </a:cubicBezTo>
                  <a:cubicBezTo>
                    <a:pt x="39013" y="10068"/>
                    <a:pt x="32196" y="4824"/>
                    <a:pt x="29573" y="3042"/>
                  </a:cubicBezTo>
                  <a:cubicBezTo>
                    <a:pt x="26952" y="1258"/>
                    <a:pt x="20554" y="0"/>
                    <a:pt x="20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8665920" y="4104000"/>
              <a:ext cx="496080" cy="646200"/>
            </a:xfrm>
            <a:custGeom>
              <a:avLst/>
              <a:gdLst/>
              <a:ahLst/>
              <a:cxnLst/>
              <a:rect l="l" t="t" r="r" b="b"/>
              <a:pathLst>
                <a:path w="43330" h="51295" extrusionOk="0">
                  <a:moveTo>
                    <a:pt x="20871" y="643"/>
                  </a:moveTo>
                  <a:cubicBezTo>
                    <a:pt x="21386" y="747"/>
                    <a:pt x="27296" y="1969"/>
                    <a:pt x="29736" y="3626"/>
                  </a:cubicBezTo>
                  <a:cubicBezTo>
                    <a:pt x="32199" y="5302"/>
                    <a:pt x="39074" y="10544"/>
                    <a:pt x="41274" y="14631"/>
                  </a:cubicBezTo>
                  <a:cubicBezTo>
                    <a:pt x="42572" y="17043"/>
                    <a:pt x="41877" y="17986"/>
                    <a:pt x="40197" y="20263"/>
                  </a:cubicBezTo>
                  <a:cubicBezTo>
                    <a:pt x="39231" y="21572"/>
                    <a:pt x="37907" y="23366"/>
                    <a:pt x="36549" y="26081"/>
                  </a:cubicBezTo>
                  <a:cubicBezTo>
                    <a:pt x="33193" y="32795"/>
                    <a:pt x="27766" y="48074"/>
                    <a:pt x="26899" y="50533"/>
                  </a:cubicBezTo>
                  <a:cubicBezTo>
                    <a:pt x="25639" y="49940"/>
                    <a:pt x="20887" y="47705"/>
                    <a:pt x="16416" y="45649"/>
                  </a:cubicBezTo>
                  <a:cubicBezTo>
                    <a:pt x="11633" y="43450"/>
                    <a:pt x="2168" y="37756"/>
                    <a:pt x="700" y="36869"/>
                  </a:cubicBezTo>
                  <a:cubicBezTo>
                    <a:pt x="925" y="35759"/>
                    <a:pt x="1939" y="30612"/>
                    <a:pt x="2860" y="24067"/>
                  </a:cubicBezTo>
                  <a:cubicBezTo>
                    <a:pt x="3992" y="16034"/>
                    <a:pt x="6991" y="2060"/>
                    <a:pt x="7962" y="1061"/>
                  </a:cubicBezTo>
                  <a:cubicBezTo>
                    <a:pt x="9334" y="1048"/>
                    <a:pt x="20021" y="673"/>
                    <a:pt x="20871" y="643"/>
                  </a:cubicBezTo>
                  <a:close/>
                  <a:moveTo>
                    <a:pt x="20898" y="0"/>
                  </a:moveTo>
                  <a:cubicBezTo>
                    <a:pt x="20894" y="0"/>
                    <a:pt x="20890" y="0"/>
                    <a:pt x="20885" y="1"/>
                  </a:cubicBezTo>
                  <a:cubicBezTo>
                    <a:pt x="20765" y="5"/>
                    <a:pt x="8923" y="421"/>
                    <a:pt x="7892" y="421"/>
                  </a:cubicBezTo>
                  <a:cubicBezTo>
                    <a:pt x="7523" y="421"/>
                    <a:pt x="6906" y="421"/>
                    <a:pt x="4905" y="9520"/>
                  </a:cubicBezTo>
                  <a:cubicBezTo>
                    <a:pt x="3836" y="14385"/>
                    <a:pt x="2759" y="20194"/>
                    <a:pt x="2226" y="23978"/>
                  </a:cubicBezTo>
                  <a:cubicBezTo>
                    <a:pt x="1191" y="31326"/>
                    <a:pt x="40" y="36907"/>
                    <a:pt x="28" y="36961"/>
                  </a:cubicBezTo>
                  <a:cubicBezTo>
                    <a:pt x="1" y="37093"/>
                    <a:pt x="59" y="37229"/>
                    <a:pt x="175" y="37299"/>
                  </a:cubicBezTo>
                  <a:cubicBezTo>
                    <a:pt x="282" y="37365"/>
                    <a:pt x="10947" y="43839"/>
                    <a:pt x="16148" y="46231"/>
                  </a:cubicBezTo>
                  <a:cubicBezTo>
                    <a:pt x="21330" y="48614"/>
                    <a:pt x="26892" y="51237"/>
                    <a:pt x="26948" y="51264"/>
                  </a:cubicBezTo>
                  <a:cubicBezTo>
                    <a:pt x="26990" y="51284"/>
                    <a:pt x="27035" y="51294"/>
                    <a:pt x="27083" y="51294"/>
                  </a:cubicBezTo>
                  <a:lnTo>
                    <a:pt x="27083" y="51294"/>
                  </a:lnTo>
                  <a:cubicBezTo>
                    <a:pt x="27219" y="51294"/>
                    <a:pt x="27340" y="51208"/>
                    <a:pt x="27384" y="51079"/>
                  </a:cubicBezTo>
                  <a:cubicBezTo>
                    <a:pt x="27447" y="50906"/>
                    <a:pt x="33504" y="33606"/>
                    <a:pt x="37122" y="26368"/>
                  </a:cubicBezTo>
                  <a:cubicBezTo>
                    <a:pt x="38455" y="23701"/>
                    <a:pt x="39707" y="22006"/>
                    <a:pt x="40713" y="20644"/>
                  </a:cubicBezTo>
                  <a:cubicBezTo>
                    <a:pt x="42400" y="18356"/>
                    <a:pt x="43329" y="17097"/>
                    <a:pt x="41837" y="14326"/>
                  </a:cubicBezTo>
                  <a:cubicBezTo>
                    <a:pt x="39578" y="10127"/>
                    <a:pt x="32594" y="4796"/>
                    <a:pt x="30096" y="3098"/>
                  </a:cubicBezTo>
                  <a:cubicBezTo>
                    <a:pt x="27450" y="1300"/>
                    <a:pt x="21222" y="59"/>
                    <a:pt x="20958" y="7"/>
                  </a:cubicBezTo>
                  <a:cubicBezTo>
                    <a:pt x="20938" y="3"/>
                    <a:pt x="20918" y="0"/>
                    <a:pt x="20898" y="0"/>
                  </a:cubicBezTo>
                  <a:close/>
                  <a:moveTo>
                    <a:pt x="27083" y="51294"/>
                  </a:moveTo>
                  <a:lnTo>
                    <a:pt x="27083" y="51294"/>
                  </a:lnTo>
                  <a:cubicBezTo>
                    <a:pt x="27083" y="51294"/>
                    <a:pt x="27083" y="51294"/>
                    <a:pt x="27082" y="51294"/>
                  </a:cubicBezTo>
                  <a:lnTo>
                    <a:pt x="27084" y="51294"/>
                  </a:lnTo>
                  <a:cubicBezTo>
                    <a:pt x="27084" y="51294"/>
                    <a:pt x="27083" y="51294"/>
                    <a:pt x="27083" y="5129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8709480" y="4170240"/>
              <a:ext cx="219240" cy="475920"/>
            </a:xfrm>
            <a:custGeom>
              <a:avLst/>
              <a:gdLst/>
              <a:ahLst/>
              <a:cxnLst/>
              <a:rect l="l" t="t" r="r" b="b"/>
              <a:pathLst>
                <a:path w="19192" h="37815" extrusionOk="0">
                  <a:moveTo>
                    <a:pt x="16990" y="0"/>
                  </a:moveTo>
                  <a:cubicBezTo>
                    <a:pt x="16990" y="0"/>
                    <a:pt x="14472" y="943"/>
                    <a:pt x="12479" y="3042"/>
                  </a:cubicBezTo>
                  <a:lnTo>
                    <a:pt x="13214" y="8075"/>
                  </a:lnTo>
                  <a:lnTo>
                    <a:pt x="0" y="33978"/>
                  </a:lnTo>
                  <a:cubicBezTo>
                    <a:pt x="0" y="33978"/>
                    <a:pt x="5024" y="37815"/>
                    <a:pt x="5780" y="37815"/>
                  </a:cubicBezTo>
                  <a:cubicBezTo>
                    <a:pt x="5834" y="37815"/>
                    <a:pt x="5867" y="37795"/>
                    <a:pt x="5874" y="37753"/>
                  </a:cubicBezTo>
                  <a:cubicBezTo>
                    <a:pt x="5978" y="37125"/>
                    <a:pt x="14893" y="8599"/>
                    <a:pt x="14893" y="8599"/>
                  </a:cubicBezTo>
                  <a:lnTo>
                    <a:pt x="19192" y="5139"/>
                  </a:lnTo>
                  <a:lnTo>
                    <a:pt x="169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8826480" y="4077360"/>
              <a:ext cx="180360" cy="203400"/>
            </a:xfrm>
            <a:custGeom>
              <a:avLst/>
              <a:gdLst/>
              <a:ahLst/>
              <a:cxnLst/>
              <a:rect l="l" t="t" r="r" b="b"/>
              <a:pathLst>
                <a:path w="15816" h="16223" extrusionOk="0">
                  <a:moveTo>
                    <a:pt x="9446" y="0"/>
                  </a:moveTo>
                  <a:cubicBezTo>
                    <a:pt x="7410" y="0"/>
                    <a:pt x="5211" y="412"/>
                    <a:pt x="3964" y="1496"/>
                  </a:cubicBezTo>
                  <a:cubicBezTo>
                    <a:pt x="3964" y="1496"/>
                    <a:pt x="3650" y="1601"/>
                    <a:pt x="2077" y="4013"/>
                  </a:cubicBezTo>
                  <a:cubicBezTo>
                    <a:pt x="535" y="6378"/>
                    <a:pt x="1" y="13986"/>
                    <a:pt x="277" y="13986"/>
                  </a:cubicBezTo>
                  <a:cubicBezTo>
                    <a:pt x="283" y="13986"/>
                    <a:pt x="289" y="13983"/>
                    <a:pt x="295" y="13977"/>
                  </a:cubicBezTo>
                  <a:cubicBezTo>
                    <a:pt x="600" y="13672"/>
                    <a:pt x="4150" y="9137"/>
                    <a:pt x="5230" y="9137"/>
                  </a:cubicBezTo>
                  <a:cubicBezTo>
                    <a:pt x="5265" y="9137"/>
                    <a:pt x="5298" y="9142"/>
                    <a:pt x="5328" y="9152"/>
                  </a:cubicBezTo>
                  <a:cubicBezTo>
                    <a:pt x="6272" y="9466"/>
                    <a:pt x="8893" y="15655"/>
                    <a:pt x="8999" y="16178"/>
                  </a:cubicBezTo>
                  <a:cubicBezTo>
                    <a:pt x="9005" y="16208"/>
                    <a:pt x="9024" y="16222"/>
                    <a:pt x="9056" y="16222"/>
                  </a:cubicBezTo>
                  <a:cubicBezTo>
                    <a:pt x="9575" y="16222"/>
                    <a:pt x="13370" y="12303"/>
                    <a:pt x="14556" y="8942"/>
                  </a:cubicBezTo>
                  <a:cubicBezTo>
                    <a:pt x="15815" y="5376"/>
                    <a:pt x="15291" y="1916"/>
                    <a:pt x="13823" y="868"/>
                  </a:cubicBezTo>
                  <a:cubicBezTo>
                    <a:pt x="13113" y="360"/>
                    <a:pt x="11350" y="0"/>
                    <a:pt x="9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8820360" y="4073400"/>
              <a:ext cx="189720" cy="212040"/>
            </a:xfrm>
            <a:custGeom>
              <a:avLst/>
              <a:gdLst/>
              <a:ahLst/>
              <a:cxnLst/>
              <a:rect l="l" t="t" r="r" b="b"/>
              <a:pathLst>
                <a:path w="16636" h="16873" extrusionOk="0">
                  <a:moveTo>
                    <a:pt x="9939" y="657"/>
                  </a:moveTo>
                  <a:cubicBezTo>
                    <a:pt x="11817" y="657"/>
                    <a:pt x="13550" y="1009"/>
                    <a:pt x="14176" y="1456"/>
                  </a:cubicBezTo>
                  <a:cubicBezTo>
                    <a:pt x="15464" y="2377"/>
                    <a:pt x="16021" y="5694"/>
                    <a:pt x="14793" y="9164"/>
                  </a:cubicBezTo>
                  <a:cubicBezTo>
                    <a:pt x="13760" y="12097"/>
                    <a:pt x="10673" y="15462"/>
                    <a:pt x="9741" y="16127"/>
                  </a:cubicBezTo>
                  <a:cubicBezTo>
                    <a:pt x="9226" y="14754"/>
                    <a:pt x="7040" y="9533"/>
                    <a:pt x="5968" y="9177"/>
                  </a:cubicBezTo>
                  <a:cubicBezTo>
                    <a:pt x="5912" y="9158"/>
                    <a:pt x="5851" y="9148"/>
                    <a:pt x="5791" y="9148"/>
                  </a:cubicBezTo>
                  <a:cubicBezTo>
                    <a:pt x="5787" y="9148"/>
                    <a:pt x="5783" y="9148"/>
                    <a:pt x="5779" y="9148"/>
                  </a:cubicBezTo>
                  <a:cubicBezTo>
                    <a:pt x="5022" y="9148"/>
                    <a:pt x="3686" y="10400"/>
                    <a:pt x="1070" y="13532"/>
                  </a:cubicBezTo>
                  <a:cubicBezTo>
                    <a:pt x="1119" y="11654"/>
                    <a:pt x="1666" y="6386"/>
                    <a:pt x="2884" y="4516"/>
                  </a:cubicBezTo>
                  <a:cubicBezTo>
                    <a:pt x="4200" y="2500"/>
                    <a:pt x="4606" y="2146"/>
                    <a:pt x="4657" y="2106"/>
                  </a:cubicBezTo>
                  <a:cubicBezTo>
                    <a:pt x="4678" y="2094"/>
                    <a:pt x="4697" y="2081"/>
                    <a:pt x="4714" y="2066"/>
                  </a:cubicBezTo>
                  <a:cubicBezTo>
                    <a:pt x="5903" y="1033"/>
                    <a:pt x="7999" y="657"/>
                    <a:pt x="9939" y="657"/>
                  </a:cubicBezTo>
                  <a:close/>
                  <a:moveTo>
                    <a:pt x="10013" y="1"/>
                  </a:moveTo>
                  <a:cubicBezTo>
                    <a:pt x="7895" y="1"/>
                    <a:pt x="5611" y="445"/>
                    <a:pt x="4301" y="1577"/>
                  </a:cubicBezTo>
                  <a:cubicBezTo>
                    <a:pt x="3975" y="1809"/>
                    <a:pt x="3317" y="2679"/>
                    <a:pt x="2348" y="4168"/>
                  </a:cubicBezTo>
                  <a:cubicBezTo>
                    <a:pt x="941" y="6325"/>
                    <a:pt x="1" y="14071"/>
                    <a:pt x="604" y="14559"/>
                  </a:cubicBezTo>
                  <a:cubicBezTo>
                    <a:pt x="661" y="14606"/>
                    <a:pt x="737" y="14629"/>
                    <a:pt x="813" y="14629"/>
                  </a:cubicBezTo>
                  <a:cubicBezTo>
                    <a:pt x="904" y="14629"/>
                    <a:pt x="996" y="14596"/>
                    <a:pt x="1059" y="14533"/>
                  </a:cubicBezTo>
                  <a:cubicBezTo>
                    <a:pt x="1116" y="14475"/>
                    <a:pt x="1280" y="14281"/>
                    <a:pt x="1516" y="13998"/>
                  </a:cubicBezTo>
                  <a:cubicBezTo>
                    <a:pt x="4581" y="10325"/>
                    <a:pt x="5516" y="9785"/>
                    <a:pt x="5754" y="9785"/>
                  </a:cubicBezTo>
                  <a:cubicBezTo>
                    <a:pt x="5758" y="9785"/>
                    <a:pt x="5762" y="9785"/>
                    <a:pt x="5766" y="9785"/>
                  </a:cubicBezTo>
                  <a:cubicBezTo>
                    <a:pt x="6492" y="10057"/>
                    <a:pt x="9102" y="15962"/>
                    <a:pt x="9223" y="16571"/>
                  </a:cubicBezTo>
                  <a:cubicBezTo>
                    <a:pt x="9255" y="16738"/>
                    <a:pt x="9396" y="16861"/>
                    <a:pt x="9566" y="16873"/>
                  </a:cubicBezTo>
                  <a:lnTo>
                    <a:pt x="9582" y="16873"/>
                  </a:lnTo>
                  <a:cubicBezTo>
                    <a:pt x="10428" y="16871"/>
                    <a:pt x="14258" y="12608"/>
                    <a:pt x="15398" y="9378"/>
                  </a:cubicBezTo>
                  <a:cubicBezTo>
                    <a:pt x="16636" y="5869"/>
                    <a:pt x="16262" y="2162"/>
                    <a:pt x="14547" y="936"/>
                  </a:cubicBezTo>
                  <a:cubicBezTo>
                    <a:pt x="13763" y="375"/>
                    <a:pt x="11958" y="1"/>
                    <a:pt x="100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6408000" y="4263480"/>
              <a:ext cx="580320" cy="778680"/>
            </a:xfrm>
            <a:custGeom>
              <a:avLst/>
              <a:gdLst/>
              <a:ahLst/>
              <a:cxnLst/>
              <a:rect l="l" t="t" r="r" b="b"/>
              <a:pathLst>
                <a:path w="50710" h="61819" extrusionOk="0">
                  <a:moveTo>
                    <a:pt x="21978" y="1"/>
                  </a:moveTo>
                  <a:cubicBezTo>
                    <a:pt x="20962" y="1"/>
                    <a:pt x="20298" y="49"/>
                    <a:pt x="20298" y="49"/>
                  </a:cubicBezTo>
                  <a:lnTo>
                    <a:pt x="1091" y="15133"/>
                  </a:lnTo>
                  <a:cubicBezTo>
                    <a:pt x="0" y="15990"/>
                    <a:pt x="81" y="17665"/>
                    <a:pt x="1255" y="18403"/>
                  </a:cubicBezTo>
                  <a:cubicBezTo>
                    <a:pt x="5437" y="21034"/>
                    <a:pt x="13733" y="26839"/>
                    <a:pt x="16208" y="32872"/>
                  </a:cubicBezTo>
                  <a:cubicBezTo>
                    <a:pt x="19564" y="41052"/>
                    <a:pt x="20822" y="52274"/>
                    <a:pt x="23445" y="56258"/>
                  </a:cubicBezTo>
                  <a:cubicBezTo>
                    <a:pt x="26066" y="60244"/>
                    <a:pt x="30260" y="61818"/>
                    <a:pt x="30260" y="61818"/>
                  </a:cubicBezTo>
                  <a:lnTo>
                    <a:pt x="50709" y="36019"/>
                  </a:lnTo>
                  <a:lnTo>
                    <a:pt x="50709" y="36019"/>
                  </a:lnTo>
                  <a:cubicBezTo>
                    <a:pt x="50709" y="36019"/>
                    <a:pt x="50656" y="36031"/>
                    <a:pt x="50556" y="36031"/>
                  </a:cubicBezTo>
                  <a:cubicBezTo>
                    <a:pt x="49823" y="36031"/>
                    <a:pt x="46609" y="35381"/>
                    <a:pt x="44208" y="24483"/>
                  </a:cubicBezTo>
                  <a:cubicBezTo>
                    <a:pt x="41481" y="12109"/>
                    <a:pt x="34036" y="4348"/>
                    <a:pt x="30785" y="1936"/>
                  </a:cubicBezTo>
                  <a:cubicBezTo>
                    <a:pt x="28519" y="255"/>
                    <a:pt x="24317" y="1"/>
                    <a:pt x="219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6932880" y="4252320"/>
              <a:ext cx="213120" cy="242280"/>
            </a:xfrm>
            <a:custGeom>
              <a:avLst/>
              <a:gdLst/>
              <a:ahLst/>
              <a:cxnLst/>
              <a:rect l="l" t="t" r="r" b="b"/>
              <a:pathLst>
                <a:path w="18668" h="19282" extrusionOk="0">
                  <a:moveTo>
                    <a:pt x="1049" y="0"/>
                  </a:moveTo>
                  <a:cubicBezTo>
                    <a:pt x="1" y="2832"/>
                    <a:pt x="2202" y="14054"/>
                    <a:pt x="3776" y="14997"/>
                  </a:cubicBezTo>
                  <a:cubicBezTo>
                    <a:pt x="5218" y="15861"/>
                    <a:pt x="13355" y="19282"/>
                    <a:pt x="15510" y="19282"/>
                  </a:cubicBezTo>
                  <a:cubicBezTo>
                    <a:pt x="15706" y="19282"/>
                    <a:pt x="15853" y="19253"/>
                    <a:pt x="15940" y="19192"/>
                  </a:cubicBezTo>
                  <a:cubicBezTo>
                    <a:pt x="16989" y="18457"/>
                    <a:pt x="18667" y="12900"/>
                    <a:pt x="18352" y="10592"/>
                  </a:cubicBezTo>
                  <a:cubicBezTo>
                    <a:pt x="18037" y="8286"/>
                    <a:pt x="1050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6929280" y="4248000"/>
              <a:ext cx="220320" cy="250200"/>
            </a:xfrm>
            <a:custGeom>
              <a:avLst/>
              <a:gdLst/>
              <a:ahLst/>
              <a:cxnLst/>
              <a:rect l="l" t="t" r="r" b="b"/>
              <a:pathLst>
                <a:path w="19282" h="19905" extrusionOk="0">
                  <a:moveTo>
                    <a:pt x="1546" y="775"/>
                  </a:moveTo>
                  <a:cubicBezTo>
                    <a:pt x="8069" y="3975"/>
                    <a:pt x="18125" y="9427"/>
                    <a:pt x="18333" y="10957"/>
                  </a:cubicBezTo>
                  <a:cubicBezTo>
                    <a:pt x="18649" y="13281"/>
                    <a:pt x="16894" y="18664"/>
                    <a:pt x="16056" y="19249"/>
                  </a:cubicBezTo>
                  <a:cubicBezTo>
                    <a:pt x="15997" y="19285"/>
                    <a:pt x="15901" y="19301"/>
                    <a:pt x="15772" y="19301"/>
                  </a:cubicBezTo>
                  <a:cubicBezTo>
                    <a:pt x="13999" y="19301"/>
                    <a:pt x="6060" y="16138"/>
                    <a:pt x="4237" y="15044"/>
                  </a:cubicBezTo>
                  <a:cubicBezTo>
                    <a:pt x="2921" y="14253"/>
                    <a:pt x="796" y="3992"/>
                    <a:pt x="1546" y="775"/>
                  </a:cubicBezTo>
                  <a:close/>
                  <a:moveTo>
                    <a:pt x="1346" y="1"/>
                  </a:moveTo>
                  <a:cubicBezTo>
                    <a:pt x="1306" y="1"/>
                    <a:pt x="1265" y="9"/>
                    <a:pt x="1226" y="24"/>
                  </a:cubicBezTo>
                  <a:cubicBezTo>
                    <a:pt x="1143" y="58"/>
                    <a:pt x="1077" y="125"/>
                    <a:pt x="1046" y="210"/>
                  </a:cubicBezTo>
                  <a:cubicBezTo>
                    <a:pt x="1" y="3032"/>
                    <a:pt x="2140" y="14533"/>
                    <a:pt x="3908" y="15591"/>
                  </a:cubicBezTo>
                  <a:cubicBezTo>
                    <a:pt x="4864" y="16166"/>
                    <a:pt x="13247" y="19904"/>
                    <a:pt x="15820" y="19904"/>
                  </a:cubicBezTo>
                  <a:cubicBezTo>
                    <a:pt x="16088" y="19904"/>
                    <a:pt x="16295" y="19864"/>
                    <a:pt x="16421" y="19774"/>
                  </a:cubicBezTo>
                  <a:cubicBezTo>
                    <a:pt x="17640" y="18921"/>
                    <a:pt x="19282" y="13180"/>
                    <a:pt x="18967" y="10870"/>
                  </a:cubicBezTo>
                  <a:cubicBezTo>
                    <a:pt x="18645" y="8513"/>
                    <a:pt x="4348" y="1430"/>
                    <a:pt x="1487" y="34"/>
                  </a:cubicBezTo>
                  <a:cubicBezTo>
                    <a:pt x="1442" y="12"/>
                    <a:pt x="1394" y="1"/>
                    <a:pt x="13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6611760" y="4161600"/>
              <a:ext cx="406080" cy="811800"/>
            </a:xfrm>
            <a:custGeom>
              <a:avLst/>
              <a:gdLst/>
              <a:ahLst/>
              <a:cxnLst/>
              <a:rect l="l" t="t" r="r" b="b"/>
              <a:pathLst>
                <a:path w="35494" h="64449" extrusionOk="0">
                  <a:moveTo>
                    <a:pt x="23653" y="1"/>
                  </a:moveTo>
                  <a:cubicBezTo>
                    <a:pt x="23481" y="1"/>
                    <a:pt x="23321" y="20"/>
                    <a:pt x="23177" y="58"/>
                  </a:cubicBezTo>
                  <a:cubicBezTo>
                    <a:pt x="19374" y="1055"/>
                    <a:pt x="17514" y="2260"/>
                    <a:pt x="17514" y="2260"/>
                  </a:cubicBezTo>
                  <a:cubicBezTo>
                    <a:pt x="17514" y="2260"/>
                    <a:pt x="12270" y="7189"/>
                    <a:pt x="8180" y="10231"/>
                  </a:cubicBezTo>
                  <a:cubicBezTo>
                    <a:pt x="4090" y="13271"/>
                    <a:pt x="0" y="20193"/>
                    <a:pt x="1154" y="25016"/>
                  </a:cubicBezTo>
                  <a:cubicBezTo>
                    <a:pt x="2308" y="29841"/>
                    <a:pt x="8180" y="34246"/>
                    <a:pt x="8180" y="34246"/>
                  </a:cubicBezTo>
                  <a:cubicBezTo>
                    <a:pt x="8180" y="34246"/>
                    <a:pt x="7237" y="46200"/>
                    <a:pt x="7971" y="54590"/>
                  </a:cubicBezTo>
                  <a:cubicBezTo>
                    <a:pt x="8705" y="62980"/>
                    <a:pt x="14263" y="64449"/>
                    <a:pt x="14263" y="64449"/>
                  </a:cubicBezTo>
                  <a:lnTo>
                    <a:pt x="35447" y="37393"/>
                  </a:lnTo>
                  <a:lnTo>
                    <a:pt x="32092" y="29632"/>
                  </a:lnTo>
                  <a:cubicBezTo>
                    <a:pt x="33530" y="27097"/>
                    <a:pt x="35409" y="23796"/>
                    <a:pt x="35454" y="20821"/>
                  </a:cubicBezTo>
                  <a:cubicBezTo>
                    <a:pt x="35494" y="18264"/>
                    <a:pt x="33461" y="15198"/>
                    <a:pt x="32394" y="12918"/>
                  </a:cubicBezTo>
                  <a:cubicBezTo>
                    <a:pt x="31144" y="10248"/>
                    <a:pt x="29879" y="7579"/>
                    <a:pt x="28945" y="4777"/>
                  </a:cubicBezTo>
                  <a:cubicBezTo>
                    <a:pt x="27902" y="1651"/>
                    <a:pt x="25258" y="1"/>
                    <a:pt x="23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6608160" y="4157640"/>
              <a:ext cx="413280" cy="820080"/>
            </a:xfrm>
            <a:custGeom>
              <a:avLst/>
              <a:gdLst/>
              <a:ahLst/>
              <a:cxnLst/>
              <a:rect l="l" t="t" r="r" b="b"/>
              <a:pathLst>
                <a:path w="36137" h="65088" extrusionOk="0">
                  <a:moveTo>
                    <a:pt x="23973" y="640"/>
                  </a:moveTo>
                  <a:cubicBezTo>
                    <a:pt x="25376" y="640"/>
                    <a:pt x="27949" y="2124"/>
                    <a:pt x="28973" y="5196"/>
                  </a:cubicBezTo>
                  <a:cubicBezTo>
                    <a:pt x="29878" y="7910"/>
                    <a:pt x="31106" y="10535"/>
                    <a:pt x="32295" y="13075"/>
                  </a:cubicBezTo>
                  <a:lnTo>
                    <a:pt x="32435" y="13370"/>
                  </a:lnTo>
                  <a:cubicBezTo>
                    <a:pt x="32688" y="13911"/>
                    <a:pt x="32990" y="14488"/>
                    <a:pt x="33310" y="15097"/>
                  </a:cubicBezTo>
                  <a:cubicBezTo>
                    <a:pt x="34334" y="17047"/>
                    <a:pt x="35494" y="19257"/>
                    <a:pt x="35464" y="21133"/>
                  </a:cubicBezTo>
                  <a:cubicBezTo>
                    <a:pt x="35420" y="24018"/>
                    <a:pt x="33612" y="27206"/>
                    <a:pt x="32143" y="29790"/>
                  </a:cubicBezTo>
                  <a:cubicBezTo>
                    <a:pt x="32095" y="29878"/>
                    <a:pt x="32089" y="29984"/>
                    <a:pt x="32129" y="30076"/>
                  </a:cubicBezTo>
                  <a:lnTo>
                    <a:pt x="35409" y="37663"/>
                  </a:lnTo>
                  <a:lnTo>
                    <a:pt x="14483" y="64392"/>
                  </a:lnTo>
                  <a:cubicBezTo>
                    <a:pt x="13514" y="64030"/>
                    <a:pt x="9248" y="62041"/>
                    <a:pt x="8621" y="54881"/>
                  </a:cubicBezTo>
                  <a:cubicBezTo>
                    <a:pt x="7898" y="46614"/>
                    <a:pt x="8822" y="34708"/>
                    <a:pt x="8832" y="34589"/>
                  </a:cubicBezTo>
                  <a:cubicBezTo>
                    <a:pt x="8839" y="34479"/>
                    <a:pt x="8791" y="34372"/>
                    <a:pt x="8703" y="34308"/>
                  </a:cubicBezTo>
                  <a:cubicBezTo>
                    <a:pt x="8646" y="34264"/>
                    <a:pt x="2910" y="29919"/>
                    <a:pt x="1797" y="25261"/>
                  </a:cubicBezTo>
                  <a:cubicBezTo>
                    <a:pt x="714" y="20732"/>
                    <a:pt x="4550" y="13893"/>
                    <a:pt x="8703" y="10805"/>
                  </a:cubicBezTo>
                  <a:cubicBezTo>
                    <a:pt x="12623" y="7891"/>
                    <a:pt x="17658" y="3192"/>
                    <a:pt x="18041" y="2833"/>
                  </a:cubicBezTo>
                  <a:cubicBezTo>
                    <a:pt x="18264" y="2697"/>
                    <a:pt x="20111" y="1597"/>
                    <a:pt x="23590" y="685"/>
                  </a:cubicBezTo>
                  <a:cubicBezTo>
                    <a:pt x="23704" y="655"/>
                    <a:pt x="23833" y="640"/>
                    <a:pt x="23973" y="640"/>
                  </a:cubicBezTo>
                  <a:close/>
                  <a:moveTo>
                    <a:pt x="23974" y="0"/>
                  </a:moveTo>
                  <a:cubicBezTo>
                    <a:pt x="23778" y="0"/>
                    <a:pt x="23594" y="22"/>
                    <a:pt x="23427" y="67"/>
                  </a:cubicBezTo>
                  <a:cubicBezTo>
                    <a:pt x="19619" y="1064"/>
                    <a:pt x="17749" y="2259"/>
                    <a:pt x="17671" y="2309"/>
                  </a:cubicBezTo>
                  <a:cubicBezTo>
                    <a:pt x="17655" y="2320"/>
                    <a:pt x="17640" y="2332"/>
                    <a:pt x="17626" y="2345"/>
                  </a:cubicBezTo>
                  <a:cubicBezTo>
                    <a:pt x="17574" y="2395"/>
                    <a:pt x="12349" y="7296"/>
                    <a:pt x="8321" y="10291"/>
                  </a:cubicBezTo>
                  <a:cubicBezTo>
                    <a:pt x="4000" y="13505"/>
                    <a:pt x="0" y="20505"/>
                    <a:pt x="1173" y="25410"/>
                  </a:cubicBezTo>
                  <a:cubicBezTo>
                    <a:pt x="2256" y="29929"/>
                    <a:pt x="7252" y="33992"/>
                    <a:pt x="8179" y="34712"/>
                  </a:cubicBezTo>
                  <a:cubicBezTo>
                    <a:pt x="8068" y="36220"/>
                    <a:pt x="7303" y="47165"/>
                    <a:pt x="7983" y="54936"/>
                  </a:cubicBezTo>
                  <a:cubicBezTo>
                    <a:pt x="8371" y="59370"/>
                    <a:pt x="10110" y="61886"/>
                    <a:pt x="11502" y="63216"/>
                  </a:cubicBezTo>
                  <a:cubicBezTo>
                    <a:pt x="13026" y="64671"/>
                    <a:pt x="14452" y="65061"/>
                    <a:pt x="14512" y="65076"/>
                  </a:cubicBezTo>
                  <a:cubicBezTo>
                    <a:pt x="14539" y="65083"/>
                    <a:pt x="14566" y="65087"/>
                    <a:pt x="14594" y="65087"/>
                  </a:cubicBezTo>
                  <a:cubicBezTo>
                    <a:pt x="14692" y="65087"/>
                    <a:pt x="14785" y="65042"/>
                    <a:pt x="14846" y="64964"/>
                  </a:cubicBezTo>
                  <a:lnTo>
                    <a:pt x="36030" y="37907"/>
                  </a:lnTo>
                  <a:cubicBezTo>
                    <a:pt x="36103" y="37815"/>
                    <a:pt x="36119" y="37691"/>
                    <a:pt x="36072" y="37584"/>
                  </a:cubicBezTo>
                  <a:lnTo>
                    <a:pt x="32779" y="29969"/>
                  </a:lnTo>
                  <a:cubicBezTo>
                    <a:pt x="34256" y="27364"/>
                    <a:pt x="36059" y="24148"/>
                    <a:pt x="36106" y="21143"/>
                  </a:cubicBezTo>
                  <a:cubicBezTo>
                    <a:pt x="36136" y="19103"/>
                    <a:pt x="34936" y="16818"/>
                    <a:pt x="33877" y="14801"/>
                  </a:cubicBezTo>
                  <a:cubicBezTo>
                    <a:pt x="33561" y="14196"/>
                    <a:pt x="33262" y="13627"/>
                    <a:pt x="33014" y="13100"/>
                  </a:cubicBezTo>
                  <a:lnTo>
                    <a:pt x="32877" y="12804"/>
                  </a:lnTo>
                  <a:cubicBezTo>
                    <a:pt x="31695" y="10282"/>
                    <a:pt x="30472" y="7673"/>
                    <a:pt x="29579" y="4994"/>
                  </a:cubicBezTo>
                  <a:cubicBezTo>
                    <a:pt x="28496" y="1743"/>
                    <a:pt x="25723" y="0"/>
                    <a:pt x="239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6704640" y="3861000"/>
              <a:ext cx="205560" cy="392760"/>
            </a:xfrm>
            <a:custGeom>
              <a:avLst/>
              <a:gdLst/>
              <a:ahLst/>
              <a:cxnLst/>
              <a:rect l="l" t="t" r="r" b="b"/>
              <a:pathLst>
                <a:path w="18037" h="31211" extrusionOk="0">
                  <a:moveTo>
                    <a:pt x="11850" y="1"/>
                  </a:moveTo>
                  <a:cubicBezTo>
                    <a:pt x="11850" y="1"/>
                    <a:pt x="7445" y="1364"/>
                    <a:pt x="4615" y="5350"/>
                  </a:cubicBezTo>
                  <a:cubicBezTo>
                    <a:pt x="1782" y="9334"/>
                    <a:pt x="6712" y="12481"/>
                    <a:pt x="5139" y="15312"/>
                  </a:cubicBezTo>
                  <a:cubicBezTo>
                    <a:pt x="3565" y="18144"/>
                    <a:pt x="0" y="21708"/>
                    <a:pt x="2622" y="25275"/>
                  </a:cubicBezTo>
                  <a:cubicBezTo>
                    <a:pt x="5031" y="28554"/>
                    <a:pt x="9835" y="31210"/>
                    <a:pt x="11410" y="31210"/>
                  </a:cubicBezTo>
                  <a:cubicBezTo>
                    <a:pt x="11548" y="31210"/>
                    <a:pt x="11661" y="31190"/>
                    <a:pt x="11746" y="31148"/>
                  </a:cubicBezTo>
                  <a:cubicBezTo>
                    <a:pt x="12794" y="30623"/>
                    <a:pt x="11850" y="29680"/>
                    <a:pt x="11011" y="27478"/>
                  </a:cubicBezTo>
                  <a:cubicBezTo>
                    <a:pt x="10172" y="25275"/>
                    <a:pt x="9753" y="20871"/>
                    <a:pt x="9753" y="20871"/>
                  </a:cubicBezTo>
                  <a:cubicBezTo>
                    <a:pt x="9753" y="20871"/>
                    <a:pt x="11011" y="20871"/>
                    <a:pt x="13109" y="20556"/>
                  </a:cubicBezTo>
                  <a:cubicBezTo>
                    <a:pt x="15206" y="20241"/>
                    <a:pt x="16990" y="20764"/>
                    <a:pt x="17303" y="18352"/>
                  </a:cubicBezTo>
                  <a:cubicBezTo>
                    <a:pt x="17618" y="15940"/>
                    <a:pt x="16675" y="10487"/>
                    <a:pt x="16675" y="10487"/>
                  </a:cubicBezTo>
                  <a:cubicBezTo>
                    <a:pt x="16675" y="10487"/>
                    <a:pt x="17618" y="9229"/>
                    <a:pt x="17827" y="7027"/>
                  </a:cubicBezTo>
                  <a:cubicBezTo>
                    <a:pt x="18037" y="4824"/>
                    <a:pt x="16988" y="5452"/>
                    <a:pt x="14891" y="5034"/>
                  </a:cubicBezTo>
                  <a:cubicBezTo>
                    <a:pt x="12794" y="4615"/>
                    <a:pt x="11850" y="1"/>
                    <a:pt x="118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6705720" y="3857040"/>
              <a:ext cx="207000" cy="400680"/>
            </a:xfrm>
            <a:custGeom>
              <a:avLst/>
              <a:gdLst/>
              <a:ahLst/>
              <a:cxnLst/>
              <a:rect l="l" t="t" r="r" b="b"/>
              <a:pathLst>
                <a:path w="18103" h="31840" extrusionOk="0">
                  <a:moveTo>
                    <a:pt x="11496" y="742"/>
                  </a:moveTo>
                  <a:cubicBezTo>
                    <a:pt x="11774" y="1876"/>
                    <a:pt x="12768" y="5280"/>
                    <a:pt x="14705" y="5667"/>
                  </a:cubicBezTo>
                  <a:cubicBezTo>
                    <a:pt x="15237" y="5772"/>
                    <a:pt x="15711" y="5815"/>
                    <a:pt x="16091" y="5849"/>
                  </a:cubicBezTo>
                  <a:cubicBezTo>
                    <a:pt x="16666" y="5900"/>
                    <a:pt x="17081" y="5935"/>
                    <a:pt x="17252" y="6141"/>
                  </a:cubicBezTo>
                  <a:cubicBezTo>
                    <a:pt x="17400" y="6322"/>
                    <a:pt x="17445" y="6705"/>
                    <a:pt x="17387" y="7314"/>
                  </a:cubicBezTo>
                  <a:cubicBezTo>
                    <a:pt x="17189" y="9391"/>
                    <a:pt x="16303" y="10603"/>
                    <a:pt x="16294" y="10615"/>
                  </a:cubicBezTo>
                  <a:cubicBezTo>
                    <a:pt x="16242" y="10685"/>
                    <a:pt x="16221" y="10775"/>
                    <a:pt x="16236" y="10861"/>
                  </a:cubicBezTo>
                  <a:cubicBezTo>
                    <a:pt x="16246" y="10915"/>
                    <a:pt x="17169" y="16294"/>
                    <a:pt x="16864" y="18631"/>
                  </a:cubicBezTo>
                  <a:cubicBezTo>
                    <a:pt x="16649" y="20270"/>
                    <a:pt x="15745" y="20331"/>
                    <a:pt x="14246" y="20431"/>
                  </a:cubicBezTo>
                  <a:cubicBezTo>
                    <a:pt x="13828" y="20460"/>
                    <a:pt x="13396" y="20489"/>
                    <a:pt x="12938" y="20558"/>
                  </a:cubicBezTo>
                  <a:cubicBezTo>
                    <a:pt x="10892" y="20864"/>
                    <a:pt x="9642" y="20869"/>
                    <a:pt x="9630" y="20869"/>
                  </a:cubicBezTo>
                  <a:cubicBezTo>
                    <a:pt x="9441" y="20869"/>
                    <a:pt x="9293" y="21031"/>
                    <a:pt x="9311" y="21220"/>
                  </a:cubicBezTo>
                  <a:cubicBezTo>
                    <a:pt x="9328" y="21402"/>
                    <a:pt x="9744" y="25692"/>
                    <a:pt x="10589" y="27909"/>
                  </a:cubicBezTo>
                  <a:cubicBezTo>
                    <a:pt x="10828" y="28536"/>
                    <a:pt x="11078" y="29070"/>
                    <a:pt x="11280" y="29499"/>
                  </a:cubicBezTo>
                  <a:cubicBezTo>
                    <a:pt x="11873" y="30766"/>
                    <a:pt x="11898" y="30971"/>
                    <a:pt x="11479" y="31181"/>
                  </a:cubicBezTo>
                  <a:cubicBezTo>
                    <a:pt x="11423" y="31208"/>
                    <a:pt x="11346" y="31222"/>
                    <a:pt x="11251" y="31222"/>
                  </a:cubicBezTo>
                  <a:cubicBezTo>
                    <a:pt x="9948" y="31222"/>
                    <a:pt x="5194" y="28719"/>
                    <a:pt x="2756" y="25404"/>
                  </a:cubicBezTo>
                  <a:cubicBezTo>
                    <a:pt x="781" y="22717"/>
                    <a:pt x="2592" y="19972"/>
                    <a:pt x="4190" y="17552"/>
                  </a:cubicBezTo>
                  <a:cubicBezTo>
                    <a:pt x="4597" y="16935"/>
                    <a:pt x="4981" y="16352"/>
                    <a:pt x="5296" y="15787"/>
                  </a:cubicBezTo>
                  <a:cubicBezTo>
                    <a:pt x="6063" y="14405"/>
                    <a:pt x="5462" y="13017"/>
                    <a:pt x="4827" y="11545"/>
                  </a:cubicBezTo>
                  <a:cubicBezTo>
                    <a:pt x="4061" y="9773"/>
                    <a:pt x="3269" y="7941"/>
                    <a:pt x="4752" y="5854"/>
                  </a:cubicBezTo>
                  <a:cubicBezTo>
                    <a:pt x="7044" y="2628"/>
                    <a:pt x="10438" y="1144"/>
                    <a:pt x="11496" y="742"/>
                  </a:cubicBezTo>
                  <a:close/>
                  <a:moveTo>
                    <a:pt x="11727" y="0"/>
                  </a:moveTo>
                  <a:cubicBezTo>
                    <a:pt x="11696" y="0"/>
                    <a:pt x="11665" y="5"/>
                    <a:pt x="11633" y="15"/>
                  </a:cubicBezTo>
                  <a:cubicBezTo>
                    <a:pt x="11449" y="72"/>
                    <a:pt x="7092" y="1455"/>
                    <a:pt x="4231" y="5482"/>
                  </a:cubicBezTo>
                  <a:cubicBezTo>
                    <a:pt x="2538" y="7865"/>
                    <a:pt x="3442" y="9956"/>
                    <a:pt x="4240" y="11800"/>
                  </a:cubicBezTo>
                  <a:cubicBezTo>
                    <a:pt x="4836" y="13179"/>
                    <a:pt x="5350" y="14370"/>
                    <a:pt x="4736" y="15477"/>
                  </a:cubicBezTo>
                  <a:cubicBezTo>
                    <a:pt x="4433" y="16020"/>
                    <a:pt x="4055" y="16593"/>
                    <a:pt x="3655" y="17199"/>
                  </a:cubicBezTo>
                  <a:cubicBezTo>
                    <a:pt x="2027" y="19666"/>
                    <a:pt x="0" y="22737"/>
                    <a:pt x="2241" y="25783"/>
                  </a:cubicBezTo>
                  <a:cubicBezTo>
                    <a:pt x="4654" y="29066"/>
                    <a:pt x="9498" y="31840"/>
                    <a:pt x="11315" y="31840"/>
                  </a:cubicBezTo>
                  <a:cubicBezTo>
                    <a:pt x="11497" y="31840"/>
                    <a:pt x="11649" y="31812"/>
                    <a:pt x="11765" y="31753"/>
                  </a:cubicBezTo>
                  <a:cubicBezTo>
                    <a:pt x="12800" y="31236"/>
                    <a:pt x="12386" y="30350"/>
                    <a:pt x="11860" y="29229"/>
                  </a:cubicBezTo>
                  <a:cubicBezTo>
                    <a:pt x="11652" y="28786"/>
                    <a:pt x="11418" y="28287"/>
                    <a:pt x="11188" y="27682"/>
                  </a:cubicBezTo>
                  <a:cubicBezTo>
                    <a:pt x="10507" y="25897"/>
                    <a:pt x="10102" y="22572"/>
                    <a:pt x="9984" y="21501"/>
                  </a:cubicBezTo>
                  <a:cubicBezTo>
                    <a:pt x="10500" y="21481"/>
                    <a:pt x="11559" y="21413"/>
                    <a:pt x="13033" y="21192"/>
                  </a:cubicBezTo>
                  <a:cubicBezTo>
                    <a:pt x="13465" y="21126"/>
                    <a:pt x="13884" y="21098"/>
                    <a:pt x="14290" y="21072"/>
                  </a:cubicBezTo>
                  <a:cubicBezTo>
                    <a:pt x="15795" y="20970"/>
                    <a:pt x="17217" y="20874"/>
                    <a:pt x="17498" y="18714"/>
                  </a:cubicBezTo>
                  <a:cubicBezTo>
                    <a:pt x="17792" y="16461"/>
                    <a:pt x="17032" y="11743"/>
                    <a:pt x="16889" y="10882"/>
                  </a:cubicBezTo>
                  <a:cubicBezTo>
                    <a:pt x="17132" y="10511"/>
                    <a:pt x="17842" y="9285"/>
                    <a:pt x="18024" y="7377"/>
                  </a:cubicBezTo>
                  <a:cubicBezTo>
                    <a:pt x="18103" y="6556"/>
                    <a:pt x="18018" y="6064"/>
                    <a:pt x="17744" y="5734"/>
                  </a:cubicBezTo>
                  <a:cubicBezTo>
                    <a:pt x="17401" y="5321"/>
                    <a:pt x="16848" y="5275"/>
                    <a:pt x="16148" y="5212"/>
                  </a:cubicBezTo>
                  <a:cubicBezTo>
                    <a:pt x="15764" y="5178"/>
                    <a:pt x="15329" y="5140"/>
                    <a:pt x="14831" y="5040"/>
                  </a:cubicBezTo>
                  <a:cubicBezTo>
                    <a:pt x="13284" y="4731"/>
                    <a:pt x="12292" y="1482"/>
                    <a:pt x="12040" y="256"/>
                  </a:cubicBezTo>
                  <a:cubicBezTo>
                    <a:pt x="12010" y="104"/>
                    <a:pt x="11875" y="0"/>
                    <a:pt x="117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6846480" y="3926160"/>
              <a:ext cx="12960" cy="29880"/>
            </a:xfrm>
            <a:custGeom>
              <a:avLst/>
              <a:gdLst/>
              <a:ahLst/>
              <a:cxnLst/>
              <a:rect l="l" t="t" r="r" b="b"/>
              <a:pathLst>
                <a:path w="1180" h="2438" extrusionOk="0">
                  <a:moveTo>
                    <a:pt x="294" y="0"/>
                  </a:moveTo>
                  <a:cubicBezTo>
                    <a:pt x="281" y="0"/>
                    <a:pt x="268" y="2"/>
                    <a:pt x="256" y="5"/>
                  </a:cubicBezTo>
                  <a:cubicBezTo>
                    <a:pt x="32" y="67"/>
                    <a:pt x="1" y="660"/>
                    <a:pt x="185" y="1331"/>
                  </a:cubicBezTo>
                  <a:cubicBezTo>
                    <a:pt x="361" y="1962"/>
                    <a:pt x="665" y="2437"/>
                    <a:pt x="886" y="2437"/>
                  </a:cubicBezTo>
                  <a:cubicBezTo>
                    <a:pt x="899" y="2437"/>
                    <a:pt x="912" y="2435"/>
                    <a:pt x="925" y="2432"/>
                  </a:cubicBezTo>
                  <a:cubicBezTo>
                    <a:pt x="1149" y="2370"/>
                    <a:pt x="1180" y="1777"/>
                    <a:pt x="995" y="1107"/>
                  </a:cubicBezTo>
                  <a:cubicBezTo>
                    <a:pt x="821" y="475"/>
                    <a:pt x="515" y="0"/>
                    <a:pt x="2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6820920" y="3896640"/>
              <a:ext cx="20880" cy="25560"/>
            </a:xfrm>
            <a:custGeom>
              <a:avLst/>
              <a:gdLst/>
              <a:ahLst/>
              <a:cxnLst/>
              <a:rect l="l" t="t" r="r" b="b"/>
              <a:pathLst>
                <a:path w="1889" h="2098" extrusionOk="0">
                  <a:moveTo>
                    <a:pt x="1888" y="1"/>
                  </a:moveTo>
                  <a:cubicBezTo>
                    <a:pt x="106" y="1"/>
                    <a:pt x="1" y="2098"/>
                    <a:pt x="1" y="2098"/>
                  </a:cubicBezTo>
                  <a:lnTo>
                    <a:pt x="1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6817320" y="3892320"/>
              <a:ext cx="28440" cy="33840"/>
            </a:xfrm>
            <a:custGeom>
              <a:avLst/>
              <a:gdLst/>
              <a:ahLst/>
              <a:cxnLst/>
              <a:rect l="l" t="t" r="r" b="b"/>
              <a:pathLst>
                <a:path w="2538" h="2738" extrusionOk="0">
                  <a:moveTo>
                    <a:pt x="2216" y="1"/>
                  </a:moveTo>
                  <a:cubicBezTo>
                    <a:pt x="566" y="1"/>
                    <a:pt x="51" y="1572"/>
                    <a:pt x="10" y="2403"/>
                  </a:cubicBezTo>
                  <a:cubicBezTo>
                    <a:pt x="1" y="2580"/>
                    <a:pt x="137" y="2729"/>
                    <a:pt x="313" y="2738"/>
                  </a:cubicBezTo>
                  <a:lnTo>
                    <a:pt x="330" y="2738"/>
                  </a:lnTo>
                  <a:cubicBezTo>
                    <a:pt x="499" y="2738"/>
                    <a:pt x="639" y="2606"/>
                    <a:pt x="650" y="2436"/>
                  </a:cubicBezTo>
                  <a:cubicBezTo>
                    <a:pt x="652" y="2362"/>
                    <a:pt x="755" y="642"/>
                    <a:pt x="2216" y="642"/>
                  </a:cubicBezTo>
                  <a:cubicBezTo>
                    <a:pt x="2394" y="642"/>
                    <a:pt x="2537" y="499"/>
                    <a:pt x="2537" y="322"/>
                  </a:cubicBezTo>
                  <a:cubicBezTo>
                    <a:pt x="2537" y="145"/>
                    <a:pt x="2394" y="1"/>
                    <a:pt x="22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6704640" y="4284000"/>
              <a:ext cx="2431800" cy="873360"/>
            </a:xfrm>
            <a:custGeom>
              <a:avLst/>
              <a:gdLst/>
              <a:ahLst/>
              <a:cxnLst/>
              <a:rect l="l" t="t" r="r" b="b"/>
              <a:pathLst>
                <a:path w="212235" h="69319" extrusionOk="0">
                  <a:moveTo>
                    <a:pt x="106130" y="0"/>
                  </a:moveTo>
                  <a:cubicBezTo>
                    <a:pt x="47518" y="0"/>
                    <a:pt x="1" y="31036"/>
                    <a:pt x="1" y="69319"/>
                  </a:cubicBezTo>
                  <a:lnTo>
                    <a:pt x="1" y="69319"/>
                  </a:lnTo>
                  <a:lnTo>
                    <a:pt x="212235" y="67771"/>
                  </a:lnTo>
                  <a:cubicBezTo>
                    <a:pt x="210973" y="30201"/>
                    <a:pt x="163952" y="0"/>
                    <a:pt x="106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6701040" y="4279680"/>
              <a:ext cx="2439360" cy="881640"/>
            </a:xfrm>
            <a:custGeom>
              <a:avLst/>
              <a:gdLst/>
              <a:ahLst/>
              <a:cxnLst/>
              <a:rect l="l" t="t" r="r" b="b"/>
              <a:pathLst>
                <a:path w="212880" h="69961" extrusionOk="0">
                  <a:moveTo>
                    <a:pt x="106451" y="1"/>
                  </a:moveTo>
                  <a:cubicBezTo>
                    <a:pt x="47753" y="1"/>
                    <a:pt x="1" y="31241"/>
                    <a:pt x="1" y="69641"/>
                  </a:cubicBezTo>
                  <a:cubicBezTo>
                    <a:pt x="1" y="69817"/>
                    <a:pt x="144" y="69961"/>
                    <a:pt x="321" y="69961"/>
                  </a:cubicBezTo>
                  <a:cubicBezTo>
                    <a:pt x="497" y="69961"/>
                    <a:pt x="641" y="69817"/>
                    <a:pt x="641" y="69641"/>
                  </a:cubicBezTo>
                  <a:cubicBezTo>
                    <a:pt x="641" y="31594"/>
                    <a:pt x="48106" y="641"/>
                    <a:pt x="106451" y="641"/>
                  </a:cubicBezTo>
                  <a:cubicBezTo>
                    <a:pt x="134325" y="641"/>
                    <a:pt x="160637" y="7655"/>
                    <a:pt x="180540" y="20388"/>
                  </a:cubicBezTo>
                  <a:cubicBezTo>
                    <a:pt x="200372" y="33076"/>
                    <a:pt x="211627" y="50022"/>
                    <a:pt x="212233" y="68102"/>
                  </a:cubicBezTo>
                  <a:cubicBezTo>
                    <a:pt x="212239" y="68279"/>
                    <a:pt x="212388" y="68402"/>
                    <a:pt x="212564" y="68411"/>
                  </a:cubicBezTo>
                  <a:cubicBezTo>
                    <a:pt x="212741" y="68405"/>
                    <a:pt x="212879" y="68257"/>
                    <a:pt x="212873" y="68082"/>
                  </a:cubicBezTo>
                  <a:cubicBezTo>
                    <a:pt x="212260" y="49783"/>
                    <a:pt x="200899" y="32654"/>
                    <a:pt x="180886" y="19849"/>
                  </a:cubicBezTo>
                  <a:cubicBezTo>
                    <a:pt x="160881" y="7050"/>
                    <a:pt x="134446" y="1"/>
                    <a:pt x="106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7142040" y="4515480"/>
              <a:ext cx="352440" cy="307080"/>
            </a:xfrm>
            <a:custGeom>
              <a:avLst/>
              <a:gdLst/>
              <a:ahLst/>
              <a:cxnLst/>
              <a:rect l="l" t="t" r="r" b="b"/>
              <a:pathLst>
                <a:path w="30833" h="24435" extrusionOk="0">
                  <a:moveTo>
                    <a:pt x="14473" y="0"/>
                  </a:moveTo>
                  <a:lnTo>
                    <a:pt x="0" y="20974"/>
                  </a:lnTo>
                  <a:lnTo>
                    <a:pt x="17409" y="24435"/>
                  </a:lnTo>
                  <a:lnTo>
                    <a:pt x="30832" y="2097"/>
                  </a:lnTo>
                  <a:lnTo>
                    <a:pt x="144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679" name="Google Shape;1679;p8"/>
            <p:cNvSpPr/>
            <p:nvPr/>
          </p:nvSpPr>
          <p:spPr>
            <a:xfrm>
              <a:off x="7137360" y="4511160"/>
              <a:ext cx="361800" cy="315720"/>
            </a:xfrm>
            <a:custGeom>
              <a:avLst/>
              <a:gdLst/>
              <a:ahLst/>
              <a:cxnLst/>
              <a:rect l="l" t="t" r="r" b="b"/>
              <a:pathLst>
                <a:path w="31621" h="25077" extrusionOk="0">
                  <a:moveTo>
                    <a:pt x="15022" y="664"/>
                  </a:moveTo>
                  <a:lnTo>
                    <a:pt x="30700" y="2673"/>
                  </a:lnTo>
                  <a:lnTo>
                    <a:pt x="17645" y="24398"/>
                  </a:lnTo>
                  <a:lnTo>
                    <a:pt x="935" y="21076"/>
                  </a:lnTo>
                  <a:lnTo>
                    <a:pt x="15022" y="664"/>
                  </a:lnTo>
                  <a:close/>
                  <a:moveTo>
                    <a:pt x="14866" y="1"/>
                  </a:moveTo>
                  <a:cubicBezTo>
                    <a:pt x="14762" y="1"/>
                    <a:pt x="14664" y="52"/>
                    <a:pt x="14605" y="138"/>
                  </a:cubicBezTo>
                  <a:lnTo>
                    <a:pt x="131" y="21112"/>
                  </a:lnTo>
                  <a:cubicBezTo>
                    <a:pt x="1" y="21303"/>
                    <a:pt x="108" y="21563"/>
                    <a:pt x="333" y="21609"/>
                  </a:cubicBezTo>
                  <a:lnTo>
                    <a:pt x="17742" y="25069"/>
                  </a:lnTo>
                  <a:cubicBezTo>
                    <a:pt x="17762" y="25073"/>
                    <a:pt x="17783" y="25076"/>
                    <a:pt x="17805" y="25076"/>
                  </a:cubicBezTo>
                  <a:cubicBezTo>
                    <a:pt x="17916" y="25076"/>
                    <a:pt x="18020" y="25018"/>
                    <a:pt x="18078" y="24921"/>
                  </a:cubicBezTo>
                  <a:lnTo>
                    <a:pt x="31502" y="2584"/>
                  </a:lnTo>
                  <a:cubicBezTo>
                    <a:pt x="31621" y="2384"/>
                    <a:pt x="31498" y="2130"/>
                    <a:pt x="31268" y="2100"/>
                  </a:cubicBezTo>
                  <a:lnTo>
                    <a:pt x="14908" y="3"/>
                  </a:lnTo>
                  <a:cubicBezTo>
                    <a:pt x="14894" y="2"/>
                    <a:pt x="14880" y="1"/>
                    <a:pt x="148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7201080" y="4538880"/>
              <a:ext cx="132480" cy="228240"/>
            </a:xfrm>
            <a:custGeom>
              <a:avLst/>
              <a:gdLst/>
              <a:ahLst/>
              <a:cxnLst/>
              <a:rect l="l" t="t" r="r" b="b"/>
              <a:pathLst>
                <a:path w="11603" h="18161" extrusionOk="0">
                  <a:moveTo>
                    <a:pt x="11420" y="0"/>
                  </a:moveTo>
                  <a:cubicBezTo>
                    <a:pt x="11367" y="0"/>
                    <a:pt x="11315" y="26"/>
                    <a:pt x="11285" y="74"/>
                  </a:cubicBezTo>
                  <a:lnTo>
                    <a:pt x="47" y="17916"/>
                  </a:lnTo>
                  <a:cubicBezTo>
                    <a:pt x="1" y="17991"/>
                    <a:pt x="22" y="18089"/>
                    <a:pt x="97" y="18137"/>
                  </a:cubicBezTo>
                  <a:cubicBezTo>
                    <a:pt x="124" y="18152"/>
                    <a:pt x="153" y="18161"/>
                    <a:pt x="184" y="18161"/>
                  </a:cubicBezTo>
                  <a:cubicBezTo>
                    <a:pt x="238" y="18161"/>
                    <a:pt x="289" y="18133"/>
                    <a:pt x="318" y="18086"/>
                  </a:cubicBezTo>
                  <a:lnTo>
                    <a:pt x="11556" y="244"/>
                  </a:lnTo>
                  <a:cubicBezTo>
                    <a:pt x="11603" y="170"/>
                    <a:pt x="11581" y="72"/>
                    <a:pt x="11506" y="25"/>
                  </a:cubicBezTo>
                  <a:cubicBezTo>
                    <a:pt x="11479" y="8"/>
                    <a:pt x="11450" y="0"/>
                    <a:pt x="114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7227360" y="4543920"/>
              <a:ext cx="133560" cy="228600"/>
            </a:xfrm>
            <a:custGeom>
              <a:avLst/>
              <a:gdLst/>
              <a:ahLst/>
              <a:cxnLst/>
              <a:rect l="l" t="t" r="r" b="b"/>
              <a:pathLst>
                <a:path w="11712" h="18192" extrusionOk="0">
                  <a:moveTo>
                    <a:pt x="11528" y="1"/>
                  </a:moveTo>
                  <a:cubicBezTo>
                    <a:pt x="11475" y="1"/>
                    <a:pt x="11422" y="28"/>
                    <a:pt x="11392" y="77"/>
                  </a:cubicBezTo>
                  <a:lnTo>
                    <a:pt x="68" y="17947"/>
                  </a:lnTo>
                  <a:cubicBezTo>
                    <a:pt x="1" y="18052"/>
                    <a:pt x="77" y="18191"/>
                    <a:pt x="203" y="18191"/>
                  </a:cubicBezTo>
                  <a:cubicBezTo>
                    <a:pt x="257" y="18191"/>
                    <a:pt x="308" y="18164"/>
                    <a:pt x="338" y="18118"/>
                  </a:cubicBezTo>
                  <a:lnTo>
                    <a:pt x="11662" y="249"/>
                  </a:lnTo>
                  <a:cubicBezTo>
                    <a:pt x="11711" y="174"/>
                    <a:pt x="11689" y="74"/>
                    <a:pt x="11613" y="26"/>
                  </a:cubicBezTo>
                  <a:cubicBezTo>
                    <a:pt x="11587" y="9"/>
                    <a:pt x="11557" y="1"/>
                    <a:pt x="115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7255800" y="4550040"/>
              <a:ext cx="132840" cy="228600"/>
            </a:xfrm>
            <a:custGeom>
              <a:avLst/>
              <a:gdLst/>
              <a:ahLst/>
              <a:cxnLst/>
              <a:rect l="l" t="t" r="r" b="b"/>
              <a:pathLst>
                <a:path w="11643" h="18217" extrusionOk="0">
                  <a:moveTo>
                    <a:pt x="11459" y="0"/>
                  </a:moveTo>
                  <a:cubicBezTo>
                    <a:pt x="11407" y="0"/>
                    <a:pt x="11355" y="26"/>
                    <a:pt x="11325" y="75"/>
                  </a:cubicBezTo>
                  <a:lnTo>
                    <a:pt x="48" y="17971"/>
                  </a:lnTo>
                  <a:cubicBezTo>
                    <a:pt x="1" y="18045"/>
                    <a:pt x="23" y="18145"/>
                    <a:pt x="98" y="18192"/>
                  </a:cubicBezTo>
                  <a:cubicBezTo>
                    <a:pt x="124" y="18208"/>
                    <a:pt x="153" y="18215"/>
                    <a:pt x="182" y="18217"/>
                  </a:cubicBezTo>
                  <a:cubicBezTo>
                    <a:pt x="238" y="18217"/>
                    <a:pt x="289" y="18187"/>
                    <a:pt x="319" y="18140"/>
                  </a:cubicBezTo>
                  <a:lnTo>
                    <a:pt x="11596" y="244"/>
                  </a:lnTo>
                  <a:cubicBezTo>
                    <a:pt x="11643" y="170"/>
                    <a:pt x="11619" y="72"/>
                    <a:pt x="11544" y="25"/>
                  </a:cubicBezTo>
                  <a:cubicBezTo>
                    <a:pt x="11518" y="8"/>
                    <a:pt x="11488" y="0"/>
                    <a:pt x="114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7283520" y="4555440"/>
              <a:ext cx="132840" cy="227160"/>
            </a:xfrm>
            <a:custGeom>
              <a:avLst/>
              <a:gdLst/>
              <a:ahLst/>
              <a:cxnLst/>
              <a:rect l="l" t="t" r="r" b="b"/>
              <a:pathLst>
                <a:path w="11683" h="18112" extrusionOk="0">
                  <a:moveTo>
                    <a:pt x="11501" y="0"/>
                  </a:moveTo>
                  <a:cubicBezTo>
                    <a:pt x="11447" y="0"/>
                    <a:pt x="11394" y="27"/>
                    <a:pt x="11364" y="77"/>
                  </a:cubicBezTo>
                  <a:lnTo>
                    <a:pt x="67" y="17866"/>
                  </a:lnTo>
                  <a:cubicBezTo>
                    <a:pt x="0" y="17973"/>
                    <a:pt x="76" y="18112"/>
                    <a:pt x="202" y="18112"/>
                  </a:cubicBezTo>
                  <a:cubicBezTo>
                    <a:pt x="256" y="18112"/>
                    <a:pt x="308" y="18084"/>
                    <a:pt x="337" y="18037"/>
                  </a:cubicBezTo>
                  <a:lnTo>
                    <a:pt x="11634" y="248"/>
                  </a:lnTo>
                  <a:cubicBezTo>
                    <a:pt x="11683" y="174"/>
                    <a:pt x="11662" y="73"/>
                    <a:pt x="11586" y="24"/>
                  </a:cubicBezTo>
                  <a:cubicBezTo>
                    <a:pt x="11560" y="8"/>
                    <a:pt x="11530" y="0"/>
                    <a:pt x="115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7313040" y="4560840"/>
              <a:ext cx="131040" cy="227520"/>
            </a:xfrm>
            <a:custGeom>
              <a:avLst/>
              <a:gdLst/>
              <a:ahLst/>
              <a:cxnLst/>
              <a:rect l="l" t="t" r="r" b="b"/>
              <a:pathLst>
                <a:path w="11503" h="18137" extrusionOk="0">
                  <a:moveTo>
                    <a:pt x="11321" y="1"/>
                  </a:moveTo>
                  <a:cubicBezTo>
                    <a:pt x="11267" y="1"/>
                    <a:pt x="11215" y="27"/>
                    <a:pt x="11184" y="75"/>
                  </a:cubicBezTo>
                  <a:lnTo>
                    <a:pt x="68" y="17891"/>
                  </a:lnTo>
                  <a:cubicBezTo>
                    <a:pt x="1" y="17998"/>
                    <a:pt x="77" y="18137"/>
                    <a:pt x="203" y="18137"/>
                  </a:cubicBezTo>
                  <a:cubicBezTo>
                    <a:pt x="259" y="18137"/>
                    <a:pt x="310" y="18109"/>
                    <a:pt x="341" y="18062"/>
                  </a:cubicBezTo>
                  <a:lnTo>
                    <a:pt x="11455" y="245"/>
                  </a:lnTo>
                  <a:cubicBezTo>
                    <a:pt x="11502" y="170"/>
                    <a:pt x="11479" y="71"/>
                    <a:pt x="11404" y="24"/>
                  </a:cubicBezTo>
                  <a:cubicBezTo>
                    <a:pt x="11378" y="8"/>
                    <a:pt x="11349" y="1"/>
                    <a:pt x="113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7288560" y="4552920"/>
              <a:ext cx="171000" cy="34200"/>
            </a:xfrm>
            <a:custGeom>
              <a:avLst/>
              <a:gdLst/>
              <a:ahLst/>
              <a:cxnLst/>
              <a:rect l="l" t="t" r="r" b="b"/>
              <a:pathLst>
                <a:path w="14981" h="2785" extrusionOk="0">
                  <a:moveTo>
                    <a:pt x="172" y="1"/>
                  </a:moveTo>
                  <a:cubicBezTo>
                    <a:pt x="95" y="1"/>
                    <a:pt x="28" y="56"/>
                    <a:pt x="15" y="134"/>
                  </a:cubicBezTo>
                  <a:cubicBezTo>
                    <a:pt x="0" y="224"/>
                    <a:pt x="60" y="307"/>
                    <a:pt x="149" y="319"/>
                  </a:cubicBezTo>
                  <a:lnTo>
                    <a:pt x="14789" y="2782"/>
                  </a:lnTo>
                  <a:cubicBezTo>
                    <a:pt x="14797" y="2783"/>
                    <a:pt x="14806" y="2785"/>
                    <a:pt x="14817" y="2785"/>
                  </a:cubicBezTo>
                  <a:cubicBezTo>
                    <a:pt x="14899" y="2783"/>
                    <a:pt x="14967" y="2720"/>
                    <a:pt x="14975" y="2637"/>
                  </a:cubicBezTo>
                  <a:cubicBezTo>
                    <a:pt x="14981" y="2555"/>
                    <a:pt x="14923" y="2480"/>
                    <a:pt x="14841" y="2467"/>
                  </a:cubicBezTo>
                  <a:lnTo>
                    <a:pt x="204" y="4"/>
                  </a:lnTo>
                  <a:cubicBezTo>
                    <a:pt x="193" y="2"/>
                    <a:pt x="182" y="1"/>
                    <a:pt x="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7275960" y="4572360"/>
              <a:ext cx="173160" cy="35280"/>
            </a:xfrm>
            <a:custGeom>
              <a:avLst/>
              <a:gdLst/>
              <a:ahLst/>
              <a:cxnLst/>
              <a:rect l="l" t="t" r="r" b="b"/>
              <a:pathLst>
                <a:path w="15179" h="2850" extrusionOk="0">
                  <a:moveTo>
                    <a:pt x="174" y="1"/>
                  </a:moveTo>
                  <a:cubicBezTo>
                    <a:pt x="97" y="1"/>
                    <a:pt x="28" y="56"/>
                    <a:pt x="15" y="134"/>
                  </a:cubicBezTo>
                  <a:cubicBezTo>
                    <a:pt x="1" y="221"/>
                    <a:pt x="59" y="305"/>
                    <a:pt x="147" y="320"/>
                  </a:cubicBezTo>
                  <a:lnTo>
                    <a:pt x="14985" y="2847"/>
                  </a:lnTo>
                  <a:cubicBezTo>
                    <a:pt x="14994" y="2850"/>
                    <a:pt x="15003" y="2850"/>
                    <a:pt x="15012" y="2850"/>
                  </a:cubicBezTo>
                  <a:lnTo>
                    <a:pt x="15013" y="2850"/>
                  </a:lnTo>
                  <a:cubicBezTo>
                    <a:pt x="15095" y="2850"/>
                    <a:pt x="15164" y="2786"/>
                    <a:pt x="15171" y="2704"/>
                  </a:cubicBezTo>
                  <a:cubicBezTo>
                    <a:pt x="15179" y="2620"/>
                    <a:pt x="15122" y="2547"/>
                    <a:pt x="15040" y="2532"/>
                  </a:cubicBezTo>
                  <a:lnTo>
                    <a:pt x="201" y="3"/>
                  </a:lnTo>
                  <a:cubicBezTo>
                    <a:pt x="192" y="2"/>
                    <a:pt x="183" y="1"/>
                    <a:pt x="1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7264440" y="4591800"/>
              <a:ext cx="173880" cy="36000"/>
            </a:xfrm>
            <a:custGeom>
              <a:avLst/>
              <a:gdLst/>
              <a:ahLst/>
              <a:cxnLst/>
              <a:rect l="l" t="t" r="r" b="b"/>
              <a:pathLst>
                <a:path w="15245" h="2918" extrusionOk="0">
                  <a:moveTo>
                    <a:pt x="172" y="1"/>
                  </a:moveTo>
                  <a:cubicBezTo>
                    <a:pt x="96" y="1"/>
                    <a:pt x="29" y="56"/>
                    <a:pt x="16" y="134"/>
                  </a:cubicBezTo>
                  <a:cubicBezTo>
                    <a:pt x="1" y="220"/>
                    <a:pt x="59" y="304"/>
                    <a:pt x="146" y="318"/>
                  </a:cubicBezTo>
                  <a:lnTo>
                    <a:pt x="15052" y="2915"/>
                  </a:lnTo>
                  <a:cubicBezTo>
                    <a:pt x="15060" y="2916"/>
                    <a:pt x="15071" y="2918"/>
                    <a:pt x="15079" y="2918"/>
                  </a:cubicBezTo>
                  <a:cubicBezTo>
                    <a:pt x="15163" y="2916"/>
                    <a:pt x="15232" y="2853"/>
                    <a:pt x="15238" y="2771"/>
                  </a:cubicBezTo>
                  <a:cubicBezTo>
                    <a:pt x="15245" y="2688"/>
                    <a:pt x="15188" y="2613"/>
                    <a:pt x="15106" y="2600"/>
                  </a:cubicBezTo>
                  <a:lnTo>
                    <a:pt x="201" y="3"/>
                  </a:lnTo>
                  <a:cubicBezTo>
                    <a:pt x="192" y="2"/>
                    <a:pt x="182" y="1"/>
                    <a:pt x="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7254720" y="4610880"/>
              <a:ext cx="173880" cy="36000"/>
            </a:xfrm>
            <a:custGeom>
              <a:avLst/>
              <a:gdLst/>
              <a:ahLst/>
              <a:cxnLst/>
              <a:rect l="l" t="t" r="r" b="b"/>
              <a:pathLst>
                <a:path w="15264" h="2931" extrusionOk="0">
                  <a:moveTo>
                    <a:pt x="170" y="0"/>
                  </a:moveTo>
                  <a:cubicBezTo>
                    <a:pt x="95" y="0"/>
                    <a:pt x="28" y="55"/>
                    <a:pt x="17" y="132"/>
                  </a:cubicBezTo>
                  <a:cubicBezTo>
                    <a:pt x="0" y="220"/>
                    <a:pt x="59" y="302"/>
                    <a:pt x="145" y="318"/>
                  </a:cubicBezTo>
                  <a:lnTo>
                    <a:pt x="15069" y="2928"/>
                  </a:lnTo>
                  <a:cubicBezTo>
                    <a:pt x="15079" y="2930"/>
                    <a:pt x="15088" y="2930"/>
                    <a:pt x="15097" y="2930"/>
                  </a:cubicBezTo>
                  <a:cubicBezTo>
                    <a:pt x="15180" y="2930"/>
                    <a:pt x="15249" y="2867"/>
                    <a:pt x="15256" y="2784"/>
                  </a:cubicBezTo>
                  <a:cubicBezTo>
                    <a:pt x="15263" y="2702"/>
                    <a:pt x="15206" y="2627"/>
                    <a:pt x="15124" y="2613"/>
                  </a:cubicBezTo>
                  <a:lnTo>
                    <a:pt x="201" y="3"/>
                  </a:lnTo>
                  <a:cubicBezTo>
                    <a:pt x="191" y="1"/>
                    <a:pt x="180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7241040" y="4632120"/>
              <a:ext cx="174960" cy="34200"/>
            </a:xfrm>
            <a:custGeom>
              <a:avLst/>
              <a:gdLst/>
              <a:ahLst/>
              <a:cxnLst/>
              <a:rect l="l" t="t" r="r" b="b"/>
              <a:pathLst>
                <a:path w="15362" h="2806" extrusionOk="0">
                  <a:moveTo>
                    <a:pt x="174" y="0"/>
                  </a:moveTo>
                  <a:cubicBezTo>
                    <a:pt x="97" y="0"/>
                    <a:pt x="28" y="56"/>
                    <a:pt x="15" y="134"/>
                  </a:cubicBezTo>
                  <a:cubicBezTo>
                    <a:pt x="1" y="222"/>
                    <a:pt x="61" y="304"/>
                    <a:pt x="147" y="319"/>
                  </a:cubicBezTo>
                  <a:lnTo>
                    <a:pt x="15171" y="2802"/>
                  </a:lnTo>
                  <a:cubicBezTo>
                    <a:pt x="15180" y="2804"/>
                    <a:pt x="15189" y="2805"/>
                    <a:pt x="15198" y="2805"/>
                  </a:cubicBezTo>
                  <a:cubicBezTo>
                    <a:pt x="15280" y="2804"/>
                    <a:pt x="15349" y="2739"/>
                    <a:pt x="15356" y="2657"/>
                  </a:cubicBezTo>
                  <a:cubicBezTo>
                    <a:pt x="15362" y="2575"/>
                    <a:pt x="15305" y="2500"/>
                    <a:pt x="15223" y="2486"/>
                  </a:cubicBezTo>
                  <a:lnTo>
                    <a:pt x="200" y="2"/>
                  </a:lnTo>
                  <a:cubicBezTo>
                    <a:pt x="191" y="1"/>
                    <a:pt x="182" y="0"/>
                    <a:pt x="1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7227000" y="4650120"/>
              <a:ext cx="176400" cy="35640"/>
            </a:xfrm>
            <a:custGeom>
              <a:avLst/>
              <a:gdLst/>
              <a:ahLst/>
              <a:cxnLst/>
              <a:rect l="l" t="t" r="r" b="b"/>
              <a:pathLst>
                <a:path w="15464" h="2878" extrusionOk="0">
                  <a:moveTo>
                    <a:pt x="173" y="0"/>
                  </a:moveTo>
                  <a:cubicBezTo>
                    <a:pt x="97" y="0"/>
                    <a:pt x="29" y="56"/>
                    <a:pt x="16" y="134"/>
                  </a:cubicBezTo>
                  <a:cubicBezTo>
                    <a:pt x="0" y="221"/>
                    <a:pt x="60" y="303"/>
                    <a:pt x="147" y="319"/>
                  </a:cubicBezTo>
                  <a:lnTo>
                    <a:pt x="15269" y="2874"/>
                  </a:lnTo>
                  <a:cubicBezTo>
                    <a:pt x="15278" y="2877"/>
                    <a:pt x="15287" y="2877"/>
                    <a:pt x="15297" y="2877"/>
                  </a:cubicBezTo>
                  <a:cubicBezTo>
                    <a:pt x="15298" y="2877"/>
                    <a:pt x="15299" y="2877"/>
                    <a:pt x="15300" y="2877"/>
                  </a:cubicBezTo>
                  <a:cubicBezTo>
                    <a:pt x="15382" y="2877"/>
                    <a:pt x="15449" y="2813"/>
                    <a:pt x="15457" y="2731"/>
                  </a:cubicBezTo>
                  <a:cubicBezTo>
                    <a:pt x="15464" y="2647"/>
                    <a:pt x="15405" y="2573"/>
                    <a:pt x="15323" y="2559"/>
                  </a:cubicBezTo>
                  <a:lnTo>
                    <a:pt x="199" y="3"/>
                  </a:lnTo>
                  <a:cubicBezTo>
                    <a:pt x="190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7216920" y="4669200"/>
              <a:ext cx="173880" cy="36000"/>
            </a:xfrm>
            <a:custGeom>
              <a:avLst/>
              <a:gdLst/>
              <a:ahLst/>
              <a:cxnLst/>
              <a:rect l="l" t="t" r="r" b="b"/>
              <a:pathLst>
                <a:path w="15235" h="2952" extrusionOk="0">
                  <a:moveTo>
                    <a:pt x="173" y="0"/>
                  </a:moveTo>
                  <a:cubicBezTo>
                    <a:pt x="97" y="0"/>
                    <a:pt x="30" y="55"/>
                    <a:pt x="16" y="133"/>
                  </a:cubicBezTo>
                  <a:cubicBezTo>
                    <a:pt x="1" y="222"/>
                    <a:pt x="62" y="306"/>
                    <a:pt x="152" y="319"/>
                  </a:cubicBezTo>
                  <a:lnTo>
                    <a:pt x="15041" y="2949"/>
                  </a:lnTo>
                  <a:cubicBezTo>
                    <a:pt x="15052" y="2950"/>
                    <a:pt x="15060" y="2952"/>
                    <a:pt x="15071" y="2952"/>
                  </a:cubicBezTo>
                  <a:cubicBezTo>
                    <a:pt x="15153" y="2950"/>
                    <a:pt x="15221" y="2887"/>
                    <a:pt x="15227" y="2804"/>
                  </a:cubicBezTo>
                  <a:cubicBezTo>
                    <a:pt x="15235" y="2722"/>
                    <a:pt x="15178" y="2649"/>
                    <a:pt x="15097" y="2634"/>
                  </a:cubicBezTo>
                  <a:lnTo>
                    <a:pt x="207" y="4"/>
                  </a:lnTo>
                  <a:cubicBezTo>
                    <a:pt x="196" y="2"/>
                    <a:pt x="185" y="0"/>
                    <a:pt x="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7205400" y="4689360"/>
              <a:ext cx="172800" cy="35280"/>
            </a:xfrm>
            <a:custGeom>
              <a:avLst/>
              <a:gdLst/>
              <a:ahLst/>
              <a:cxnLst/>
              <a:rect l="l" t="t" r="r" b="b"/>
              <a:pathLst>
                <a:path w="15130" h="2892" extrusionOk="0">
                  <a:moveTo>
                    <a:pt x="169" y="0"/>
                  </a:moveTo>
                  <a:cubicBezTo>
                    <a:pt x="94" y="0"/>
                    <a:pt x="28" y="55"/>
                    <a:pt x="16" y="134"/>
                  </a:cubicBezTo>
                  <a:cubicBezTo>
                    <a:pt x="0" y="220"/>
                    <a:pt x="59" y="304"/>
                    <a:pt x="145" y="318"/>
                  </a:cubicBezTo>
                  <a:lnTo>
                    <a:pt x="14935" y="2888"/>
                  </a:lnTo>
                  <a:cubicBezTo>
                    <a:pt x="14945" y="2890"/>
                    <a:pt x="14954" y="2891"/>
                    <a:pt x="14964" y="2891"/>
                  </a:cubicBezTo>
                  <a:cubicBezTo>
                    <a:pt x="15046" y="2890"/>
                    <a:pt x="15115" y="2827"/>
                    <a:pt x="15123" y="2745"/>
                  </a:cubicBezTo>
                  <a:cubicBezTo>
                    <a:pt x="15130" y="2661"/>
                    <a:pt x="15073" y="2587"/>
                    <a:pt x="14991" y="2574"/>
                  </a:cubicBezTo>
                  <a:lnTo>
                    <a:pt x="201" y="4"/>
                  </a:lnTo>
                  <a:cubicBezTo>
                    <a:pt x="190" y="1"/>
                    <a:pt x="180" y="0"/>
                    <a:pt x="1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7192800" y="4709160"/>
              <a:ext cx="173160" cy="34560"/>
            </a:xfrm>
            <a:custGeom>
              <a:avLst/>
              <a:gdLst/>
              <a:ahLst/>
              <a:cxnLst/>
              <a:rect l="l" t="t" r="r" b="b"/>
              <a:pathLst>
                <a:path w="15165" h="2829" extrusionOk="0">
                  <a:moveTo>
                    <a:pt x="173" y="0"/>
                  </a:moveTo>
                  <a:cubicBezTo>
                    <a:pt x="97" y="0"/>
                    <a:pt x="30" y="56"/>
                    <a:pt x="15" y="133"/>
                  </a:cubicBezTo>
                  <a:cubicBezTo>
                    <a:pt x="1" y="221"/>
                    <a:pt x="59" y="303"/>
                    <a:pt x="147" y="318"/>
                  </a:cubicBezTo>
                  <a:lnTo>
                    <a:pt x="14971" y="2827"/>
                  </a:lnTo>
                  <a:cubicBezTo>
                    <a:pt x="14980" y="2829"/>
                    <a:pt x="14988" y="2829"/>
                    <a:pt x="14997" y="2829"/>
                  </a:cubicBezTo>
                  <a:cubicBezTo>
                    <a:pt x="15081" y="2829"/>
                    <a:pt x="15149" y="2766"/>
                    <a:pt x="15157" y="2683"/>
                  </a:cubicBezTo>
                  <a:cubicBezTo>
                    <a:pt x="15164" y="2601"/>
                    <a:pt x="15105" y="2526"/>
                    <a:pt x="15023" y="2511"/>
                  </a:cubicBezTo>
                  <a:lnTo>
                    <a:pt x="200" y="3"/>
                  </a:lnTo>
                  <a:cubicBezTo>
                    <a:pt x="191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7179120" y="4727880"/>
              <a:ext cx="173880" cy="35640"/>
            </a:xfrm>
            <a:custGeom>
              <a:avLst/>
              <a:gdLst/>
              <a:ahLst/>
              <a:cxnLst/>
              <a:rect l="l" t="t" r="r" b="b"/>
              <a:pathLst>
                <a:path w="15265" h="2903" extrusionOk="0">
                  <a:moveTo>
                    <a:pt x="173" y="0"/>
                  </a:moveTo>
                  <a:cubicBezTo>
                    <a:pt x="96" y="0"/>
                    <a:pt x="29" y="54"/>
                    <a:pt x="15" y="132"/>
                  </a:cubicBezTo>
                  <a:cubicBezTo>
                    <a:pt x="0" y="220"/>
                    <a:pt x="59" y="303"/>
                    <a:pt x="147" y="318"/>
                  </a:cubicBezTo>
                  <a:lnTo>
                    <a:pt x="15071" y="2900"/>
                  </a:lnTo>
                  <a:cubicBezTo>
                    <a:pt x="15080" y="2901"/>
                    <a:pt x="15089" y="2903"/>
                    <a:pt x="15098" y="2903"/>
                  </a:cubicBezTo>
                  <a:lnTo>
                    <a:pt x="15099" y="2903"/>
                  </a:lnTo>
                  <a:cubicBezTo>
                    <a:pt x="15181" y="2903"/>
                    <a:pt x="15250" y="2838"/>
                    <a:pt x="15257" y="2756"/>
                  </a:cubicBezTo>
                  <a:cubicBezTo>
                    <a:pt x="15265" y="2673"/>
                    <a:pt x="15208" y="2599"/>
                    <a:pt x="15126" y="2585"/>
                  </a:cubicBezTo>
                  <a:lnTo>
                    <a:pt x="202" y="3"/>
                  </a:lnTo>
                  <a:cubicBezTo>
                    <a:pt x="192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7166160" y="4747680"/>
              <a:ext cx="174600" cy="34920"/>
            </a:xfrm>
            <a:custGeom>
              <a:avLst/>
              <a:gdLst/>
              <a:ahLst/>
              <a:cxnLst/>
              <a:rect l="l" t="t" r="r" b="b"/>
              <a:pathLst>
                <a:path w="15297" h="2842" extrusionOk="0">
                  <a:moveTo>
                    <a:pt x="171" y="0"/>
                  </a:moveTo>
                  <a:cubicBezTo>
                    <a:pt x="95" y="0"/>
                    <a:pt x="28" y="55"/>
                    <a:pt x="15" y="133"/>
                  </a:cubicBezTo>
                  <a:cubicBezTo>
                    <a:pt x="0" y="220"/>
                    <a:pt x="59" y="302"/>
                    <a:pt x="145" y="317"/>
                  </a:cubicBezTo>
                  <a:lnTo>
                    <a:pt x="15102" y="2840"/>
                  </a:lnTo>
                  <a:cubicBezTo>
                    <a:pt x="15111" y="2842"/>
                    <a:pt x="15121" y="2842"/>
                    <a:pt x="15130" y="2842"/>
                  </a:cubicBezTo>
                  <a:cubicBezTo>
                    <a:pt x="15131" y="2842"/>
                    <a:pt x="15132" y="2842"/>
                    <a:pt x="15133" y="2842"/>
                  </a:cubicBezTo>
                  <a:cubicBezTo>
                    <a:pt x="15215" y="2842"/>
                    <a:pt x="15284" y="2778"/>
                    <a:pt x="15290" y="2695"/>
                  </a:cubicBezTo>
                  <a:cubicBezTo>
                    <a:pt x="15297" y="2612"/>
                    <a:pt x="15238" y="2539"/>
                    <a:pt x="15156" y="2525"/>
                  </a:cubicBezTo>
                  <a:lnTo>
                    <a:pt x="198" y="2"/>
                  </a:lnTo>
                  <a:cubicBezTo>
                    <a:pt x="189" y="1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7341840" y="4457520"/>
              <a:ext cx="295920" cy="365040"/>
            </a:xfrm>
            <a:custGeom>
              <a:avLst/>
              <a:gdLst/>
              <a:ahLst/>
              <a:cxnLst/>
              <a:rect l="l" t="t" r="r" b="b"/>
              <a:pathLst>
                <a:path w="25904" h="29051" extrusionOk="0">
                  <a:moveTo>
                    <a:pt x="25904" y="1"/>
                  </a:moveTo>
                  <a:lnTo>
                    <a:pt x="13424" y="6713"/>
                  </a:lnTo>
                  <a:lnTo>
                    <a:pt x="1" y="29051"/>
                  </a:lnTo>
                  <a:lnTo>
                    <a:pt x="10592" y="26324"/>
                  </a:lnTo>
                  <a:lnTo>
                    <a:pt x="259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</p:sp>
        <p:sp>
          <p:nvSpPr>
            <p:cNvPr id="1697" name="Google Shape;1697;p8"/>
            <p:cNvSpPr/>
            <p:nvPr/>
          </p:nvSpPr>
          <p:spPr>
            <a:xfrm>
              <a:off x="7336800" y="4453200"/>
              <a:ext cx="305640" cy="373680"/>
            </a:xfrm>
            <a:custGeom>
              <a:avLst/>
              <a:gdLst/>
              <a:ahLst/>
              <a:cxnLst/>
              <a:rect l="l" t="t" r="r" b="b"/>
              <a:pathLst>
                <a:path w="26717" h="29693" extrusionOk="0">
                  <a:moveTo>
                    <a:pt x="25461" y="1142"/>
                  </a:moveTo>
                  <a:lnTo>
                    <a:pt x="10787" y="26368"/>
                  </a:lnTo>
                  <a:lnTo>
                    <a:pt x="1081" y="28866"/>
                  </a:lnTo>
                  <a:lnTo>
                    <a:pt x="1081" y="28866"/>
                  </a:lnTo>
                  <a:lnTo>
                    <a:pt x="14057" y="7274"/>
                  </a:lnTo>
                  <a:lnTo>
                    <a:pt x="25461" y="1142"/>
                  </a:lnTo>
                  <a:close/>
                  <a:moveTo>
                    <a:pt x="26309" y="0"/>
                  </a:moveTo>
                  <a:cubicBezTo>
                    <a:pt x="26259" y="0"/>
                    <a:pt x="26207" y="13"/>
                    <a:pt x="26155" y="40"/>
                  </a:cubicBezTo>
                  <a:lnTo>
                    <a:pt x="13676" y="6752"/>
                  </a:lnTo>
                  <a:cubicBezTo>
                    <a:pt x="13625" y="6779"/>
                    <a:pt x="13582" y="6819"/>
                    <a:pt x="13553" y="6869"/>
                  </a:cubicBezTo>
                  <a:lnTo>
                    <a:pt x="129" y="29206"/>
                  </a:lnTo>
                  <a:cubicBezTo>
                    <a:pt x="0" y="29420"/>
                    <a:pt x="154" y="29692"/>
                    <a:pt x="405" y="29692"/>
                  </a:cubicBezTo>
                  <a:cubicBezTo>
                    <a:pt x="431" y="29692"/>
                    <a:pt x="457" y="29688"/>
                    <a:pt x="484" y="29682"/>
                  </a:cubicBezTo>
                  <a:lnTo>
                    <a:pt x="11075" y="26954"/>
                  </a:lnTo>
                  <a:cubicBezTo>
                    <a:pt x="11159" y="26933"/>
                    <a:pt x="11229" y="26879"/>
                    <a:pt x="11272" y="26805"/>
                  </a:cubicBezTo>
                  <a:lnTo>
                    <a:pt x="26583" y="483"/>
                  </a:lnTo>
                  <a:cubicBezTo>
                    <a:pt x="26716" y="255"/>
                    <a:pt x="26535" y="0"/>
                    <a:pt x="26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7807320" y="4411800"/>
              <a:ext cx="333360" cy="310680"/>
            </a:xfrm>
            <a:custGeom>
              <a:avLst/>
              <a:gdLst/>
              <a:ahLst/>
              <a:cxnLst/>
              <a:rect l="l" t="t" r="r" b="b"/>
              <a:pathLst>
                <a:path w="29132" h="24710" extrusionOk="0">
                  <a:moveTo>
                    <a:pt x="23521" y="0"/>
                  </a:moveTo>
                  <a:lnTo>
                    <a:pt x="1" y="974"/>
                  </a:lnTo>
                  <a:lnTo>
                    <a:pt x="5611" y="24710"/>
                  </a:lnTo>
                  <a:lnTo>
                    <a:pt x="29131" y="23736"/>
                  </a:lnTo>
                  <a:lnTo>
                    <a:pt x="23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699" name="Google Shape;1699;p8"/>
            <p:cNvSpPr/>
            <p:nvPr/>
          </p:nvSpPr>
          <p:spPr>
            <a:xfrm>
              <a:off x="7803360" y="4407840"/>
              <a:ext cx="341280" cy="318960"/>
            </a:xfrm>
            <a:custGeom>
              <a:avLst/>
              <a:gdLst/>
              <a:ahLst/>
              <a:cxnLst/>
              <a:rect l="l" t="t" r="r" b="b"/>
              <a:pathLst>
                <a:path w="29847" h="25351" extrusionOk="0">
                  <a:moveTo>
                    <a:pt x="23629" y="651"/>
                  </a:moveTo>
                  <a:lnTo>
                    <a:pt x="29088" y="23754"/>
                  </a:lnTo>
                  <a:lnTo>
                    <a:pt x="6219" y="24700"/>
                  </a:lnTo>
                  <a:lnTo>
                    <a:pt x="759" y="1599"/>
                  </a:lnTo>
                  <a:lnTo>
                    <a:pt x="23629" y="651"/>
                  </a:lnTo>
                  <a:close/>
                  <a:moveTo>
                    <a:pt x="23866" y="1"/>
                  </a:moveTo>
                  <a:lnTo>
                    <a:pt x="346" y="973"/>
                  </a:lnTo>
                  <a:cubicBezTo>
                    <a:pt x="144" y="982"/>
                    <a:pt x="0" y="1172"/>
                    <a:pt x="47" y="1367"/>
                  </a:cubicBezTo>
                  <a:lnTo>
                    <a:pt x="5657" y="25105"/>
                  </a:lnTo>
                  <a:cubicBezTo>
                    <a:pt x="5692" y="25248"/>
                    <a:pt x="5821" y="25351"/>
                    <a:pt x="5969" y="25351"/>
                  </a:cubicBezTo>
                  <a:lnTo>
                    <a:pt x="5982" y="25351"/>
                  </a:lnTo>
                  <a:lnTo>
                    <a:pt x="29502" y="24377"/>
                  </a:lnTo>
                  <a:cubicBezTo>
                    <a:pt x="29703" y="24368"/>
                    <a:pt x="29847" y="24179"/>
                    <a:pt x="29801" y="23983"/>
                  </a:cubicBezTo>
                  <a:lnTo>
                    <a:pt x="24191" y="247"/>
                  </a:lnTo>
                  <a:cubicBezTo>
                    <a:pt x="24156" y="98"/>
                    <a:pt x="24021" y="1"/>
                    <a:pt x="238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7945560" y="4467960"/>
              <a:ext cx="333000" cy="310680"/>
            </a:xfrm>
            <a:custGeom>
              <a:avLst/>
              <a:gdLst/>
              <a:ahLst/>
              <a:cxnLst/>
              <a:rect l="l" t="t" r="r" b="b"/>
              <a:pathLst>
                <a:path w="29132" h="24710" extrusionOk="0">
                  <a:moveTo>
                    <a:pt x="23521" y="0"/>
                  </a:moveTo>
                  <a:lnTo>
                    <a:pt x="1" y="974"/>
                  </a:lnTo>
                  <a:lnTo>
                    <a:pt x="5611" y="24710"/>
                  </a:lnTo>
                  <a:lnTo>
                    <a:pt x="29131" y="23736"/>
                  </a:lnTo>
                  <a:lnTo>
                    <a:pt x="23521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1701" name="Google Shape;1701;p8"/>
            <p:cNvSpPr/>
            <p:nvPr/>
          </p:nvSpPr>
          <p:spPr>
            <a:xfrm>
              <a:off x="7941600" y="4464360"/>
              <a:ext cx="341280" cy="318600"/>
            </a:xfrm>
            <a:custGeom>
              <a:avLst/>
              <a:gdLst/>
              <a:ahLst/>
              <a:cxnLst/>
              <a:rect l="l" t="t" r="r" b="b"/>
              <a:pathLst>
                <a:path w="29846" h="25352" extrusionOk="0">
                  <a:moveTo>
                    <a:pt x="23628" y="654"/>
                  </a:moveTo>
                  <a:lnTo>
                    <a:pt x="29087" y="23754"/>
                  </a:lnTo>
                  <a:lnTo>
                    <a:pt x="6218" y="24700"/>
                  </a:lnTo>
                  <a:lnTo>
                    <a:pt x="759" y="1600"/>
                  </a:lnTo>
                  <a:lnTo>
                    <a:pt x="23628" y="654"/>
                  </a:lnTo>
                  <a:close/>
                  <a:moveTo>
                    <a:pt x="23865" y="0"/>
                  </a:moveTo>
                  <a:lnTo>
                    <a:pt x="344" y="974"/>
                  </a:lnTo>
                  <a:cubicBezTo>
                    <a:pt x="144" y="983"/>
                    <a:pt x="0" y="1173"/>
                    <a:pt x="47" y="1368"/>
                  </a:cubicBezTo>
                  <a:lnTo>
                    <a:pt x="5657" y="25104"/>
                  </a:lnTo>
                  <a:cubicBezTo>
                    <a:pt x="5691" y="25249"/>
                    <a:pt x="5820" y="25351"/>
                    <a:pt x="5968" y="25351"/>
                  </a:cubicBezTo>
                  <a:lnTo>
                    <a:pt x="5981" y="25350"/>
                  </a:lnTo>
                  <a:lnTo>
                    <a:pt x="29501" y="24378"/>
                  </a:lnTo>
                  <a:cubicBezTo>
                    <a:pt x="29702" y="24369"/>
                    <a:pt x="29845" y="24178"/>
                    <a:pt x="29799" y="23984"/>
                  </a:cubicBezTo>
                  <a:lnTo>
                    <a:pt x="24189" y="248"/>
                  </a:lnTo>
                  <a:cubicBezTo>
                    <a:pt x="24155" y="99"/>
                    <a:pt x="24028" y="9"/>
                    <a:pt x="238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8312760" y="4848840"/>
              <a:ext cx="407160" cy="224280"/>
            </a:xfrm>
            <a:custGeom>
              <a:avLst/>
              <a:gdLst/>
              <a:ahLst/>
              <a:cxnLst/>
              <a:rect l="l" t="t" r="r" b="b"/>
              <a:pathLst>
                <a:path w="35592" h="17866" extrusionOk="0">
                  <a:moveTo>
                    <a:pt x="32342" y="0"/>
                  </a:moveTo>
                  <a:lnTo>
                    <a:pt x="0" y="223"/>
                  </a:lnTo>
                  <a:lnTo>
                    <a:pt x="3250" y="17866"/>
                  </a:lnTo>
                  <a:lnTo>
                    <a:pt x="35592" y="17643"/>
                  </a:lnTo>
                  <a:lnTo>
                    <a:pt x="32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703" name="Google Shape;1703;p8"/>
            <p:cNvSpPr/>
            <p:nvPr/>
          </p:nvSpPr>
          <p:spPr>
            <a:xfrm>
              <a:off x="8308800" y="4844880"/>
              <a:ext cx="415080" cy="232560"/>
            </a:xfrm>
            <a:custGeom>
              <a:avLst/>
              <a:gdLst/>
              <a:ahLst/>
              <a:cxnLst/>
              <a:rect l="l" t="t" r="r" b="b"/>
              <a:pathLst>
                <a:path w="36294" h="18504" extrusionOk="0">
                  <a:moveTo>
                    <a:pt x="32428" y="641"/>
                  </a:moveTo>
                  <a:lnTo>
                    <a:pt x="35558" y="17644"/>
                  </a:lnTo>
                  <a:lnTo>
                    <a:pt x="3868" y="17862"/>
                  </a:lnTo>
                  <a:lnTo>
                    <a:pt x="736" y="858"/>
                  </a:lnTo>
                  <a:lnTo>
                    <a:pt x="32428" y="641"/>
                  </a:lnTo>
                  <a:close/>
                  <a:moveTo>
                    <a:pt x="32691" y="0"/>
                  </a:moveTo>
                  <a:lnTo>
                    <a:pt x="351" y="221"/>
                  </a:lnTo>
                  <a:cubicBezTo>
                    <a:pt x="152" y="223"/>
                    <a:pt x="1" y="403"/>
                    <a:pt x="38" y="599"/>
                  </a:cubicBezTo>
                  <a:lnTo>
                    <a:pt x="3287" y="18243"/>
                  </a:lnTo>
                  <a:cubicBezTo>
                    <a:pt x="3315" y="18394"/>
                    <a:pt x="3447" y="18504"/>
                    <a:pt x="3602" y="18504"/>
                  </a:cubicBezTo>
                  <a:lnTo>
                    <a:pt x="3605" y="18504"/>
                  </a:lnTo>
                  <a:lnTo>
                    <a:pt x="35945" y="18283"/>
                  </a:lnTo>
                  <a:cubicBezTo>
                    <a:pt x="36144" y="18281"/>
                    <a:pt x="36294" y="18100"/>
                    <a:pt x="36258" y="17905"/>
                  </a:cubicBezTo>
                  <a:lnTo>
                    <a:pt x="33009" y="261"/>
                  </a:lnTo>
                  <a:cubicBezTo>
                    <a:pt x="32981" y="110"/>
                    <a:pt x="32848" y="0"/>
                    <a:pt x="326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7010640" y="4869000"/>
              <a:ext cx="433440" cy="223200"/>
            </a:xfrm>
            <a:custGeom>
              <a:avLst/>
              <a:gdLst/>
              <a:ahLst/>
              <a:cxnLst/>
              <a:rect l="l" t="t" r="r" b="b"/>
              <a:pathLst>
                <a:path w="37906" h="17790" extrusionOk="0">
                  <a:moveTo>
                    <a:pt x="4413" y="0"/>
                  </a:moveTo>
                  <a:lnTo>
                    <a:pt x="1" y="16947"/>
                  </a:lnTo>
                  <a:lnTo>
                    <a:pt x="33494" y="17789"/>
                  </a:lnTo>
                  <a:lnTo>
                    <a:pt x="37906" y="844"/>
                  </a:lnTo>
                  <a:lnTo>
                    <a:pt x="4413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</p:sp>
        <p:sp>
          <p:nvSpPr>
            <p:cNvPr id="1705" name="Google Shape;1705;p8"/>
            <p:cNvSpPr/>
            <p:nvPr/>
          </p:nvSpPr>
          <p:spPr>
            <a:xfrm>
              <a:off x="7006680" y="4865040"/>
              <a:ext cx="441720" cy="231480"/>
            </a:xfrm>
            <a:custGeom>
              <a:avLst/>
              <a:gdLst/>
              <a:ahLst/>
              <a:cxnLst/>
              <a:rect l="l" t="t" r="r" b="b"/>
              <a:pathLst>
                <a:path w="38629" h="18430" extrusionOk="0">
                  <a:moveTo>
                    <a:pt x="5020" y="647"/>
                  </a:moveTo>
                  <a:lnTo>
                    <a:pt x="37855" y="1473"/>
                  </a:lnTo>
                  <a:lnTo>
                    <a:pt x="33609" y="17783"/>
                  </a:lnTo>
                  <a:lnTo>
                    <a:pt x="773" y="16956"/>
                  </a:lnTo>
                  <a:lnTo>
                    <a:pt x="5020" y="647"/>
                  </a:lnTo>
                  <a:close/>
                  <a:moveTo>
                    <a:pt x="4781" y="0"/>
                  </a:moveTo>
                  <a:cubicBezTo>
                    <a:pt x="4617" y="6"/>
                    <a:pt x="4502" y="95"/>
                    <a:pt x="4464" y="240"/>
                  </a:cubicBezTo>
                  <a:lnTo>
                    <a:pt x="53" y="17186"/>
                  </a:lnTo>
                  <a:cubicBezTo>
                    <a:pt x="0" y="17387"/>
                    <a:pt x="148" y="17581"/>
                    <a:pt x="355" y="17587"/>
                  </a:cubicBezTo>
                  <a:lnTo>
                    <a:pt x="33847" y="18429"/>
                  </a:lnTo>
                  <a:lnTo>
                    <a:pt x="33855" y="18429"/>
                  </a:lnTo>
                  <a:cubicBezTo>
                    <a:pt x="34001" y="18429"/>
                    <a:pt x="34127" y="18331"/>
                    <a:pt x="34165" y="18190"/>
                  </a:cubicBezTo>
                  <a:lnTo>
                    <a:pt x="38576" y="1243"/>
                  </a:lnTo>
                  <a:cubicBezTo>
                    <a:pt x="38629" y="1044"/>
                    <a:pt x="38481" y="848"/>
                    <a:pt x="38274" y="844"/>
                  </a:cubicBezTo>
                  <a:lnTo>
                    <a:pt x="478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8566560" y="4252320"/>
              <a:ext cx="621000" cy="553320"/>
            </a:xfrm>
            <a:custGeom>
              <a:avLst/>
              <a:gdLst/>
              <a:ahLst/>
              <a:cxnLst/>
              <a:rect l="l" t="t" r="r" b="b"/>
              <a:pathLst>
                <a:path w="54219" h="43968" extrusionOk="0">
                  <a:moveTo>
                    <a:pt x="47717" y="0"/>
                  </a:moveTo>
                  <a:lnTo>
                    <a:pt x="39852" y="9543"/>
                  </a:lnTo>
                  <a:lnTo>
                    <a:pt x="29888" y="33035"/>
                  </a:lnTo>
                  <a:cubicBezTo>
                    <a:pt x="29888" y="33035"/>
                    <a:pt x="21604" y="35028"/>
                    <a:pt x="14368" y="35867"/>
                  </a:cubicBezTo>
                  <a:cubicBezTo>
                    <a:pt x="7132" y="36706"/>
                    <a:pt x="1" y="36915"/>
                    <a:pt x="1" y="36915"/>
                  </a:cubicBezTo>
                  <a:lnTo>
                    <a:pt x="105" y="41320"/>
                  </a:lnTo>
                  <a:cubicBezTo>
                    <a:pt x="105" y="41320"/>
                    <a:pt x="11432" y="42578"/>
                    <a:pt x="20556" y="42683"/>
                  </a:cubicBezTo>
                  <a:cubicBezTo>
                    <a:pt x="26830" y="42755"/>
                    <a:pt x="30475" y="43968"/>
                    <a:pt x="32925" y="43968"/>
                  </a:cubicBezTo>
                  <a:cubicBezTo>
                    <a:pt x="34037" y="43968"/>
                    <a:pt x="34903" y="43717"/>
                    <a:pt x="35656" y="42997"/>
                  </a:cubicBezTo>
                  <a:cubicBezTo>
                    <a:pt x="38068" y="40690"/>
                    <a:pt x="51072" y="15206"/>
                    <a:pt x="52646" y="10488"/>
                  </a:cubicBezTo>
                  <a:cubicBezTo>
                    <a:pt x="54219" y="5768"/>
                    <a:pt x="50233" y="1784"/>
                    <a:pt x="47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8562600" y="4248360"/>
              <a:ext cx="631080" cy="561600"/>
            </a:xfrm>
            <a:custGeom>
              <a:avLst/>
              <a:gdLst/>
              <a:ahLst/>
              <a:cxnLst/>
              <a:rect l="l" t="t" r="r" b="b"/>
              <a:pathLst>
                <a:path w="55095" h="44606" extrusionOk="0">
                  <a:moveTo>
                    <a:pt x="48046" y="1"/>
                  </a:moveTo>
                  <a:cubicBezTo>
                    <a:pt x="47945" y="1"/>
                    <a:pt x="47847" y="48"/>
                    <a:pt x="47786" y="136"/>
                  </a:cubicBezTo>
                  <a:cubicBezTo>
                    <a:pt x="47685" y="278"/>
                    <a:pt x="47715" y="475"/>
                    <a:pt x="47856" y="579"/>
                  </a:cubicBezTo>
                  <a:cubicBezTo>
                    <a:pt x="49410" y="1679"/>
                    <a:pt x="54347" y="5661"/>
                    <a:pt x="52666" y="10702"/>
                  </a:cubicBezTo>
                  <a:cubicBezTo>
                    <a:pt x="51009" y="15677"/>
                    <a:pt x="38067" y="40877"/>
                    <a:pt x="35760" y="43084"/>
                  </a:cubicBezTo>
                  <a:cubicBezTo>
                    <a:pt x="35078" y="43736"/>
                    <a:pt x="34291" y="43967"/>
                    <a:pt x="33252" y="43967"/>
                  </a:cubicBezTo>
                  <a:cubicBezTo>
                    <a:pt x="32325" y="43967"/>
                    <a:pt x="31199" y="43783"/>
                    <a:pt x="29771" y="43549"/>
                  </a:cubicBezTo>
                  <a:cubicBezTo>
                    <a:pt x="27519" y="43182"/>
                    <a:pt x="24716" y="42724"/>
                    <a:pt x="20884" y="42681"/>
                  </a:cubicBezTo>
                  <a:cubicBezTo>
                    <a:pt x="12669" y="42586"/>
                    <a:pt x="2541" y="41540"/>
                    <a:pt x="743" y="41349"/>
                  </a:cubicBezTo>
                  <a:lnTo>
                    <a:pt x="654" y="37541"/>
                  </a:lnTo>
                  <a:cubicBezTo>
                    <a:pt x="2120" y="37488"/>
                    <a:pt x="8421" y="37232"/>
                    <a:pt x="14729" y="36501"/>
                  </a:cubicBezTo>
                  <a:cubicBezTo>
                    <a:pt x="21902" y="35670"/>
                    <a:pt x="30205" y="33683"/>
                    <a:pt x="30288" y="33662"/>
                  </a:cubicBezTo>
                  <a:cubicBezTo>
                    <a:pt x="30386" y="33639"/>
                    <a:pt x="30468" y="33570"/>
                    <a:pt x="30508" y="33476"/>
                  </a:cubicBezTo>
                  <a:lnTo>
                    <a:pt x="40471" y="9986"/>
                  </a:lnTo>
                  <a:cubicBezTo>
                    <a:pt x="40541" y="9822"/>
                    <a:pt x="40465" y="9633"/>
                    <a:pt x="40301" y="9565"/>
                  </a:cubicBezTo>
                  <a:cubicBezTo>
                    <a:pt x="40261" y="9547"/>
                    <a:pt x="40218" y="9539"/>
                    <a:pt x="40176" y="9539"/>
                  </a:cubicBezTo>
                  <a:cubicBezTo>
                    <a:pt x="40052" y="9539"/>
                    <a:pt x="39933" y="9613"/>
                    <a:pt x="39881" y="9736"/>
                  </a:cubicBezTo>
                  <a:lnTo>
                    <a:pt x="29982" y="33078"/>
                  </a:lnTo>
                  <a:cubicBezTo>
                    <a:pt x="28806" y="33355"/>
                    <a:pt x="21249" y="35102"/>
                    <a:pt x="14656" y="35864"/>
                  </a:cubicBezTo>
                  <a:cubicBezTo>
                    <a:pt x="7517" y="36692"/>
                    <a:pt x="387" y="36910"/>
                    <a:pt x="315" y="36912"/>
                  </a:cubicBezTo>
                  <a:cubicBezTo>
                    <a:pt x="140" y="36917"/>
                    <a:pt x="1" y="37064"/>
                    <a:pt x="5" y="37240"/>
                  </a:cubicBezTo>
                  <a:lnTo>
                    <a:pt x="109" y="41644"/>
                  </a:lnTo>
                  <a:cubicBezTo>
                    <a:pt x="113" y="41804"/>
                    <a:pt x="235" y="41937"/>
                    <a:pt x="395" y="41955"/>
                  </a:cubicBezTo>
                  <a:cubicBezTo>
                    <a:pt x="509" y="41968"/>
                    <a:pt x="11841" y="43217"/>
                    <a:pt x="20877" y="43321"/>
                  </a:cubicBezTo>
                  <a:cubicBezTo>
                    <a:pt x="24660" y="43363"/>
                    <a:pt x="27437" y="43817"/>
                    <a:pt x="29669" y="44181"/>
                  </a:cubicBezTo>
                  <a:cubicBezTo>
                    <a:pt x="31096" y="44415"/>
                    <a:pt x="32266" y="44605"/>
                    <a:pt x="33261" y="44605"/>
                  </a:cubicBezTo>
                  <a:cubicBezTo>
                    <a:pt x="34444" y="44605"/>
                    <a:pt x="35377" y="44336"/>
                    <a:pt x="36203" y="43547"/>
                  </a:cubicBezTo>
                  <a:cubicBezTo>
                    <a:pt x="38742" y="41117"/>
                    <a:pt x="51814" y="15287"/>
                    <a:pt x="53274" y="10906"/>
                  </a:cubicBezTo>
                  <a:cubicBezTo>
                    <a:pt x="55094" y="5445"/>
                    <a:pt x="49871" y="1221"/>
                    <a:pt x="48226" y="56"/>
                  </a:cubicBezTo>
                  <a:cubicBezTo>
                    <a:pt x="48171" y="19"/>
                    <a:pt x="48108" y="1"/>
                    <a:pt x="480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8322480" y="4662720"/>
              <a:ext cx="244800" cy="113040"/>
            </a:xfrm>
            <a:custGeom>
              <a:avLst/>
              <a:gdLst/>
              <a:ahLst/>
              <a:cxnLst/>
              <a:rect l="l" t="t" r="r" b="b"/>
              <a:pathLst>
                <a:path w="21397" h="9038" extrusionOk="0">
                  <a:moveTo>
                    <a:pt x="11346" y="1"/>
                  </a:moveTo>
                  <a:cubicBezTo>
                    <a:pt x="8762" y="1"/>
                    <a:pt x="3462" y="2518"/>
                    <a:pt x="2729" y="2793"/>
                  </a:cubicBezTo>
                  <a:cubicBezTo>
                    <a:pt x="1889" y="3109"/>
                    <a:pt x="0" y="4262"/>
                    <a:pt x="317" y="4995"/>
                  </a:cubicBezTo>
                  <a:cubicBezTo>
                    <a:pt x="632" y="5729"/>
                    <a:pt x="3253" y="6044"/>
                    <a:pt x="3253" y="6044"/>
                  </a:cubicBezTo>
                  <a:cubicBezTo>
                    <a:pt x="3253" y="6044"/>
                    <a:pt x="841" y="6359"/>
                    <a:pt x="1365" y="7094"/>
                  </a:cubicBezTo>
                  <a:cubicBezTo>
                    <a:pt x="1483" y="7259"/>
                    <a:pt x="1986" y="7323"/>
                    <a:pt x="2702" y="7323"/>
                  </a:cubicBezTo>
                  <a:cubicBezTo>
                    <a:pt x="5159" y="7323"/>
                    <a:pt x="10130" y="6568"/>
                    <a:pt x="10699" y="6568"/>
                  </a:cubicBezTo>
                  <a:cubicBezTo>
                    <a:pt x="11433" y="6568"/>
                    <a:pt x="13111" y="8457"/>
                    <a:pt x="15104" y="8875"/>
                  </a:cubicBezTo>
                  <a:cubicBezTo>
                    <a:pt x="15673" y="8994"/>
                    <a:pt x="16432" y="9037"/>
                    <a:pt x="17225" y="9037"/>
                  </a:cubicBezTo>
                  <a:cubicBezTo>
                    <a:pt x="19204" y="9037"/>
                    <a:pt x="21396" y="8771"/>
                    <a:pt x="21396" y="8771"/>
                  </a:cubicBezTo>
                  <a:lnTo>
                    <a:pt x="21291" y="4367"/>
                  </a:lnTo>
                  <a:cubicBezTo>
                    <a:pt x="21291" y="4367"/>
                    <a:pt x="14159" y="1115"/>
                    <a:pt x="12272" y="172"/>
                  </a:cubicBezTo>
                  <a:cubicBezTo>
                    <a:pt x="12034" y="53"/>
                    <a:pt x="11718" y="1"/>
                    <a:pt x="11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8321400" y="4658760"/>
              <a:ext cx="249120" cy="121320"/>
            </a:xfrm>
            <a:custGeom>
              <a:avLst/>
              <a:gdLst/>
              <a:ahLst/>
              <a:cxnLst/>
              <a:rect l="l" t="t" r="r" b="b"/>
              <a:pathLst>
                <a:path w="21804" h="9678" extrusionOk="0">
                  <a:moveTo>
                    <a:pt x="11422" y="631"/>
                  </a:moveTo>
                  <a:cubicBezTo>
                    <a:pt x="11744" y="631"/>
                    <a:pt x="12015" y="676"/>
                    <a:pt x="12215" y="775"/>
                  </a:cubicBezTo>
                  <a:cubicBezTo>
                    <a:pt x="13916" y="1628"/>
                    <a:pt x="19932" y="4378"/>
                    <a:pt x="21061" y="4893"/>
                  </a:cubicBezTo>
                  <a:lnTo>
                    <a:pt x="21155" y="8804"/>
                  </a:lnTo>
                  <a:cubicBezTo>
                    <a:pt x="20496" y="8875"/>
                    <a:pt x="18824" y="9036"/>
                    <a:pt x="17299" y="9036"/>
                  </a:cubicBezTo>
                  <a:cubicBezTo>
                    <a:pt x="16530" y="9036"/>
                    <a:pt x="15799" y="8995"/>
                    <a:pt x="15255" y="8881"/>
                  </a:cubicBezTo>
                  <a:cubicBezTo>
                    <a:pt x="14164" y="8651"/>
                    <a:pt x="13156" y="7943"/>
                    <a:pt x="12348" y="7377"/>
                  </a:cubicBezTo>
                  <a:cubicBezTo>
                    <a:pt x="11677" y="6907"/>
                    <a:pt x="11194" y="6567"/>
                    <a:pt x="10784" y="6567"/>
                  </a:cubicBezTo>
                  <a:cubicBezTo>
                    <a:pt x="10588" y="6567"/>
                    <a:pt x="10050" y="6631"/>
                    <a:pt x="9037" y="6756"/>
                  </a:cubicBezTo>
                  <a:cubicBezTo>
                    <a:pt x="7591" y="6933"/>
                    <a:pt x="4286" y="7339"/>
                    <a:pt x="2629" y="7339"/>
                  </a:cubicBezTo>
                  <a:cubicBezTo>
                    <a:pt x="2154" y="7339"/>
                    <a:pt x="1815" y="7306"/>
                    <a:pt x="1693" y="7224"/>
                  </a:cubicBezTo>
                  <a:cubicBezTo>
                    <a:pt x="1775" y="7049"/>
                    <a:pt x="2594" y="6784"/>
                    <a:pt x="3380" y="6681"/>
                  </a:cubicBezTo>
                  <a:cubicBezTo>
                    <a:pt x="3540" y="6659"/>
                    <a:pt x="3660" y="6523"/>
                    <a:pt x="3658" y="6362"/>
                  </a:cubicBezTo>
                  <a:cubicBezTo>
                    <a:pt x="3658" y="6199"/>
                    <a:pt x="3537" y="6065"/>
                    <a:pt x="3377" y="6046"/>
                  </a:cubicBezTo>
                  <a:cubicBezTo>
                    <a:pt x="2198" y="5904"/>
                    <a:pt x="841" y="5524"/>
                    <a:pt x="696" y="5187"/>
                  </a:cubicBezTo>
                  <a:cubicBezTo>
                    <a:pt x="681" y="5148"/>
                    <a:pt x="687" y="5092"/>
                    <a:pt x="718" y="5019"/>
                  </a:cubicBezTo>
                  <a:cubicBezTo>
                    <a:pt x="948" y="4480"/>
                    <a:pt x="2197" y="3685"/>
                    <a:pt x="2926" y="3411"/>
                  </a:cubicBezTo>
                  <a:cubicBezTo>
                    <a:pt x="3049" y="3366"/>
                    <a:pt x="3298" y="3257"/>
                    <a:pt x="3638" y="3110"/>
                  </a:cubicBezTo>
                  <a:cubicBezTo>
                    <a:pt x="5156" y="2452"/>
                    <a:pt x="9356" y="631"/>
                    <a:pt x="11422" y="631"/>
                  </a:cubicBezTo>
                  <a:close/>
                  <a:moveTo>
                    <a:pt x="11432" y="1"/>
                  </a:moveTo>
                  <a:cubicBezTo>
                    <a:pt x="9485" y="1"/>
                    <a:pt x="6197" y="1303"/>
                    <a:pt x="3383" y="2522"/>
                  </a:cubicBezTo>
                  <a:cubicBezTo>
                    <a:pt x="3057" y="2664"/>
                    <a:pt x="2819" y="2768"/>
                    <a:pt x="2701" y="2812"/>
                  </a:cubicBezTo>
                  <a:cubicBezTo>
                    <a:pt x="2002" y="3074"/>
                    <a:pt x="479" y="3944"/>
                    <a:pt x="128" y="4769"/>
                  </a:cubicBezTo>
                  <a:cubicBezTo>
                    <a:pt x="0" y="5066"/>
                    <a:pt x="46" y="5299"/>
                    <a:pt x="107" y="5439"/>
                  </a:cubicBezTo>
                  <a:cubicBezTo>
                    <a:pt x="307" y="5905"/>
                    <a:pt x="1067" y="6213"/>
                    <a:pt x="1815" y="6407"/>
                  </a:cubicBezTo>
                  <a:cubicBezTo>
                    <a:pt x="1485" y="6545"/>
                    <a:pt x="1210" y="6728"/>
                    <a:pt x="1106" y="6970"/>
                  </a:cubicBezTo>
                  <a:cubicBezTo>
                    <a:pt x="1017" y="7175"/>
                    <a:pt x="1046" y="7396"/>
                    <a:pt x="1190" y="7598"/>
                  </a:cubicBezTo>
                  <a:cubicBezTo>
                    <a:pt x="1363" y="7840"/>
                    <a:pt x="1832" y="7964"/>
                    <a:pt x="2811" y="7964"/>
                  </a:cubicBezTo>
                  <a:cubicBezTo>
                    <a:pt x="4012" y="7964"/>
                    <a:pt x="5980" y="7777"/>
                    <a:pt x="9113" y="7391"/>
                  </a:cubicBezTo>
                  <a:cubicBezTo>
                    <a:pt x="9922" y="7293"/>
                    <a:pt x="10619" y="7207"/>
                    <a:pt x="10784" y="7207"/>
                  </a:cubicBezTo>
                  <a:cubicBezTo>
                    <a:pt x="10990" y="7207"/>
                    <a:pt x="11516" y="7576"/>
                    <a:pt x="11979" y="7901"/>
                  </a:cubicBezTo>
                  <a:cubicBezTo>
                    <a:pt x="12837" y="8501"/>
                    <a:pt x="13903" y="9251"/>
                    <a:pt x="15123" y="9507"/>
                  </a:cubicBezTo>
                  <a:cubicBezTo>
                    <a:pt x="15717" y="9633"/>
                    <a:pt x="16504" y="9677"/>
                    <a:pt x="17319" y="9677"/>
                  </a:cubicBezTo>
                  <a:cubicBezTo>
                    <a:pt x="19270" y="9677"/>
                    <a:pt x="21395" y="9422"/>
                    <a:pt x="21518" y="9406"/>
                  </a:cubicBezTo>
                  <a:cubicBezTo>
                    <a:pt x="21682" y="9387"/>
                    <a:pt x="21803" y="9247"/>
                    <a:pt x="21799" y="9081"/>
                  </a:cubicBezTo>
                  <a:lnTo>
                    <a:pt x="21695" y="4678"/>
                  </a:lnTo>
                  <a:cubicBezTo>
                    <a:pt x="21692" y="4555"/>
                    <a:pt x="21619" y="4444"/>
                    <a:pt x="21508" y="4394"/>
                  </a:cubicBezTo>
                  <a:cubicBezTo>
                    <a:pt x="21436" y="4360"/>
                    <a:pt x="14360" y="1134"/>
                    <a:pt x="12499" y="203"/>
                  </a:cubicBezTo>
                  <a:cubicBezTo>
                    <a:pt x="12220" y="63"/>
                    <a:pt x="11858" y="1"/>
                    <a:pt x="114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7181640" y="4656240"/>
              <a:ext cx="114480" cy="30240"/>
            </a:xfrm>
            <a:custGeom>
              <a:avLst/>
              <a:gdLst/>
              <a:ahLst/>
              <a:cxnLst/>
              <a:rect l="l" t="t" r="r" b="b"/>
              <a:pathLst>
                <a:path w="10069" h="2457" extrusionOk="0">
                  <a:moveTo>
                    <a:pt x="3186" y="0"/>
                  </a:moveTo>
                  <a:cubicBezTo>
                    <a:pt x="2568" y="0"/>
                    <a:pt x="2199" y="115"/>
                    <a:pt x="1994" y="256"/>
                  </a:cubicBezTo>
                  <a:cubicBezTo>
                    <a:pt x="1" y="1619"/>
                    <a:pt x="5034" y="2457"/>
                    <a:pt x="5034" y="2457"/>
                  </a:cubicBezTo>
                  <a:cubicBezTo>
                    <a:pt x="5034" y="2457"/>
                    <a:pt x="6502" y="2353"/>
                    <a:pt x="7551" y="2353"/>
                  </a:cubicBezTo>
                  <a:cubicBezTo>
                    <a:pt x="8601" y="2353"/>
                    <a:pt x="9438" y="2353"/>
                    <a:pt x="9753" y="1933"/>
                  </a:cubicBezTo>
                  <a:cubicBezTo>
                    <a:pt x="10068" y="1514"/>
                    <a:pt x="7027" y="675"/>
                    <a:pt x="5139" y="256"/>
                  </a:cubicBezTo>
                  <a:cubicBezTo>
                    <a:pt x="4308" y="71"/>
                    <a:pt x="3671" y="0"/>
                    <a:pt x="3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7194600" y="4652280"/>
              <a:ext cx="102600" cy="38160"/>
            </a:xfrm>
            <a:custGeom>
              <a:avLst/>
              <a:gdLst/>
              <a:ahLst/>
              <a:cxnLst/>
              <a:rect l="l" t="t" r="r" b="b"/>
              <a:pathLst>
                <a:path w="8982" h="3097" extrusionOk="0">
                  <a:moveTo>
                    <a:pt x="2049" y="639"/>
                  </a:moveTo>
                  <a:cubicBezTo>
                    <a:pt x="2486" y="639"/>
                    <a:pt x="3093" y="701"/>
                    <a:pt x="3930" y="887"/>
                  </a:cubicBezTo>
                  <a:cubicBezTo>
                    <a:pt x="6028" y="1353"/>
                    <a:pt x="7687" y="1890"/>
                    <a:pt x="8200" y="2183"/>
                  </a:cubicBezTo>
                  <a:cubicBezTo>
                    <a:pt x="7857" y="2351"/>
                    <a:pt x="7151" y="2351"/>
                    <a:pt x="6412" y="2351"/>
                  </a:cubicBezTo>
                  <a:cubicBezTo>
                    <a:pt x="5445" y="2351"/>
                    <a:pt x="4154" y="2438"/>
                    <a:pt x="3911" y="2454"/>
                  </a:cubicBezTo>
                  <a:cubicBezTo>
                    <a:pt x="2433" y="2203"/>
                    <a:pt x="803" y="1654"/>
                    <a:pt x="710" y="1228"/>
                  </a:cubicBezTo>
                  <a:cubicBezTo>
                    <a:pt x="689" y="1139"/>
                    <a:pt x="815" y="989"/>
                    <a:pt x="1035" y="839"/>
                  </a:cubicBezTo>
                  <a:cubicBezTo>
                    <a:pt x="1127" y="775"/>
                    <a:pt x="1400" y="639"/>
                    <a:pt x="2049" y="639"/>
                  </a:cubicBezTo>
                  <a:close/>
                  <a:moveTo>
                    <a:pt x="2045" y="1"/>
                  </a:moveTo>
                  <a:cubicBezTo>
                    <a:pt x="1438" y="1"/>
                    <a:pt x="974" y="104"/>
                    <a:pt x="673" y="310"/>
                  </a:cubicBezTo>
                  <a:cubicBezTo>
                    <a:pt x="199" y="635"/>
                    <a:pt x="1" y="989"/>
                    <a:pt x="84" y="1367"/>
                  </a:cubicBezTo>
                  <a:cubicBezTo>
                    <a:pt x="319" y="2426"/>
                    <a:pt x="3020" y="2955"/>
                    <a:pt x="3842" y="3092"/>
                  </a:cubicBezTo>
                  <a:cubicBezTo>
                    <a:pt x="3859" y="3095"/>
                    <a:pt x="3877" y="3097"/>
                    <a:pt x="3895" y="3097"/>
                  </a:cubicBezTo>
                  <a:lnTo>
                    <a:pt x="3918" y="3097"/>
                  </a:lnTo>
                  <a:cubicBezTo>
                    <a:pt x="3931" y="3095"/>
                    <a:pt x="5387" y="2993"/>
                    <a:pt x="6412" y="2993"/>
                  </a:cubicBezTo>
                  <a:cubicBezTo>
                    <a:pt x="7555" y="2993"/>
                    <a:pt x="8459" y="2993"/>
                    <a:pt x="8870" y="2445"/>
                  </a:cubicBezTo>
                  <a:cubicBezTo>
                    <a:pt x="8958" y="2328"/>
                    <a:pt x="8982" y="2174"/>
                    <a:pt x="8929" y="2038"/>
                  </a:cubicBezTo>
                  <a:cubicBezTo>
                    <a:pt x="8685" y="1379"/>
                    <a:pt x="5779" y="642"/>
                    <a:pt x="4069" y="262"/>
                  </a:cubicBezTo>
                  <a:cubicBezTo>
                    <a:pt x="3282" y="88"/>
                    <a:pt x="2603" y="1"/>
                    <a:pt x="20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6635880" y="4359240"/>
              <a:ext cx="675000" cy="547560"/>
            </a:xfrm>
            <a:custGeom>
              <a:avLst/>
              <a:gdLst/>
              <a:ahLst/>
              <a:cxnLst/>
              <a:rect l="l" t="t" r="r" b="b"/>
              <a:pathLst>
                <a:path w="58937" h="43474" extrusionOk="0">
                  <a:moveTo>
                    <a:pt x="6628" y="1"/>
                  </a:moveTo>
                  <a:cubicBezTo>
                    <a:pt x="5004" y="1"/>
                    <a:pt x="3380" y="390"/>
                    <a:pt x="2306" y="1366"/>
                  </a:cubicBezTo>
                  <a:cubicBezTo>
                    <a:pt x="1" y="3463"/>
                    <a:pt x="210" y="6295"/>
                    <a:pt x="210" y="6295"/>
                  </a:cubicBezTo>
                  <a:cubicBezTo>
                    <a:pt x="210" y="6295"/>
                    <a:pt x="1574" y="14999"/>
                    <a:pt x="4091" y="26325"/>
                  </a:cubicBezTo>
                  <a:cubicBezTo>
                    <a:pt x="6608" y="37652"/>
                    <a:pt x="9753" y="42685"/>
                    <a:pt x="11430" y="43420"/>
                  </a:cubicBezTo>
                  <a:cubicBezTo>
                    <a:pt x="11514" y="43456"/>
                    <a:pt x="11643" y="43474"/>
                    <a:pt x="11813" y="43474"/>
                  </a:cubicBezTo>
                  <a:cubicBezTo>
                    <a:pt x="15041" y="43474"/>
                    <a:pt x="33039" y="37133"/>
                    <a:pt x="37124" y="35240"/>
                  </a:cubicBezTo>
                  <a:cubicBezTo>
                    <a:pt x="39941" y="33934"/>
                    <a:pt x="42264" y="33709"/>
                    <a:pt x="43913" y="33709"/>
                  </a:cubicBezTo>
                  <a:cubicBezTo>
                    <a:pt x="44782" y="33709"/>
                    <a:pt x="45463" y="33771"/>
                    <a:pt x="45933" y="33771"/>
                  </a:cubicBezTo>
                  <a:cubicBezTo>
                    <a:pt x="47297" y="33771"/>
                    <a:pt x="49184" y="30626"/>
                    <a:pt x="50548" y="30101"/>
                  </a:cubicBezTo>
                  <a:cubicBezTo>
                    <a:pt x="50769" y="30016"/>
                    <a:pt x="51116" y="29984"/>
                    <a:pt x="51545" y="29984"/>
                  </a:cubicBezTo>
                  <a:cubicBezTo>
                    <a:pt x="52974" y="29984"/>
                    <a:pt x="55307" y="30346"/>
                    <a:pt x="56882" y="30346"/>
                  </a:cubicBezTo>
                  <a:cubicBezTo>
                    <a:pt x="57753" y="30346"/>
                    <a:pt x="58393" y="30235"/>
                    <a:pt x="58518" y="29890"/>
                  </a:cubicBezTo>
                  <a:cubicBezTo>
                    <a:pt x="58937" y="28738"/>
                    <a:pt x="55477" y="26430"/>
                    <a:pt x="54428" y="25697"/>
                  </a:cubicBezTo>
                  <a:cubicBezTo>
                    <a:pt x="53516" y="25058"/>
                    <a:pt x="51736" y="23709"/>
                    <a:pt x="50252" y="23709"/>
                  </a:cubicBezTo>
                  <a:cubicBezTo>
                    <a:pt x="50028" y="23709"/>
                    <a:pt x="49810" y="23740"/>
                    <a:pt x="49603" y="23809"/>
                  </a:cubicBezTo>
                  <a:cubicBezTo>
                    <a:pt x="48030" y="24333"/>
                    <a:pt x="43835" y="29996"/>
                    <a:pt x="42683" y="30626"/>
                  </a:cubicBezTo>
                  <a:cubicBezTo>
                    <a:pt x="41615" y="31208"/>
                    <a:pt x="32016" y="31790"/>
                    <a:pt x="26185" y="31790"/>
                  </a:cubicBezTo>
                  <a:cubicBezTo>
                    <a:pt x="25715" y="31790"/>
                    <a:pt x="25269" y="31786"/>
                    <a:pt x="24854" y="31778"/>
                  </a:cubicBezTo>
                  <a:cubicBezTo>
                    <a:pt x="19295" y="31673"/>
                    <a:pt x="18771" y="31569"/>
                    <a:pt x="18771" y="31569"/>
                  </a:cubicBezTo>
                  <a:cubicBezTo>
                    <a:pt x="18771" y="31569"/>
                    <a:pt x="14576" y="13636"/>
                    <a:pt x="14576" y="10174"/>
                  </a:cubicBezTo>
                  <a:cubicBezTo>
                    <a:pt x="14576" y="6956"/>
                    <a:pt x="13677" y="2019"/>
                    <a:pt x="10311" y="672"/>
                  </a:cubicBezTo>
                  <a:cubicBezTo>
                    <a:pt x="9283" y="260"/>
                    <a:pt x="7955" y="1"/>
                    <a:pt x="66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6632640" y="4355640"/>
              <a:ext cx="681480" cy="555120"/>
            </a:xfrm>
            <a:custGeom>
              <a:avLst/>
              <a:gdLst/>
              <a:ahLst/>
              <a:cxnLst/>
              <a:rect l="l" t="t" r="r" b="b"/>
              <a:pathLst>
                <a:path w="59542" h="44093" extrusionOk="0">
                  <a:moveTo>
                    <a:pt x="6943" y="625"/>
                  </a:moveTo>
                  <a:cubicBezTo>
                    <a:pt x="8184" y="625"/>
                    <a:pt x="9451" y="864"/>
                    <a:pt x="10497" y="1282"/>
                  </a:cubicBezTo>
                  <a:cubicBezTo>
                    <a:pt x="13493" y="2483"/>
                    <a:pt x="14561" y="6825"/>
                    <a:pt x="14561" y="10487"/>
                  </a:cubicBezTo>
                  <a:cubicBezTo>
                    <a:pt x="14561" y="13946"/>
                    <a:pt x="18592" y="31221"/>
                    <a:pt x="18764" y="31955"/>
                  </a:cubicBezTo>
                  <a:cubicBezTo>
                    <a:pt x="18793" y="32078"/>
                    <a:pt x="18890" y="32172"/>
                    <a:pt x="19013" y="32196"/>
                  </a:cubicBezTo>
                  <a:cubicBezTo>
                    <a:pt x="19070" y="32207"/>
                    <a:pt x="19721" y="32309"/>
                    <a:pt x="25151" y="32412"/>
                  </a:cubicBezTo>
                  <a:cubicBezTo>
                    <a:pt x="25548" y="32419"/>
                    <a:pt x="25978" y="32423"/>
                    <a:pt x="26436" y="32423"/>
                  </a:cubicBezTo>
                  <a:cubicBezTo>
                    <a:pt x="32107" y="32423"/>
                    <a:pt x="41956" y="31863"/>
                    <a:pt x="43139" y="31220"/>
                  </a:cubicBezTo>
                  <a:cubicBezTo>
                    <a:pt x="43650" y="30940"/>
                    <a:pt x="44520" y="29972"/>
                    <a:pt x="45895" y="28417"/>
                  </a:cubicBezTo>
                  <a:cubicBezTo>
                    <a:pt x="47360" y="26761"/>
                    <a:pt x="49183" y="24700"/>
                    <a:pt x="50009" y="24425"/>
                  </a:cubicBezTo>
                  <a:cubicBezTo>
                    <a:pt x="50183" y="24367"/>
                    <a:pt x="50369" y="24340"/>
                    <a:pt x="50562" y="24340"/>
                  </a:cubicBezTo>
                  <a:cubicBezTo>
                    <a:pt x="51825" y="24340"/>
                    <a:pt x="53410" y="25466"/>
                    <a:pt x="54320" y="26109"/>
                  </a:cubicBezTo>
                  <a:lnTo>
                    <a:pt x="54769" y="26425"/>
                  </a:lnTo>
                  <a:cubicBezTo>
                    <a:pt x="58126" y="28754"/>
                    <a:pt x="58663" y="29706"/>
                    <a:pt x="58521" y="30094"/>
                  </a:cubicBezTo>
                  <a:cubicBezTo>
                    <a:pt x="58455" y="30275"/>
                    <a:pt x="57944" y="30335"/>
                    <a:pt x="57280" y="30335"/>
                  </a:cubicBezTo>
                  <a:cubicBezTo>
                    <a:pt x="56367" y="30335"/>
                    <a:pt x="55164" y="30222"/>
                    <a:pt x="54424" y="30152"/>
                  </a:cubicBezTo>
                  <a:cubicBezTo>
                    <a:pt x="53453" y="30060"/>
                    <a:pt x="52561" y="29976"/>
                    <a:pt x="51862" y="29976"/>
                  </a:cubicBezTo>
                  <a:cubicBezTo>
                    <a:pt x="51387" y="29976"/>
                    <a:pt x="51000" y="30014"/>
                    <a:pt x="50736" y="30116"/>
                  </a:cubicBezTo>
                  <a:cubicBezTo>
                    <a:pt x="50064" y="30373"/>
                    <a:pt x="49347" y="31133"/>
                    <a:pt x="48585" y="31937"/>
                  </a:cubicBezTo>
                  <a:cubicBezTo>
                    <a:pt x="47775" y="32792"/>
                    <a:pt x="46857" y="33763"/>
                    <a:pt x="46238" y="33763"/>
                  </a:cubicBezTo>
                  <a:cubicBezTo>
                    <a:pt x="46042" y="33763"/>
                    <a:pt x="45810" y="33753"/>
                    <a:pt x="45542" y="33740"/>
                  </a:cubicBezTo>
                  <a:cubicBezTo>
                    <a:pt x="45178" y="33723"/>
                    <a:pt x="44740" y="33702"/>
                    <a:pt x="44236" y="33702"/>
                  </a:cubicBezTo>
                  <a:cubicBezTo>
                    <a:pt x="42566" y="33702"/>
                    <a:pt x="40169" y="33929"/>
                    <a:pt x="37294" y="35261"/>
                  </a:cubicBezTo>
                  <a:cubicBezTo>
                    <a:pt x="32333" y="37562"/>
                    <a:pt x="14974" y="43481"/>
                    <a:pt x="12165" y="43481"/>
                  </a:cubicBezTo>
                  <a:cubicBezTo>
                    <a:pt x="12030" y="43481"/>
                    <a:pt x="11928" y="43467"/>
                    <a:pt x="11864" y="43438"/>
                  </a:cubicBezTo>
                  <a:cubicBezTo>
                    <a:pt x="10557" y="42867"/>
                    <a:pt x="7381" y="38606"/>
                    <a:pt x="4706" y="26569"/>
                  </a:cubicBezTo>
                  <a:cubicBezTo>
                    <a:pt x="2268" y="15599"/>
                    <a:pt x="897" y="6985"/>
                    <a:pt x="831" y="6573"/>
                  </a:cubicBezTo>
                  <a:cubicBezTo>
                    <a:pt x="822" y="6381"/>
                    <a:pt x="731" y="3820"/>
                    <a:pt x="2825" y="1916"/>
                  </a:cubicBezTo>
                  <a:cubicBezTo>
                    <a:pt x="3817" y="1014"/>
                    <a:pt x="5359" y="625"/>
                    <a:pt x="6943" y="625"/>
                  </a:cubicBezTo>
                  <a:close/>
                  <a:moveTo>
                    <a:pt x="6908" y="0"/>
                  </a:moveTo>
                  <a:cubicBezTo>
                    <a:pt x="5250" y="0"/>
                    <a:pt x="3553" y="389"/>
                    <a:pt x="2395" y="1442"/>
                  </a:cubicBezTo>
                  <a:cubicBezTo>
                    <a:pt x="1" y="3619"/>
                    <a:pt x="185" y="6510"/>
                    <a:pt x="194" y="6632"/>
                  </a:cubicBezTo>
                  <a:cubicBezTo>
                    <a:pt x="194" y="6640"/>
                    <a:pt x="195" y="6649"/>
                    <a:pt x="197" y="6658"/>
                  </a:cubicBezTo>
                  <a:cubicBezTo>
                    <a:pt x="210" y="6744"/>
                    <a:pt x="1591" y="15501"/>
                    <a:pt x="4080" y="26708"/>
                  </a:cubicBezTo>
                  <a:cubicBezTo>
                    <a:pt x="6466" y="37440"/>
                    <a:pt x="9579" y="43138"/>
                    <a:pt x="11606" y="44026"/>
                  </a:cubicBezTo>
                  <a:cubicBezTo>
                    <a:pt x="11711" y="44071"/>
                    <a:pt x="11869" y="44093"/>
                    <a:pt x="12077" y="44093"/>
                  </a:cubicBezTo>
                  <a:cubicBezTo>
                    <a:pt x="15683" y="44093"/>
                    <a:pt x="33948" y="37518"/>
                    <a:pt x="37562" y="35843"/>
                  </a:cubicBezTo>
                  <a:cubicBezTo>
                    <a:pt x="40317" y="34565"/>
                    <a:pt x="42559" y="34341"/>
                    <a:pt x="44188" y="34341"/>
                  </a:cubicBezTo>
                  <a:cubicBezTo>
                    <a:pt x="44687" y="34341"/>
                    <a:pt x="45129" y="34362"/>
                    <a:pt x="45510" y="34380"/>
                  </a:cubicBezTo>
                  <a:cubicBezTo>
                    <a:pt x="45790" y="34392"/>
                    <a:pt x="46033" y="34403"/>
                    <a:pt x="46236" y="34403"/>
                  </a:cubicBezTo>
                  <a:cubicBezTo>
                    <a:pt x="47133" y="34403"/>
                    <a:pt x="48064" y="33419"/>
                    <a:pt x="49049" y="32375"/>
                  </a:cubicBezTo>
                  <a:cubicBezTo>
                    <a:pt x="49727" y="31659"/>
                    <a:pt x="50427" y="30918"/>
                    <a:pt x="50965" y="30712"/>
                  </a:cubicBezTo>
                  <a:cubicBezTo>
                    <a:pt x="51145" y="30642"/>
                    <a:pt x="51451" y="30615"/>
                    <a:pt x="51833" y="30615"/>
                  </a:cubicBezTo>
                  <a:cubicBezTo>
                    <a:pt x="52533" y="30615"/>
                    <a:pt x="53485" y="30706"/>
                    <a:pt x="54362" y="30789"/>
                  </a:cubicBezTo>
                  <a:cubicBezTo>
                    <a:pt x="55499" y="30897"/>
                    <a:pt x="56456" y="30980"/>
                    <a:pt x="57211" y="30980"/>
                  </a:cubicBezTo>
                  <a:cubicBezTo>
                    <a:pt x="58280" y="30980"/>
                    <a:pt x="58940" y="30813"/>
                    <a:pt x="59121" y="30313"/>
                  </a:cubicBezTo>
                  <a:cubicBezTo>
                    <a:pt x="59542" y="29158"/>
                    <a:pt x="57453" y="27509"/>
                    <a:pt x="55134" y="25898"/>
                  </a:cubicBezTo>
                  <a:lnTo>
                    <a:pt x="54689" y="25588"/>
                  </a:lnTo>
                  <a:cubicBezTo>
                    <a:pt x="53716" y="24899"/>
                    <a:pt x="52027" y="23704"/>
                    <a:pt x="50543" y="23704"/>
                  </a:cubicBezTo>
                  <a:cubicBezTo>
                    <a:pt x="50290" y="23704"/>
                    <a:pt x="50042" y="23739"/>
                    <a:pt x="49805" y="23817"/>
                  </a:cubicBezTo>
                  <a:cubicBezTo>
                    <a:pt x="48817" y="24147"/>
                    <a:pt x="47087" y="26102"/>
                    <a:pt x="45415" y="27992"/>
                  </a:cubicBezTo>
                  <a:cubicBezTo>
                    <a:pt x="44362" y="29184"/>
                    <a:pt x="43271" y="30417"/>
                    <a:pt x="42832" y="30656"/>
                  </a:cubicBezTo>
                  <a:cubicBezTo>
                    <a:pt x="41898" y="31166"/>
                    <a:pt x="32607" y="31784"/>
                    <a:pt x="26533" y="31784"/>
                  </a:cubicBezTo>
                  <a:cubicBezTo>
                    <a:pt x="26055" y="31784"/>
                    <a:pt x="25596" y="31780"/>
                    <a:pt x="25163" y="31772"/>
                  </a:cubicBezTo>
                  <a:cubicBezTo>
                    <a:pt x="21161" y="31696"/>
                    <a:pt x="19781" y="31621"/>
                    <a:pt x="19335" y="31587"/>
                  </a:cubicBezTo>
                  <a:cubicBezTo>
                    <a:pt x="18854" y="29514"/>
                    <a:pt x="15201" y="13666"/>
                    <a:pt x="15201" y="10487"/>
                  </a:cubicBezTo>
                  <a:cubicBezTo>
                    <a:pt x="15201" y="6616"/>
                    <a:pt x="14028" y="2007"/>
                    <a:pt x="10736" y="689"/>
                  </a:cubicBezTo>
                  <a:cubicBezTo>
                    <a:pt x="9734" y="288"/>
                    <a:pt x="8335" y="0"/>
                    <a:pt x="69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6635880" y="4359240"/>
              <a:ext cx="214560" cy="524520"/>
            </a:xfrm>
            <a:custGeom>
              <a:avLst/>
              <a:gdLst/>
              <a:ahLst/>
              <a:cxnLst/>
              <a:rect l="l" t="t" r="r" b="b"/>
              <a:pathLst>
                <a:path w="18772" h="41669" extrusionOk="0">
                  <a:moveTo>
                    <a:pt x="6628" y="1"/>
                  </a:moveTo>
                  <a:cubicBezTo>
                    <a:pt x="5004" y="1"/>
                    <a:pt x="3380" y="390"/>
                    <a:pt x="2306" y="1366"/>
                  </a:cubicBezTo>
                  <a:cubicBezTo>
                    <a:pt x="1" y="3463"/>
                    <a:pt x="210" y="6295"/>
                    <a:pt x="210" y="6295"/>
                  </a:cubicBezTo>
                  <a:cubicBezTo>
                    <a:pt x="210" y="6295"/>
                    <a:pt x="1574" y="14999"/>
                    <a:pt x="4091" y="26325"/>
                  </a:cubicBezTo>
                  <a:cubicBezTo>
                    <a:pt x="5886" y="34405"/>
                    <a:pt x="7999" y="39270"/>
                    <a:pt x="9673" y="41668"/>
                  </a:cubicBezTo>
                  <a:cubicBezTo>
                    <a:pt x="11014" y="41488"/>
                    <a:pt x="12318" y="41088"/>
                    <a:pt x="13529" y="40482"/>
                  </a:cubicBezTo>
                  <a:cubicBezTo>
                    <a:pt x="17304" y="38595"/>
                    <a:pt x="18771" y="31569"/>
                    <a:pt x="18771" y="31569"/>
                  </a:cubicBezTo>
                  <a:cubicBezTo>
                    <a:pt x="18771" y="31569"/>
                    <a:pt x="14577" y="13636"/>
                    <a:pt x="14577" y="10174"/>
                  </a:cubicBezTo>
                  <a:cubicBezTo>
                    <a:pt x="14577" y="6956"/>
                    <a:pt x="13678" y="2019"/>
                    <a:pt x="10311" y="672"/>
                  </a:cubicBezTo>
                  <a:cubicBezTo>
                    <a:pt x="9283" y="260"/>
                    <a:pt x="7955" y="1"/>
                    <a:pt x="6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6632640" y="4355640"/>
              <a:ext cx="221400" cy="532440"/>
            </a:xfrm>
            <a:custGeom>
              <a:avLst/>
              <a:gdLst/>
              <a:ahLst/>
              <a:cxnLst/>
              <a:rect l="l" t="t" r="r" b="b"/>
              <a:pathLst>
                <a:path w="19398" h="42303" extrusionOk="0">
                  <a:moveTo>
                    <a:pt x="6943" y="625"/>
                  </a:moveTo>
                  <a:cubicBezTo>
                    <a:pt x="8184" y="625"/>
                    <a:pt x="9450" y="865"/>
                    <a:pt x="10496" y="1282"/>
                  </a:cubicBezTo>
                  <a:cubicBezTo>
                    <a:pt x="13493" y="2483"/>
                    <a:pt x="14559" y="6825"/>
                    <a:pt x="14559" y="10487"/>
                  </a:cubicBezTo>
                  <a:cubicBezTo>
                    <a:pt x="14559" y="13870"/>
                    <a:pt x="18418" y="30477"/>
                    <a:pt x="18747" y="31885"/>
                  </a:cubicBezTo>
                  <a:cubicBezTo>
                    <a:pt x="18583" y="32602"/>
                    <a:pt x="17088" y="38810"/>
                    <a:pt x="13688" y="40510"/>
                  </a:cubicBezTo>
                  <a:cubicBezTo>
                    <a:pt x="12568" y="41071"/>
                    <a:pt x="11367" y="41450"/>
                    <a:pt x="10128" y="41636"/>
                  </a:cubicBezTo>
                  <a:cubicBezTo>
                    <a:pt x="8923" y="39849"/>
                    <a:pt x="6713" y="35606"/>
                    <a:pt x="4706" y="26569"/>
                  </a:cubicBezTo>
                  <a:cubicBezTo>
                    <a:pt x="2219" y="15384"/>
                    <a:pt x="843" y="6646"/>
                    <a:pt x="832" y="6585"/>
                  </a:cubicBezTo>
                  <a:cubicBezTo>
                    <a:pt x="831" y="6558"/>
                    <a:pt x="668" y="3877"/>
                    <a:pt x="2825" y="1916"/>
                  </a:cubicBezTo>
                  <a:cubicBezTo>
                    <a:pt x="3818" y="1014"/>
                    <a:pt x="5360" y="625"/>
                    <a:pt x="6943" y="625"/>
                  </a:cubicBezTo>
                  <a:close/>
                  <a:moveTo>
                    <a:pt x="6908" y="0"/>
                  </a:moveTo>
                  <a:cubicBezTo>
                    <a:pt x="5250" y="0"/>
                    <a:pt x="3553" y="389"/>
                    <a:pt x="2395" y="1442"/>
                  </a:cubicBezTo>
                  <a:cubicBezTo>
                    <a:pt x="1" y="3619"/>
                    <a:pt x="185" y="6510"/>
                    <a:pt x="197" y="6658"/>
                  </a:cubicBezTo>
                  <a:cubicBezTo>
                    <a:pt x="210" y="6744"/>
                    <a:pt x="1591" y="15501"/>
                    <a:pt x="4080" y="26708"/>
                  </a:cubicBezTo>
                  <a:cubicBezTo>
                    <a:pt x="6176" y="36136"/>
                    <a:pt x="8510" y="40439"/>
                    <a:pt x="9714" y="42164"/>
                  </a:cubicBezTo>
                  <a:cubicBezTo>
                    <a:pt x="9774" y="42251"/>
                    <a:pt x="9872" y="42302"/>
                    <a:pt x="9977" y="42302"/>
                  </a:cubicBezTo>
                  <a:cubicBezTo>
                    <a:pt x="9991" y="42302"/>
                    <a:pt x="10005" y="42301"/>
                    <a:pt x="10020" y="42298"/>
                  </a:cubicBezTo>
                  <a:cubicBezTo>
                    <a:pt x="11396" y="42113"/>
                    <a:pt x="12732" y="41703"/>
                    <a:pt x="13975" y="41082"/>
                  </a:cubicBezTo>
                  <a:cubicBezTo>
                    <a:pt x="17844" y="39148"/>
                    <a:pt x="19327" y="32240"/>
                    <a:pt x="19389" y="31948"/>
                  </a:cubicBezTo>
                  <a:cubicBezTo>
                    <a:pt x="19398" y="31902"/>
                    <a:pt x="19398" y="31854"/>
                    <a:pt x="19386" y="31808"/>
                  </a:cubicBezTo>
                  <a:cubicBezTo>
                    <a:pt x="19345" y="31630"/>
                    <a:pt x="15201" y="13873"/>
                    <a:pt x="15201" y="10487"/>
                  </a:cubicBezTo>
                  <a:cubicBezTo>
                    <a:pt x="15201" y="6616"/>
                    <a:pt x="14028" y="2007"/>
                    <a:pt x="10734" y="689"/>
                  </a:cubicBezTo>
                  <a:cubicBezTo>
                    <a:pt x="9733" y="288"/>
                    <a:pt x="8335" y="0"/>
                    <a:pt x="69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7203240" y="4707360"/>
              <a:ext cx="102600" cy="28080"/>
            </a:xfrm>
            <a:custGeom>
              <a:avLst/>
              <a:gdLst/>
              <a:ahLst/>
              <a:cxnLst/>
              <a:rect l="l" t="t" r="r" b="b"/>
              <a:pathLst>
                <a:path w="9020" h="2307" extrusionOk="0">
                  <a:moveTo>
                    <a:pt x="1782" y="0"/>
                  </a:moveTo>
                  <a:cubicBezTo>
                    <a:pt x="839" y="0"/>
                    <a:pt x="0" y="315"/>
                    <a:pt x="0" y="315"/>
                  </a:cubicBezTo>
                  <a:lnTo>
                    <a:pt x="9019" y="2306"/>
                  </a:lnTo>
                  <a:cubicBezTo>
                    <a:pt x="9019" y="2306"/>
                    <a:pt x="2727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7198920" y="4703040"/>
              <a:ext cx="110520" cy="36360"/>
            </a:xfrm>
            <a:custGeom>
              <a:avLst/>
              <a:gdLst/>
              <a:ahLst/>
              <a:cxnLst/>
              <a:rect l="l" t="t" r="r" b="b"/>
              <a:pathLst>
                <a:path w="9724" h="2949" extrusionOk="0">
                  <a:moveTo>
                    <a:pt x="2146" y="0"/>
                  </a:moveTo>
                  <a:cubicBezTo>
                    <a:pt x="1154" y="0"/>
                    <a:pt x="287" y="321"/>
                    <a:pt x="251" y="336"/>
                  </a:cubicBezTo>
                  <a:cubicBezTo>
                    <a:pt x="84" y="397"/>
                    <a:pt x="0" y="582"/>
                    <a:pt x="63" y="747"/>
                  </a:cubicBezTo>
                  <a:cubicBezTo>
                    <a:pt x="111" y="876"/>
                    <a:pt x="233" y="956"/>
                    <a:pt x="362" y="956"/>
                  </a:cubicBezTo>
                  <a:cubicBezTo>
                    <a:pt x="400" y="956"/>
                    <a:pt x="438" y="949"/>
                    <a:pt x="475" y="935"/>
                  </a:cubicBezTo>
                  <a:cubicBezTo>
                    <a:pt x="482" y="932"/>
                    <a:pt x="1274" y="640"/>
                    <a:pt x="2146" y="640"/>
                  </a:cubicBezTo>
                  <a:cubicBezTo>
                    <a:pt x="2796" y="640"/>
                    <a:pt x="6764" y="2010"/>
                    <a:pt x="9271" y="2929"/>
                  </a:cubicBezTo>
                  <a:cubicBezTo>
                    <a:pt x="9306" y="2941"/>
                    <a:pt x="9343" y="2948"/>
                    <a:pt x="9381" y="2948"/>
                  </a:cubicBezTo>
                  <a:lnTo>
                    <a:pt x="9383" y="2948"/>
                  </a:lnTo>
                  <a:cubicBezTo>
                    <a:pt x="9536" y="2947"/>
                    <a:pt x="9670" y="2835"/>
                    <a:pt x="9696" y="2683"/>
                  </a:cubicBezTo>
                  <a:cubicBezTo>
                    <a:pt x="9724" y="2531"/>
                    <a:pt x="9637" y="2380"/>
                    <a:pt x="9492" y="2327"/>
                  </a:cubicBezTo>
                  <a:cubicBezTo>
                    <a:pt x="8842" y="2089"/>
                    <a:pt x="3118" y="0"/>
                    <a:pt x="21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7205400" y="4683240"/>
              <a:ext cx="91800" cy="32400"/>
            </a:xfrm>
            <a:custGeom>
              <a:avLst/>
              <a:gdLst/>
              <a:ahLst/>
              <a:cxnLst/>
              <a:rect l="l" t="t" r="r" b="b"/>
              <a:pathLst>
                <a:path w="8077" h="2617" extrusionOk="0">
                  <a:moveTo>
                    <a:pt x="1456" y="1"/>
                  </a:moveTo>
                  <a:cubicBezTo>
                    <a:pt x="657" y="1"/>
                    <a:pt x="1" y="206"/>
                    <a:pt x="1" y="206"/>
                  </a:cubicBezTo>
                  <a:lnTo>
                    <a:pt x="8076" y="2616"/>
                  </a:lnTo>
                  <a:cubicBezTo>
                    <a:pt x="8076" y="2616"/>
                    <a:pt x="4196" y="940"/>
                    <a:pt x="2937" y="310"/>
                  </a:cubicBezTo>
                  <a:cubicBezTo>
                    <a:pt x="2465" y="75"/>
                    <a:pt x="1935" y="1"/>
                    <a:pt x="1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7201440" y="4679280"/>
              <a:ext cx="100440" cy="39960"/>
            </a:xfrm>
            <a:custGeom>
              <a:avLst/>
              <a:gdLst/>
              <a:ahLst/>
              <a:cxnLst/>
              <a:rect l="l" t="t" r="r" b="b"/>
              <a:pathLst>
                <a:path w="8780" h="3258" extrusionOk="0">
                  <a:moveTo>
                    <a:pt x="1812" y="0"/>
                  </a:moveTo>
                  <a:cubicBezTo>
                    <a:pt x="984" y="0"/>
                    <a:pt x="310" y="205"/>
                    <a:pt x="264" y="219"/>
                  </a:cubicBezTo>
                  <a:cubicBezTo>
                    <a:pt x="96" y="272"/>
                    <a:pt x="1" y="452"/>
                    <a:pt x="53" y="620"/>
                  </a:cubicBezTo>
                  <a:cubicBezTo>
                    <a:pt x="96" y="757"/>
                    <a:pt x="223" y="846"/>
                    <a:pt x="360" y="846"/>
                  </a:cubicBezTo>
                  <a:cubicBezTo>
                    <a:pt x="391" y="846"/>
                    <a:pt x="423" y="841"/>
                    <a:pt x="455" y="831"/>
                  </a:cubicBezTo>
                  <a:cubicBezTo>
                    <a:pt x="465" y="827"/>
                    <a:pt x="1082" y="640"/>
                    <a:pt x="1818" y="640"/>
                  </a:cubicBezTo>
                  <a:cubicBezTo>
                    <a:pt x="2255" y="640"/>
                    <a:pt x="2734" y="706"/>
                    <a:pt x="3154" y="916"/>
                  </a:cubicBezTo>
                  <a:cubicBezTo>
                    <a:pt x="4406" y="1543"/>
                    <a:pt x="8150" y="3162"/>
                    <a:pt x="8308" y="3231"/>
                  </a:cubicBezTo>
                  <a:cubicBezTo>
                    <a:pt x="8348" y="3249"/>
                    <a:pt x="8392" y="3257"/>
                    <a:pt x="8435" y="3257"/>
                  </a:cubicBezTo>
                  <a:cubicBezTo>
                    <a:pt x="8586" y="3257"/>
                    <a:pt x="8718" y="3151"/>
                    <a:pt x="8749" y="3001"/>
                  </a:cubicBezTo>
                  <a:cubicBezTo>
                    <a:pt x="8780" y="2853"/>
                    <a:pt x="8701" y="2702"/>
                    <a:pt x="8561" y="2642"/>
                  </a:cubicBezTo>
                  <a:cubicBezTo>
                    <a:pt x="8523" y="2626"/>
                    <a:pt x="4675" y="961"/>
                    <a:pt x="3439" y="343"/>
                  </a:cubicBezTo>
                  <a:cubicBezTo>
                    <a:pt x="2915" y="81"/>
                    <a:pt x="2333" y="0"/>
                    <a:pt x="18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7084080" y="4379760"/>
              <a:ext cx="233280" cy="217080"/>
            </a:xfrm>
            <a:custGeom>
              <a:avLst/>
              <a:gdLst/>
              <a:ahLst/>
              <a:cxnLst/>
              <a:rect l="l" t="t" r="r" b="b"/>
              <a:pathLst>
                <a:path w="20416" h="17304" extrusionOk="0">
                  <a:moveTo>
                    <a:pt x="4812" y="0"/>
                  </a:moveTo>
                  <a:cubicBezTo>
                    <a:pt x="4157" y="0"/>
                    <a:pt x="2866" y="315"/>
                    <a:pt x="1679" y="2466"/>
                  </a:cubicBezTo>
                  <a:cubicBezTo>
                    <a:pt x="1" y="5507"/>
                    <a:pt x="1" y="8129"/>
                    <a:pt x="2413" y="9805"/>
                  </a:cubicBezTo>
                  <a:cubicBezTo>
                    <a:pt x="4824" y="11483"/>
                    <a:pt x="11328" y="13058"/>
                    <a:pt x="12900" y="14210"/>
                  </a:cubicBezTo>
                  <a:cubicBezTo>
                    <a:pt x="14473" y="15364"/>
                    <a:pt x="15836" y="16938"/>
                    <a:pt x="16676" y="17146"/>
                  </a:cubicBezTo>
                  <a:cubicBezTo>
                    <a:pt x="16920" y="17207"/>
                    <a:pt x="17360" y="17304"/>
                    <a:pt x="17841" y="17304"/>
                  </a:cubicBezTo>
                  <a:cubicBezTo>
                    <a:pt x="19010" y="17304"/>
                    <a:pt x="20415" y="16732"/>
                    <a:pt x="19821" y="13686"/>
                  </a:cubicBezTo>
                  <a:cubicBezTo>
                    <a:pt x="18983" y="9386"/>
                    <a:pt x="12795" y="4876"/>
                    <a:pt x="9650" y="2360"/>
                  </a:cubicBezTo>
                  <a:cubicBezTo>
                    <a:pt x="6954" y="204"/>
                    <a:pt x="5645" y="50"/>
                    <a:pt x="5324" y="50"/>
                  </a:cubicBezTo>
                  <a:cubicBezTo>
                    <a:pt x="5271" y="50"/>
                    <a:pt x="5245" y="54"/>
                    <a:pt x="5245" y="54"/>
                  </a:cubicBezTo>
                  <a:cubicBezTo>
                    <a:pt x="5245" y="54"/>
                    <a:pt x="5083" y="0"/>
                    <a:pt x="48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7079040" y="4376160"/>
              <a:ext cx="238680" cy="225360"/>
            </a:xfrm>
            <a:custGeom>
              <a:avLst/>
              <a:gdLst/>
              <a:ahLst/>
              <a:cxnLst/>
              <a:rect l="l" t="t" r="r" b="b"/>
              <a:pathLst>
                <a:path w="20926" h="17949" extrusionOk="0">
                  <a:moveTo>
                    <a:pt x="5312" y="639"/>
                  </a:moveTo>
                  <a:cubicBezTo>
                    <a:pt x="5416" y="639"/>
                    <a:pt x="5520" y="652"/>
                    <a:pt x="5623" y="678"/>
                  </a:cubicBezTo>
                  <a:cubicBezTo>
                    <a:pt x="5657" y="688"/>
                    <a:pt x="5692" y="693"/>
                    <a:pt x="5728" y="693"/>
                  </a:cubicBezTo>
                  <a:cubicBezTo>
                    <a:pt x="5740" y="693"/>
                    <a:pt x="5753" y="692"/>
                    <a:pt x="5765" y="691"/>
                  </a:cubicBezTo>
                  <a:cubicBezTo>
                    <a:pt x="5766" y="691"/>
                    <a:pt x="5776" y="690"/>
                    <a:pt x="5795" y="690"/>
                  </a:cubicBezTo>
                  <a:cubicBezTo>
                    <a:pt x="6000" y="690"/>
                    <a:pt x="7248" y="789"/>
                    <a:pt x="9925" y="2931"/>
                  </a:cubicBezTo>
                  <a:cubicBezTo>
                    <a:pt x="10215" y="3163"/>
                    <a:pt x="10528" y="3410"/>
                    <a:pt x="10862" y="3674"/>
                  </a:cubicBezTo>
                  <a:cubicBezTo>
                    <a:pt x="14201" y="6304"/>
                    <a:pt x="19244" y="10280"/>
                    <a:pt x="19984" y="14068"/>
                  </a:cubicBezTo>
                  <a:cubicBezTo>
                    <a:pt x="20252" y="15443"/>
                    <a:pt x="20124" y="16389"/>
                    <a:pt x="19603" y="16884"/>
                  </a:cubicBezTo>
                  <a:cubicBezTo>
                    <a:pt x="19309" y="17163"/>
                    <a:pt x="18867" y="17305"/>
                    <a:pt x="18313" y="17305"/>
                  </a:cubicBezTo>
                  <a:cubicBezTo>
                    <a:pt x="17987" y="17305"/>
                    <a:pt x="17624" y="17256"/>
                    <a:pt x="17229" y="17158"/>
                  </a:cubicBezTo>
                  <a:cubicBezTo>
                    <a:pt x="16804" y="17052"/>
                    <a:pt x="16107" y="16433"/>
                    <a:pt x="15369" y="15775"/>
                  </a:cubicBezTo>
                  <a:cubicBezTo>
                    <a:pt x="14826" y="15295"/>
                    <a:pt x="14211" y="14749"/>
                    <a:pt x="13565" y="14274"/>
                  </a:cubicBezTo>
                  <a:cubicBezTo>
                    <a:pt x="12804" y="13716"/>
                    <a:pt x="11071" y="13109"/>
                    <a:pt x="9065" y="12404"/>
                  </a:cubicBezTo>
                  <a:cubicBezTo>
                    <a:pt x="6850" y="11628"/>
                    <a:pt x="4340" y="10748"/>
                    <a:pt x="3072" y="9867"/>
                  </a:cubicBezTo>
                  <a:cubicBezTo>
                    <a:pt x="934" y="8379"/>
                    <a:pt x="720" y="6050"/>
                    <a:pt x="2435" y="2943"/>
                  </a:cubicBezTo>
                  <a:cubicBezTo>
                    <a:pt x="3551" y="921"/>
                    <a:pt x="4716" y="640"/>
                    <a:pt x="5280" y="640"/>
                  </a:cubicBezTo>
                  <a:cubicBezTo>
                    <a:pt x="5290" y="639"/>
                    <a:pt x="5301" y="639"/>
                    <a:pt x="5312" y="639"/>
                  </a:cubicBezTo>
                  <a:close/>
                  <a:moveTo>
                    <a:pt x="5279" y="1"/>
                  </a:moveTo>
                  <a:cubicBezTo>
                    <a:pt x="4529" y="1"/>
                    <a:pt x="3131" y="356"/>
                    <a:pt x="1874" y="2634"/>
                  </a:cubicBezTo>
                  <a:cubicBezTo>
                    <a:pt x="1" y="6028"/>
                    <a:pt x="289" y="8711"/>
                    <a:pt x="2706" y="10391"/>
                  </a:cubicBezTo>
                  <a:cubicBezTo>
                    <a:pt x="4045" y="11324"/>
                    <a:pt x="6599" y="12218"/>
                    <a:pt x="8853" y="13009"/>
                  </a:cubicBezTo>
                  <a:cubicBezTo>
                    <a:pt x="10729" y="13668"/>
                    <a:pt x="12502" y="14289"/>
                    <a:pt x="13186" y="14791"/>
                  </a:cubicBezTo>
                  <a:cubicBezTo>
                    <a:pt x="13808" y="15248"/>
                    <a:pt x="14412" y="15783"/>
                    <a:pt x="14943" y="16256"/>
                  </a:cubicBezTo>
                  <a:cubicBezTo>
                    <a:pt x="15810" y="17026"/>
                    <a:pt x="16497" y="17636"/>
                    <a:pt x="17074" y="17780"/>
                  </a:cubicBezTo>
                  <a:cubicBezTo>
                    <a:pt x="17523" y="17893"/>
                    <a:pt x="17941" y="17948"/>
                    <a:pt x="18320" y="17948"/>
                  </a:cubicBezTo>
                  <a:cubicBezTo>
                    <a:pt x="19041" y="17948"/>
                    <a:pt x="19625" y="17748"/>
                    <a:pt x="20045" y="17351"/>
                  </a:cubicBezTo>
                  <a:cubicBezTo>
                    <a:pt x="20733" y="16696"/>
                    <a:pt x="20925" y="15551"/>
                    <a:pt x="20612" y="13949"/>
                  </a:cubicBezTo>
                  <a:cubicBezTo>
                    <a:pt x="19827" y="9927"/>
                    <a:pt x="14671" y="5863"/>
                    <a:pt x="11259" y="3173"/>
                  </a:cubicBezTo>
                  <a:cubicBezTo>
                    <a:pt x="10927" y="2912"/>
                    <a:pt x="10613" y="2665"/>
                    <a:pt x="10325" y="2433"/>
                  </a:cubicBezTo>
                  <a:cubicBezTo>
                    <a:pt x="7599" y="254"/>
                    <a:pt x="6225" y="51"/>
                    <a:pt x="5799" y="51"/>
                  </a:cubicBezTo>
                  <a:cubicBezTo>
                    <a:pt x="5781" y="51"/>
                    <a:pt x="5765" y="52"/>
                    <a:pt x="5750" y="52"/>
                  </a:cubicBezTo>
                  <a:cubicBezTo>
                    <a:pt x="5661" y="31"/>
                    <a:pt x="5498" y="1"/>
                    <a:pt x="52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7226640" y="4516920"/>
              <a:ext cx="135720" cy="135000"/>
            </a:xfrm>
            <a:custGeom>
              <a:avLst/>
              <a:gdLst/>
              <a:ahLst/>
              <a:cxnLst/>
              <a:rect l="l" t="t" r="r" b="b"/>
              <a:pathLst>
                <a:path w="11879" h="10788" extrusionOk="0">
                  <a:moveTo>
                    <a:pt x="5338" y="0"/>
                  </a:moveTo>
                  <a:cubicBezTo>
                    <a:pt x="4322" y="0"/>
                    <a:pt x="3433" y="397"/>
                    <a:pt x="2902" y="1409"/>
                  </a:cubicBezTo>
                  <a:cubicBezTo>
                    <a:pt x="2902" y="1409"/>
                    <a:pt x="2358" y="2860"/>
                    <a:pt x="1542" y="3767"/>
                  </a:cubicBezTo>
                  <a:cubicBezTo>
                    <a:pt x="726" y="4673"/>
                    <a:pt x="0" y="5127"/>
                    <a:pt x="726" y="6397"/>
                  </a:cubicBezTo>
                  <a:cubicBezTo>
                    <a:pt x="1451" y="7666"/>
                    <a:pt x="2176" y="9299"/>
                    <a:pt x="2630" y="10387"/>
                  </a:cubicBezTo>
                  <a:cubicBezTo>
                    <a:pt x="2746" y="10667"/>
                    <a:pt x="2883" y="10787"/>
                    <a:pt x="3024" y="10787"/>
                  </a:cubicBezTo>
                  <a:cubicBezTo>
                    <a:pt x="3434" y="10787"/>
                    <a:pt x="3888" y="9779"/>
                    <a:pt x="4023" y="8700"/>
                  </a:cubicBezTo>
                  <a:cubicBezTo>
                    <a:pt x="4204" y="7251"/>
                    <a:pt x="2974" y="5240"/>
                    <a:pt x="3900" y="5038"/>
                  </a:cubicBezTo>
                  <a:cubicBezTo>
                    <a:pt x="4122" y="4988"/>
                    <a:pt x="4678" y="3986"/>
                    <a:pt x="5761" y="3986"/>
                  </a:cubicBezTo>
                  <a:cubicBezTo>
                    <a:pt x="6041" y="3986"/>
                    <a:pt x="6356" y="4053"/>
                    <a:pt x="6710" y="4221"/>
                  </a:cubicBezTo>
                  <a:cubicBezTo>
                    <a:pt x="7980" y="4823"/>
                    <a:pt x="9889" y="6556"/>
                    <a:pt x="10915" y="6556"/>
                  </a:cubicBezTo>
                  <a:cubicBezTo>
                    <a:pt x="11281" y="6556"/>
                    <a:pt x="11535" y="6335"/>
                    <a:pt x="11607" y="5763"/>
                  </a:cubicBezTo>
                  <a:cubicBezTo>
                    <a:pt x="11879" y="3587"/>
                    <a:pt x="10155" y="1772"/>
                    <a:pt x="8161" y="775"/>
                  </a:cubicBezTo>
                  <a:cubicBezTo>
                    <a:pt x="7227" y="308"/>
                    <a:pt x="6233" y="0"/>
                    <a:pt x="5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7223400" y="4512600"/>
              <a:ext cx="142920" cy="143640"/>
            </a:xfrm>
            <a:custGeom>
              <a:avLst/>
              <a:gdLst/>
              <a:ahLst/>
              <a:cxnLst/>
              <a:rect l="l" t="t" r="r" b="b"/>
              <a:pathLst>
                <a:path w="12528" h="11431" extrusionOk="0">
                  <a:moveTo>
                    <a:pt x="5630" y="638"/>
                  </a:moveTo>
                  <a:cubicBezTo>
                    <a:pt x="6652" y="638"/>
                    <a:pt x="7720" y="1086"/>
                    <a:pt x="8318" y="1385"/>
                  </a:cubicBezTo>
                  <a:cubicBezTo>
                    <a:pt x="10071" y="2262"/>
                    <a:pt x="11851" y="3946"/>
                    <a:pt x="11589" y="6046"/>
                  </a:cubicBezTo>
                  <a:cubicBezTo>
                    <a:pt x="11564" y="6232"/>
                    <a:pt x="11507" y="6468"/>
                    <a:pt x="11364" y="6532"/>
                  </a:cubicBezTo>
                  <a:cubicBezTo>
                    <a:pt x="11318" y="6553"/>
                    <a:pt x="11265" y="6563"/>
                    <a:pt x="11204" y="6563"/>
                  </a:cubicBezTo>
                  <a:cubicBezTo>
                    <a:pt x="10679" y="6563"/>
                    <a:pt x="9626" y="5841"/>
                    <a:pt x="8835" y="5302"/>
                  </a:cubicBezTo>
                  <a:cubicBezTo>
                    <a:pt x="8227" y="4886"/>
                    <a:pt x="7653" y="4495"/>
                    <a:pt x="7146" y="4255"/>
                  </a:cubicBezTo>
                  <a:cubicBezTo>
                    <a:pt x="6747" y="4066"/>
                    <a:pt x="6388" y="3991"/>
                    <a:pt x="6067" y="3991"/>
                  </a:cubicBezTo>
                  <a:cubicBezTo>
                    <a:pt x="5151" y="3991"/>
                    <a:pt x="4550" y="4599"/>
                    <a:pt x="4248" y="4905"/>
                  </a:cubicBezTo>
                  <a:cubicBezTo>
                    <a:pt x="4185" y="4968"/>
                    <a:pt x="4108" y="5049"/>
                    <a:pt x="4130" y="5049"/>
                  </a:cubicBezTo>
                  <a:cubicBezTo>
                    <a:pt x="3925" y="5093"/>
                    <a:pt x="3762" y="5205"/>
                    <a:pt x="3660" y="5369"/>
                  </a:cubicBezTo>
                  <a:cubicBezTo>
                    <a:pt x="3412" y="5769"/>
                    <a:pt x="3562" y="6365"/>
                    <a:pt x="3749" y="7119"/>
                  </a:cubicBezTo>
                  <a:cubicBezTo>
                    <a:pt x="3903" y="7731"/>
                    <a:pt x="4076" y="8424"/>
                    <a:pt x="4005" y="8985"/>
                  </a:cubicBezTo>
                  <a:cubicBezTo>
                    <a:pt x="3876" y="10007"/>
                    <a:pt x="3483" y="10736"/>
                    <a:pt x="3354" y="10796"/>
                  </a:cubicBezTo>
                  <a:cubicBezTo>
                    <a:pt x="3354" y="10796"/>
                    <a:pt x="3298" y="10763"/>
                    <a:pt x="3225" y="10588"/>
                  </a:cubicBezTo>
                  <a:cubicBezTo>
                    <a:pt x="2844" y="9675"/>
                    <a:pt x="2087" y="7935"/>
                    <a:pt x="1304" y="6563"/>
                  </a:cubicBezTo>
                  <a:cubicBezTo>
                    <a:pt x="791" y="5668"/>
                    <a:pt x="1094" y="5349"/>
                    <a:pt x="1756" y="4652"/>
                  </a:cubicBezTo>
                  <a:cubicBezTo>
                    <a:pt x="1860" y="4542"/>
                    <a:pt x="1970" y="4428"/>
                    <a:pt x="2080" y="4306"/>
                  </a:cubicBezTo>
                  <a:cubicBezTo>
                    <a:pt x="2884" y="3411"/>
                    <a:pt x="3421" y="2054"/>
                    <a:pt x="3493" y="1867"/>
                  </a:cubicBezTo>
                  <a:cubicBezTo>
                    <a:pt x="3986" y="938"/>
                    <a:pt x="4793" y="638"/>
                    <a:pt x="5630" y="638"/>
                  </a:cubicBezTo>
                  <a:close/>
                  <a:moveTo>
                    <a:pt x="5649" y="1"/>
                  </a:moveTo>
                  <a:cubicBezTo>
                    <a:pt x="4424" y="1"/>
                    <a:pt x="3468" y="535"/>
                    <a:pt x="2917" y="1585"/>
                  </a:cubicBezTo>
                  <a:cubicBezTo>
                    <a:pt x="2911" y="1597"/>
                    <a:pt x="2906" y="1609"/>
                    <a:pt x="2901" y="1622"/>
                  </a:cubicBezTo>
                  <a:cubicBezTo>
                    <a:pt x="2897" y="1637"/>
                    <a:pt x="2370" y="3025"/>
                    <a:pt x="1604" y="3877"/>
                  </a:cubicBezTo>
                  <a:cubicBezTo>
                    <a:pt x="1497" y="3996"/>
                    <a:pt x="1393" y="4106"/>
                    <a:pt x="1292" y="4211"/>
                  </a:cubicBezTo>
                  <a:cubicBezTo>
                    <a:pt x="627" y="4911"/>
                    <a:pt x="0" y="5573"/>
                    <a:pt x="747" y="6881"/>
                  </a:cubicBezTo>
                  <a:cubicBezTo>
                    <a:pt x="1514" y="8222"/>
                    <a:pt x="2258" y="9934"/>
                    <a:pt x="2633" y="10834"/>
                  </a:cubicBezTo>
                  <a:cubicBezTo>
                    <a:pt x="2843" y="11334"/>
                    <a:pt x="3131" y="11430"/>
                    <a:pt x="3324" y="11430"/>
                  </a:cubicBezTo>
                  <a:cubicBezTo>
                    <a:pt x="3351" y="11430"/>
                    <a:pt x="3376" y="11429"/>
                    <a:pt x="3402" y="11426"/>
                  </a:cubicBezTo>
                  <a:cubicBezTo>
                    <a:pt x="4106" y="11329"/>
                    <a:pt x="4528" y="9960"/>
                    <a:pt x="4641" y="9064"/>
                  </a:cubicBezTo>
                  <a:cubicBezTo>
                    <a:pt x="4726" y="8384"/>
                    <a:pt x="4537" y="7630"/>
                    <a:pt x="4371" y="6965"/>
                  </a:cubicBezTo>
                  <a:cubicBezTo>
                    <a:pt x="4250" y="6481"/>
                    <a:pt x="4099" y="5876"/>
                    <a:pt x="4204" y="5708"/>
                  </a:cubicBezTo>
                  <a:cubicBezTo>
                    <a:pt x="4209" y="5699"/>
                    <a:pt x="4218" y="5684"/>
                    <a:pt x="4269" y="5674"/>
                  </a:cubicBezTo>
                  <a:cubicBezTo>
                    <a:pt x="4424" y="5639"/>
                    <a:pt x="4535" y="5526"/>
                    <a:pt x="4704" y="5355"/>
                  </a:cubicBezTo>
                  <a:cubicBezTo>
                    <a:pt x="5007" y="5049"/>
                    <a:pt x="5422" y="4630"/>
                    <a:pt x="6059" y="4630"/>
                  </a:cubicBezTo>
                  <a:cubicBezTo>
                    <a:pt x="6297" y="4630"/>
                    <a:pt x="6566" y="4688"/>
                    <a:pt x="6873" y="4833"/>
                  </a:cubicBezTo>
                  <a:cubicBezTo>
                    <a:pt x="7334" y="5052"/>
                    <a:pt x="7889" y="5431"/>
                    <a:pt x="8475" y="5831"/>
                  </a:cubicBezTo>
                  <a:cubicBezTo>
                    <a:pt x="9501" y="6532"/>
                    <a:pt x="10480" y="7198"/>
                    <a:pt x="11220" y="7198"/>
                  </a:cubicBezTo>
                  <a:cubicBezTo>
                    <a:pt x="11366" y="7198"/>
                    <a:pt x="11502" y="7173"/>
                    <a:pt x="11627" y="7116"/>
                  </a:cubicBezTo>
                  <a:cubicBezTo>
                    <a:pt x="11960" y="6967"/>
                    <a:pt x="12160" y="6633"/>
                    <a:pt x="12225" y="6125"/>
                  </a:cubicBezTo>
                  <a:cubicBezTo>
                    <a:pt x="12528" y="3694"/>
                    <a:pt x="10554" y="1787"/>
                    <a:pt x="8605" y="812"/>
                  </a:cubicBezTo>
                  <a:cubicBezTo>
                    <a:pt x="7518" y="269"/>
                    <a:pt x="6516" y="1"/>
                    <a:pt x="56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7368120" y="4555440"/>
              <a:ext cx="35640" cy="58320"/>
            </a:xfrm>
            <a:custGeom>
              <a:avLst/>
              <a:gdLst/>
              <a:ahLst/>
              <a:cxnLst/>
              <a:rect l="l" t="t" r="r" b="b"/>
              <a:pathLst>
                <a:path w="3175" h="4724" extrusionOk="0">
                  <a:moveTo>
                    <a:pt x="1" y="0"/>
                  </a:moveTo>
                  <a:lnTo>
                    <a:pt x="182" y="453"/>
                  </a:lnTo>
                  <a:lnTo>
                    <a:pt x="182" y="1631"/>
                  </a:lnTo>
                  <a:cubicBezTo>
                    <a:pt x="182" y="1631"/>
                    <a:pt x="635" y="2630"/>
                    <a:pt x="1180" y="3627"/>
                  </a:cubicBezTo>
                  <a:cubicBezTo>
                    <a:pt x="1592" y="4385"/>
                    <a:pt x="1796" y="4724"/>
                    <a:pt x="2149" y="4724"/>
                  </a:cubicBezTo>
                  <a:cubicBezTo>
                    <a:pt x="2261" y="4724"/>
                    <a:pt x="2387" y="4690"/>
                    <a:pt x="2540" y="4624"/>
                  </a:cubicBezTo>
                  <a:cubicBezTo>
                    <a:pt x="3174" y="4352"/>
                    <a:pt x="2722" y="3446"/>
                    <a:pt x="1814" y="1722"/>
                  </a:cubicBezTo>
                  <a:cubicBezTo>
                    <a:pt x="907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7363800" y="4551120"/>
              <a:ext cx="41760" cy="66600"/>
            </a:xfrm>
            <a:custGeom>
              <a:avLst/>
              <a:gdLst/>
              <a:ahLst/>
              <a:cxnLst/>
              <a:rect l="l" t="t" r="r" b="b"/>
              <a:pathLst>
                <a:path w="3685" h="5365" extrusionOk="0">
                  <a:moveTo>
                    <a:pt x="884" y="882"/>
                  </a:moveTo>
                  <a:cubicBezTo>
                    <a:pt x="1166" y="1090"/>
                    <a:pt x="1535" y="1476"/>
                    <a:pt x="1913" y="2194"/>
                  </a:cubicBezTo>
                  <a:cubicBezTo>
                    <a:pt x="2446" y="3206"/>
                    <a:pt x="2998" y="4254"/>
                    <a:pt x="2885" y="4574"/>
                  </a:cubicBezTo>
                  <a:cubicBezTo>
                    <a:pt x="2878" y="4591"/>
                    <a:pt x="2869" y="4620"/>
                    <a:pt x="2796" y="4651"/>
                  </a:cubicBezTo>
                  <a:cubicBezTo>
                    <a:pt x="2696" y="4694"/>
                    <a:pt x="2621" y="4727"/>
                    <a:pt x="2551" y="4727"/>
                  </a:cubicBezTo>
                  <a:cubicBezTo>
                    <a:pt x="2378" y="4727"/>
                    <a:pt x="2241" y="4526"/>
                    <a:pt x="1843" y="3795"/>
                  </a:cubicBezTo>
                  <a:cubicBezTo>
                    <a:pt x="1387" y="2961"/>
                    <a:pt x="992" y="2116"/>
                    <a:pt x="884" y="1884"/>
                  </a:cubicBezTo>
                  <a:lnTo>
                    <a:pt x="884" y="882"/>
                  </a:lnTo>
                  <a:close/>
                  <a:moveTo>
                    <a:pt x="383" y="0"/>
                  </a:moveTo>
                  <a:cubicBezTo>
                    <a:pt x="156" y="0"/>
                    <a:pt x="1" y="229"/>
                    <a:pt x="86" y="440"/>
                  </a:cubicBezTo>
                  <a:lnTo>
                    <a:pt x="244" y="837"/>
                  </a:lnTo>
                  <a:lnTo>
                    <a:pt x="244" y="1952"/>
                  </a:lnTo>
                  <a:cubicBezTo>
                    <a:pt x="244" y="1999"/>
                    <a:pt x="254" y="2043"/>
                    <a:pt x="273" y="2086"/>
                  </a:cubicBezTo>
                  <a:cubicBezTo>
                    <a:pt x="277" y="2096"/>
                    <a:pt x="737" y="3105"/>
                    <a:pt x="1281" y="4101"/>
                  </a:cubicBezTo>
                  <a:cubicBezTo>
                    <a:pt x="1677" y="4830"/>
                    <a:pt x="1969" y="5364"/>
                    <a:pt x="2528" y="5364"/>
                  </a:cubicBezTo>
                  <a:cubicBezTo>
                    <a:pt x="2679" y="5364"/>
                    <a:pt x="2850" y="5325"/>
                    <a:pt x="3048" y="5240"/>
                  </a:cubicBezTo>
                  <a:cubicBezTo>
                    <a:pt x="3320" y="5123"/>
                    <a:pt x="3438" y="4929"/>
                    <a:pt x="3489" y="4787"/>
                  </a:cubicBezTo>
                  <a:cubicBezTo>
                    <a:pt x="3685" y="4229"/>
                    <a:pt x="3278" y="3412"/>
                    <a:pt x="2480" y="1895"/>
                  </a:cubicBezTo>
                  <a:cubicBezTo>
                    <a:pt x="1510" y="53"/>
                    <a:pt x="496" y="0"/>
                    <a:pt x="3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7343280" y="4537080"/>
              <a:ext cx="37800" cy="84240"/>
            </a:xfrm>
            <a:custGeom>
              <a:avLst/>
              <a:gdLst/>
              <a:ahLst/>
              <a:cxnLst/>
              <a:rect l="l" t="t" r="r" b="b"/>
              <a:pathLst>
                <a:path w="3356" h="6751" extrusionOk="0">
                  <a:moveTo>
                    <a:pt x="1" y="1"/>
                  </a:moveTo>
                  <a:cubicBezTo>
                    <a:pt x="1" y="1"/>
                    <a:pt x="816" y="3808"/>
                    <a:pt x="998" y="5259"/>
                  </a:cubicBezTo>
                  <a:cubicBezTo>
                    <a:pt x="1119" y="6227"/>
                    <a:pt x="1643" y="6751"/>
                    <a:pt x="2140" y="6751"/>
                  </a:cubicBezTo>
                  <a:cubicBezTo>
                    <a:pt x="2388" y="6751"/>
                    <a:pt x="2630" y="6620"/>
                    <a:pt x="2811" y="6347"/>
                  </a:cubicBezTo>
                  <a:cubicBezTo>
                    <a:pt x="3356" y="5532"/>
                    <a:pt x="2993" y="3536"/>
                    <a:pt x="2358" y="1905"/>
                  </a:cubicBezTo>
                  <a:cubicBezTo>
                    <a:pt x="1723" y="27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7339320" y="4532760"/>
              <a:ext cx="45720" cy="92520"/>
            </a:xfrm>
            <a:custGeom>
              <a:avLst/>
              <a:gdLst/>
              <a:ahLst/>
              <a:cxnLst/>
              <a:rect l="l" t="t" r="r" b="b"/>
              <a:pathLst>
                <a:path w="4075" h="7393" extrusionOk="0">
                  <a:moveTo>
                    <a:pt x="759" y="773"/>
                  </a:moveTo>
                  <a:lnTo>
                    <a:pt x="759" y="773"/>
                  </a:lnTo>
                  <a:cubicBezTo>
                    <a:pt x="1260" y="965"/>
                    <a:pt x="2029" y="1400"/>
                    <a:pt x="2395" y="2342"/>
                  </a:cubicBezTo>
                  <a:cubicBezTo>
                    <a:pt x="3089" y="4127"/>
                    <a:pt x="3292" y="5872"/>
                    <a:pt x="2879" y="6490"/>
                  </a:cubicBezTo>
                  <a:cubicBezTo>
                    <a:pt x="2796" y="6616"/>
                    <a:pt x="2662" y="6751"/>
                    <a:pt x="2471" y="6751"/>
                  </a:cubicBezTo>
                  <a:cubicBezTo>
                    <a:pt x="2442" y="6751"/>
                    <a:pt x="2411" y="6748"/>
                    <a:pt x="2379" y="6741"/>
                  </a:cubicBezTo>
                  <a:cubicBezTo>
                    <a:pt x="2083" y="6670"/>
                    <a:pt x="1742" y="6272"/>
                    <a:pt x="1651" y="5540"/>
                  </a:cubicBezTo>
                  <a:cubicBezTo>
                    <a:pt x="1507" y="4399"/>
                    <a:pt x="989" y="1872"/>
                    <a:pt x="759" y="773"/>
                  </a:cubicBezTo>
                  <a:close/>
                  <a:moveTo>
                    <a:pt x="337" y="1"/>
                  </a:moveTo>
                  <a:cubicBezTo>
                    <a:pt x="250" y="1"/>
                    <a:pt x="165" y="37"/>
                    <a:pt x="103" y="101"/>
                  </a:cubicBezTo>
                  <a:cubicBezTo>
                    <a:pt x="30" y="177"/>
                    <a:pt x="0" y="284"/>
                    <a:pt x="22" y="388"/>
                  </a:cubicBezTo>
                  <a:cubicBezTo>
                    <a:pt x="31" y="426"/>
                    <a:pt x="838" y="4200"/>
                    <a:pt x="1015" y="5620"/>
                  </a:cubicBezTo>
                  <a:cubicBezTo>
                    <a:pt x="1131" y="6544"/>
                    <a:pt x="1597" y="7214"/>
                    <a:pt x="2232" y="7363"/>
                  </a:cubicBezTo>
                  <a:cubicBezTo>
                    <a:pt x="2313" y="7382"/>
                    <a:pt x="2395" y="7392"/>
                    <a:pt x="2477" y="7392"/>
                  </a:cubicBezTo>
                  <a:cubicBezTo>
                    <a:pt x="2840" y="7392"/>
                    <a:pt x="3178" y="7199"/>
                    <a:pt x="3412" y="6846"/>
                  </a:cubicBezTo>
                  <a:cubicBezTo>
                    <a:pt x="4074" y="5853"/>
                    <a:pt x="3600" y="3674"/>
                    <a:pt x="2991" y="2110"/>
                  </a:cubicBezTo>
                  <a:cubicBezTo>
                    <a:pt x="2298" y="327"/>
                    <a:pt x="463" y="18"/>
                    <a:pt x="386" y="5"/>
                  </a:cubicBezTo>
                  <a:cubicBezTo>
                    <a:pt x="369" y="2"/>
                    <a:pt x="353" y="1"/>
                    <a:pt x="3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7317360" y="4521960"/>
              <a:ext cx="42480" cy="98640"/>
            </a:xfrm>
            <a:custGeom>
              <a:avLst/>
              <a:gdLst/>
              <a:ahLst/>
              <a:cxnLst/>
              <a:rect l="l" t="t" r="r" b="b"/>
              <a:pathLst>
                <a:path w="3808" h="7900" extrusionOk="0">
                  <a:moveTo>
                    <a:pt x="126" y="1"/>
                  </a:moveTo>
                  <a:cubicBezTo>
                    <a:pt x="44" y="1"/>
                    <a:pt x="0" y="9"/>
                    <a:pt x="0" y="9"/>
                  </a:cubicBezTo>
                  <a:cubicBezTo>
                    <a:pt x="0" y="9"/>
                    <a:pt x="1179" y="5812"/>
                    <a:pt x="1631" y="6991"/>
                  </a:cubicBezTo>
                  <a:cubicBezTo>
                    <a:pt x="1894" y="7673"/>
                    <a:pt x="2277" y="7900"/>
                    <a:pt x="2642" y="7900"/>
                  </a:cubicBezTo>
                  <a:cubicBezTo>
                    <a:pt x="2908" y="7900"/>
                    <a:pt x="3163" y="7779"/>
                    <a:pt x="3355" y="7627"/>
                  </a:cubicBezTo>
                  <a:cubicBezTo>
                    <a:pt x="3807" y="7263"/>
                    <a:pt x="3536" y="2548"/>
                    <a:pt x="2267" y="1188"/>
                  </a:cubicBezTo>
                  <a:cubicBezTo>
                    <a:pt x="1265" y="114"/>
                    <a:pt x="432" y="1"/>
                    <a:pt x="1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7313040" y="4518000"/>
              <a:ext cx="48960" cy="106920"/>
            </a:xfrm>
            <a:custGeom>
              <a:avLst/>
              <a:gdLst/>
              <a:ahLst/>
              <a:cxnLst/>
              <a:rect l="l" t="t" r="r" b="b"/>
              <a:pathLst>
                <a:path w="4320" h="8538" extrusionOk="0">
                  <a:moveTo>
                    <a:pt x="747" y="668"/>
                  </a:moveTo>
                  <a:lnTo>
                    <a:pt x="747" y="668"/>
                  </a:lnTo>
                  <a:cubicBezTo>
                    <a:pt x="1096" y="739"/>
                    <a:pt x="1684" y="976"/>
                    <a:pt x="2383" y="1724"/>
                  </a:cubicBezTo>
                  <a:cubicBezTo>
                    <a:pt x="3548" y="2973"/>
                    <a:pt x="3743" y="7292"/>
                    <a:pt x="3504" y="7693"/>
                  </a:cubicBezTo>
                  <a:cubicBezTo>
                    <a:pt x="3438" y="7746"/>
                    <a:pt x="3229" y="7897"/>
                    <a:pt x="2993" y="7897"/>
                  </a:cubicBezTo>
                  <a:cubicBezTo>
                    <a:pt x="2949" y="7897"/>
                    <a:pt x="2903" y="7891"/>
                    <a:pt x="2857" y="7879"/>
                  </a:cubicBezTo>
                  <a:cubicBezTo>
                    <a:pt x="2569" y="7801"/>
                    <a:pt x="2384" y="7463"/>
                    <a:pt x="2280" y="7193"/>
                  </a:cubicBezTo>
                  <a:cubicBezTo>
                    <a:pt x="1910" y="6232"/>
                    <a:pt x="1023" y="2004"/>
                    <a:pt x="747" y="668"/>
                  </a:cubicBezTo>
                  <a:close/>
                  <a:moveTo>
                    <a:pt x="467" y="0"/>
                  </a:moveTo>
                  <a:cubicBezTo>
                    <a:pt x="363" y="0"/>
                    <a:pt x="302" y="10"/>
                    <a:pt x="291" y="12"/>
                  </a:cubicBezTo>
                  <a:cubicBezTo>
                    <a:pt x="116" y="44"/>
                    <a:pt x="0" y="216"/>
                    <a:pt x="35" y="391"/>
                  </a:cubicBezTo>
                  <a:cubicBezTo>
                    <a:pt x="83" y="629"/>
                    <a:pt x="1226" y="6234"/>
                    <a:pt x="1683" y="7425"/>
                  </a:cubicBezTo>
                  <a:cubicBezTo>
                    <a:pt x="1967" y="8163"/>
                    <a:pt x="2387" y="8416"/>
                    <a:pt x="2690" y="8498"/>
                  </a:cubicBezTo>
                  <a:cubicBezTo>
                    <a:pt x="2788" y="8525"/>
                    <a:pt x="2891" y="8538"/>
                    <a:pt x="2993" y="8538"/>
                  </a:cubicBezTo>
                  <a:cubicBezTo>
                    <a:pt x="3304" y="8538"/>
                    <a:pt x="3623" y="8419"/>
                    <a:pt x="3904" y="8194"/>
                  </a:cubicBezTo>
                  <a:cubicBezTo>
                    <a:pt x="4028" y="8094"/>
                    <a:pt x="4162" y="7902"/>
                    <a:pt x="4212" y="7229"/>
                  </a:cubicBezTo>
                  <a:cubicBezTo>
                    <a:pt x="4320" y="5736"/>
                    <a:pt x="3958" y="2474"/>
                    <a:pt x="2850" y="1288"/>
                  </a:cubicBezTo>
                  <a:cubicBezTo>
                    <a:pt x="1775" y="135"/>
                    <a:pt x="843" y="0"/>
                    <a:pt x="4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7279920" y="4504680"/>
              <a:ext cx="56160" cy="114480"/>
            </a:xfrm>
            <a:custGeom>
              <a:avLst/>
              <a:gdLst/>
              <a:ahLst/>
              <a:cxnLst/>
              <a:rect l="l" t="t" r="r" b="b"/>
              <a:pathLst>
                <a:path w="4989" h="9147" extrusionOk="0">
                  <a:moveTo>
                    <a:pt x="2080" y="1"/>
                  </a:moveTo>
                  <a:cubicBezTo>
                    <a:pt x="1087" y="1"/>
                    <a:pt x="0" y="1545"/>
                    <a:pt x="0" y="1545"/>
                  </a:cubicBezTo>
                  <a:lnTo>
                    <a:pt x="1089" y="3177"/>
                  </a:lnTo>
                  <a:cubicBezTo>
                    <a:pt x="1089" y="3177"/>
                    <a:pt x="1724" y="6260"/>
                    <a:pt x="2449" y="7893"/>
                  </a:cubicBezTo>
                  <a:cubicBezTo>
                    <a:pt x="2871" y="8841"/>
                    <a:pt x="3416" y="9146"/>
                    <a:pt x="3869" y="9146"/>
                  </a:cubicBezTo>
                  <a:cubicBezTo>
                    <a:pt x="4196" y="9146"/>
                    <a:pt x="4474" y="8988"/>
                    <a:pt x="4626" y="8799"/>
                  </a:cubicBezTo>
                  <a:cubicBezTo>
                    <a:pt x="4988" y="8345"/>
                    <a:pt x="3900" y="1635"/>
                    <a:pt x="2812" y="366"/>
                  </a:cubicBezTo>
                  <a:cubicBezTo>
                    <a:pt x="2588" y="104"/>
                    <a:pt x="2337" y="1"/>
                    <a:pt x="20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7275960" y="4500720"/>
              <a:ext cx="65880" cy="122400"/>
            </a:xfrm>
            <a:custGeom>
              <a:avLst/>
              <a:gdLst/>
              <a:ahLst/>
              <a:cxnLst/>
              <a:rect l="l" t="t" r="r" b="b"/>
              <a:pathLst>
                <a:path w="5835" h="9787" extrusionOk="0">
                  <a:moveTo>
                    <a:pt x="2450" y="0"/>
                  </a:moveTo>
                  <a:cubicBezTo>
                    <a:pt x="2427" y="0"/>
                    <a:pt x="2404" y="1"/>
                    <a:pt x="2380" y="2"/>
                  </a:cubicBezTo>
                  <a:cubicBezTo>
                    <a:pt x="1276" y="55"/>
                    <a:pt x="218" y="1515"/>
                    <a:pt x="102" y="1680"/>
                  </a:cubicBezTo>
                  <a:cubicBezTo>
                    <a:pt x="1" y="1825"/>
                    <a:pt x="34" y="2024"/>
                    <a:pt x="179" y="2125"/>
                  </a:cubicBezTo>
                  <a:cubicBezTo>
                    <a:pt x="235" y="2165"/>
                    <a:pt x="300" y="2184"/>
                    <a:pt x="363" y="2184"/>
                  </a:cubicBezTo>
                  <a:cubicBezTo>
                    <a:pt x="463" y="2184"/>
                    <a:pt x="562" y="2137"/>
                    <a:pt x="625" y="2049"/>
                  </a:cubicBezTo>
                  <a:cubicBezTo>
                    <a:pt x="894" y="1668"/>
                    <a:pt x="1739" y="673"/>
                    <a:pt x="2411" y="640"/>
                  </a:cubicBezTo>
                  <a:cubicBezTo>
                    <a:pt x="2609" y="642"/>
                    <a:pt x="2776" y="712"/>
                    <a:pt x="2931" y="894"/>
                  </a:cubicBezTo>
                  <a:cubicBezTo>
                    <a:pt x="3921" y="2049"/>
                    <a:pt x="4947" y="8302"/>
                    <a:pt x="4738" y="8918"/>
                  </a:cubicBezTo>
                  <a:cubicBezTo>
                    <a:pt x="4642" y="9038"/>
                    <a:pt x="4454" y="9146"/>
                    <a:pt x="4228" y="9146"/>
                  </a:cubicBezTo>
                  <a:cubicBezTo>
                    <a:pt x="4200" y="9146"/>
                    <a:pt x="4171" y="9145"/>
                    <a:pt x="4142" y="9141"/>
                  </a:cubicBezTo>
                  <a:cubicBezTo>
                    <a:pt x="3754" y="9090"/>
                    <a:pt x="3385" y="8715"/>
                    <a:pt x="3104" y="8082"/>
                  </a:cubicBezTo>
                  <a:cubicBezTo>
                    <a:pt x="2401" y="6501"/>
                    <a:pt x="1771" y="3464"/>
                    <a:pt x="1765" y="3433"/>
                  </a:cubicBezTo>
                  <a:cubicBezTo>
                    <a:pt x="1734" y="3283"/>
                    <a:pt x="1604" y="3176"/>
                    <a:pt x="1458" y="3176"/>
                  </a:cubicBezTo>
                  <a:cubicBezTo>
                    <a:pt x="1435" y="3176"/>
                    <a:pt x="1411" y="3178"/>
                    <a:pt x="1388" y="3184"/>
                  </a:cubicBezTo>
                  <a:cubicBezTo>
                    <a:pt x="1213" y="3219"/>
                    <a:pt x="1102" y="3388"/>
                    <a:pt x="1137" y="3562"/>
                  </a:cubicBezTo>
                  <a:cubicBezTo>
                    <a:pt x="1163" y="3689"/>
                    <a:pt x="1787" y="6697"/>
                    <a:pt x="2518" y="8342"/>
                  </a:cubicBezTo>
                  <a:cubicBezTo>
                    <a:pt x="3000" y="9424"/>
                    <a:pt x="3622" y="9719"/>
                    <a:pt x="4060" y="9775"/>
                  </a:cubicBezTo>
                  <a:cubicBezTo>
                    <a:pt x="4116" y="9782"/>
                    <a:pt x="4171" y="9787"/>
                    <a:pt x="4227" y="9787"/>
                  </a:cubicBezTo>
                  <a:cubicBezTo>
                    <a:pt x="4619" y="9787"/>
                    <a:pt x="5003" y="9613"/>
                    <a:pt x="5237" y="9320"/>
                  </a:cubicBezTo>
                  <a:cubicBezTo>
                    <a:pt x="5835" y="8573"/>
                    <a:pt x="4406" y="1632"/>
                    <a:pt x="3417" y="478"/>
                  </a:cubicBezTo>
                  <a:cubicBezTo>
                    <a:pt x="3151" y="166"/>
                    <a:pt x="2820" y="0"/>
                    <a:pt x="24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6437520" y="3689640"/>
              <a:ext cx="476280" cy="847800"/>
            </a:xfrm>
            <a:custGeom>
              <a:avLst/>
              <a:gdLst/>
              <a:ahLst/>
              <a:cxnLst/>
              <a:rect l="l" t="t" r="r" b="b"/>
              <a:pathLst>
                <a:path w="41634" h="67323" extrusionOk="0">
                  <a:moveTo>
                    <a:pt x="27661" y="0"/>
                  </a:moveTo>
                  <a:cubicBezTo>
                    <a:pt x="21598" y="0"/>
                    <a:pt x="14851" y="3557"/>
                    <a:pt x="11116" y="9161"/>
                  </a:cubicBezTo>
                  <a:cubicBezTo>
                    <a:pt x="6712" y="15768"/>
                    <a:pt x="8390" y="23003"/>
                    <a:pt x="9963" y="28981"/>
                  </a:cubicBezTo>
                  <a:cubicBezTo>
                    <a:pt x="11537" y="34958"/>
                    <a:pt x="6502" y="36742"/>
                    <a:pt x="3251" y="42510"/>
                  </a:cubicBezTo>
                  <a:cubicBezTo>
                    <a:pt x="1" y="48278"/>
                    <a:pt x="2622" y="58869"/>
                    <a:pt x="5663" y="62749"/>
                  </a:cubicBezTo>
                  <a:cubicBezTo>
                    <a:pt x="7901" y="65604"/>
                    <a:pt x="13145" y="67323"/>
                    <a:pt x="16096" y="67323"/>
                  </a:cubicBezTo>
                  <a:cubicBezTo>
                    <a:pt x="17156" y="67323"/>
                    <a:pt x="17921" y="67101"/>
                    <a:pt x="18142" y="66630"/>
                  </a:cubicBezTo>
                  <a:cubicBezTo>
                    <a:pt x="18982" y="64846"/>
                    <a:pt x="16885" y="59393"/>
                    <a:pt x="19715" y="57925"/>
                  </a:cubicBezTo>
                  <a:cubicBezTo>
                    <a:pt x="20139" y="57706"/>
                    <a:pt x="20643" y="57610"/>
                    <a:pt x="21198" y="57610"/>
                  </a:cubicBezTo>
                  <a:cubicBezTo>
                    <a:pt x="24352" y="57610"/>
                    <a:pt x="29165" y="60688"/>
                    <a:pt x="30412" y="61491"/>
                  </a:cubicBezTo>
                  <a:cubicBezTo>
                    <a:pt x="30858" y="61778"/>
                    <a:pt x="31759" y="62054"/>
                    <a:pt x="32843" y="62054"/>
                  </a:cubicBezTo>
                  <a:cubicBezTo>
                    <a:pt x="35330" y="62054"/>
                    <a:pt x="38787" y="60599"/>
                    <a:pt x="39956" y="54464"/>
                  </a:cubicBezTo>
                  <a:cubicBezTo>
                    <a:pt x="41634" y="45656"/>
                    <a:pt x="31881" y="40516"/>
                    <a:pt x="28736" y="37265"/>
                  </a:cubicBezTo>
                  <a:cubicBezTo>
                    <a:pt x="25589" y="34015"/>
                    <a:pt x="28525" y="33176"/>
                    <a:pt x="30833" y="29925"/>
                  </a:cubicBezTo>
                  <a:cubicBezTo>
                    <a:pt x="33140" y="26675"/>
                    <a:pt x="29575" y="24263"/>
                    <a:pt x="30308" y="20697"/>
                  </a:cubicBezTo>
                  <a:cubicBezTo>
                    <a:pt x="30786" y="18380"/>
                    <a:pt x="32537" y="17136"/>
                    <a:pt x="34221" y="15761"/>
                  </a:cubicBezTo>
                  <a:cubicBezTo>
                    <a:pt x="34786" y="15299"/>
                    <a:pt x="35343" y="14824"/>
                    <a:pt x="35841" y="14288"/>
                  </a:cubicBezTo>
                  <a:cubicBezTo>
                    <a:pt x="37828" y="12155"/>
                    <a:pt x="39210" y="9402"/>
                    <a:pt x="38380" y="6447"/>
                  </a:cubicBezTo>
                  <a:cubicBezTo>
                    <a:pt x="37449" y="3132"/>
                    <a:pt x="33997" y="1086"/>
                    <a:pt x="30833" y="351"/>
                  </a:cubicBezTo>
                  <a:cubicBezTo>
                    <a:pt x="29812" y="114"/>
                    <a:pt x="28747" y="0"/>
                    <a:pt x="276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6434280" y="3685320"/>
              <a:ext cx="479520" cy="856440"/>
            </a:xfrm>
            <a:custGeom>
              <a:avLst/>
              <a:gdLst/>
              <a:ahLst/>
              <a:cxnLst/>
              <a:rect l="l" t="t" r="r" b="b"/>
              <a:pathLst>
                <a:path w="41930" h="67973" extrusionOk="0">
                  <a:moveTo>
                    <a:pt x="27999" y="653"/>
                  </a:moveTo>
                  <a:cubicBezTo>
                    <a:pt x="29048" y="653"/>
                    <a:pt x="30074" y="763"/>
                    <a:pt x="31058" y="993"/>
                  </a:cubicBezTo>
                  <a:cubicBezTo>
                    <a:pt x="33987" y="1672"/>
                    <a:pt x="37446" y="3571"/>
                    <a:pt x="38371" y="6863"/>
                  </a:cubicBezTo>
                  <a:cubicBezTo>
                    <a:pt x="39243" y="9969"/>
                    <a:pt x="37512" y="12675"/>
                    <a:pt x="35905" y="14399"/>
                  </a:cubicBezTo>
                  <a:cubicBezTo>
                    <a:pt x="35408" y="14933"/>
                    <a:pt x="34847" y="15408"/>
                    <a:pt x="34317" y="15841"/>
                  </a:cubicBezTo>
                  <a:lnTo>
                    <a:pt x="33910" y="16171"/>
                  </a:lnTo>
                  <a:cubicBezTo>
                    <a:pt x="32359" y="17424"/>
                    <a:pt x="30755" y="18719"/>
                    <a:pt x="30293" y="20961"/>
                  </a:cubicBezTo>
                  <a:cubicBezTo>
                    <a:pt x="29957" y="22595"/>
                    <a:pt x="30459" y="23961"/>
                    <a:pt x="30946" y="25282"/>
                  </a:cubicBezTo>
                  <a:cubicBezTo>
                    <a:pt x="31555" y="26935"/>
                    <a:pt x="32081" y="28364"/>
                    <a:pt x="30869" y="30069"/>
                  </a:cubicBezTo>
                  <a:cubicBezTo>
                    <a:pt x="30288" y="30888"/>
                    <a:pt x="29660" y="31557"/>
                    <a:pt x="29105" y="32148"/>
                  </a:cubicBezTo>
                  <a:cubicBezTo>
                    <a:pt x="27513" y="33846"/>
                    <a:pt x="26255" y="35184"/>
                    <a:pt x="28803" y="37817"/>
                  </a:cubicBezTo>
                  <a:cubicBezTo>
                    <a:pt x="29480" y="38515"/>
                    <a:pt x="30429" y="39280"/>
                    <a:pt x="31527" y="40163"/>
                  </a:cubicBezTo>
                  <a:cubicBezTo>
                    <a:pt x="35621" y="43456"/>
                    <a:pt x="41230" y="47966"/>
                    <a:pt x="39940" y="54733"/>
                  </a:cubicBezTo>
                  <a:cubicBezTo>
                    <a:pt x="39271" y="58252"/>
                    <a:pt x="37727" y="60623"/>
                    <a:pt x="35476" y="61589"/>
                  </a:cubicBezTo>
                  <a:cubicBezTo>
                    <a:pt x="34666" y="61937"/>
                    <a:pt x="33865" y="62062"/>
                    <a:pt x="33158" y="62062"/>
                  </a:cubicBezTo>
                  <a:cubicBezTo>
                    <a:pt x="32091" y="62062"/>
                    <a:pt x="31236" y="61778"/>
                    <a:pt x="30884" y="61550"/>
                  </a:cubicBezTo>
                  <a:cubicBezTo>
                    <a:pt x="27918" y="59644"/>
                    <a:pt x="24143" y="57620"/>
                    <a:pt x="21496" y="57620"/>
                  </a:cubicBezTo>
                  <a:cubicBezTo>
                    <a:pt x="20885" y="57620"/>
                    <a:pt x="20335" y="57728"/>
                    <a:pt x="19868" y="57969"/>
                  </a:cubicBezTo>
                  <a:cubicBezTo>
                    <a:pt x="17882" y="59000"/>
                    <a:pt x="18086" y="61736"/>
                    <a:pt x="18250" y="63935"/>
                  </a:cubicBezTo>
                  <a:cubicBezTo>
                    <a:pt x="18339" y="65124"/>
                    <a:pt x="18422" y="66247"/>
                    <a:pt x="18152" y="66823"/>
                  </a:cubicBezTo>
                  <a:cubicBezTo>
                    <a:pt x="18042" y="67057"/>
                    <a:pt x="17635" y="67231"/>
                    <a:pt x="17037" y="67299"/>
                  </a:cubicBezTo>
                  <a:cubicBezTo>
                    <a:pt x="16841" y="67321"/>
                    <a:pt x="16628" y="67332"/>
                    <a:pt x="16400" y="67332"/>
                  </a:cubicBezTo>
                  <a:cubicBezTo>
                    <a:pt x="13537" y="67332"/>
                    <a:pt x="8361" y="65620"/>
                    <a:pt x="6214" y="62881"/>
                  </a:cubicBezTo>
                  <a:cubicBezTo>
                    <a:pt x="3092" y="58896"/>
                    <a:pt x="781" y="48403"/>
                    <a:pt x="3829" y="42995"/>
                  </a:cubicBezTo>
                  <a:cubicBezTo>
                    <a:pt x="4914" y="41069"/>
                    <a:pt x="6226" y="39567"/>
                    <a:pt x="7383" y="38240"/>
                  </a:cubicBezTo>
                  <a:cubicBezTo>
                    <a:pt x="9674" y="35613"/>
                    <a:pt x="11654" y="33345"/>
                    <a:pt x="10571" y="29228"/>
                  </a:cubicBezTo>
                  <a:cubicBezTo>
                    <a:pt x="8791" y="22466"/>
                    <a:pt x="7538" y="15882"/>
                    <a:pt x="11682" y="9666"/>
                  </a:cubicBezTo>
                  <a:cubicBezTo>
                    <a:pt x="15311" y="4223"/>
                    <a:pt x="22013" y="653"/>
                    <a:pt x="27998" y="653"/>
                  </a:cubicBezTo>
                  <a:close/>
                  <a:moveTo>
                    <a:pt x="27902" y="0"/>
                  </a:moveTo>
                  <a:cubicBezTo>
                    <a:pt x="21695" y="0"/>
                    <a:pt x="14938" y="3628"/>
                    <a:pt x="11149" y="9310"/>
                  </a:cubicBezTo>
                  <a:cubicBezTo>
                    <a:pt x="6503" y="16281"/>
                    <a:pt x="8579" y="24171"/>
                    <a:pt x="9953" y="29391"/>
                  </a:cubicBezTo>
                  <a:cubicBezTo>
                    <a:pt x="10950" y="33179"/>
                    <a:pt x="9162" y="35228"/>
                    <a:pt x="6901" y="37820"/>
                  </a:cubicBezTo>
                  <a:cubicBezTo>
                    <a:pt x="5724" y="39168"/>
                    <a:pt x="4388" y="40697"/>
                    <a:pt x="3272" y="42680"/>
                  </a:cubicBezTo>
                  <a:cubicBezTo>
                    <a:pt x="1" y="48483"/>
                    <a:pt x="2496" y="59175"/>
                    <a:pt x="5710" y="63276"/>
                  </a:cubicBezTo>
                  <a:cubicBezTo>
                    <a:pt x="8004" y="66201"/>
                    <a:pt x="13335" y="67972"/>
                    <a:pt x="16396" y="67972"/>
                  </a:cubicBezTo>
                  <a:cubicBezTo>
                    <a:pt x="16634" y="67972"/>
                    <a:pt x="16872" y="67959"/>
                    <a:pt x="17109" y="67933"/>
                  </a:cubicBezTo>
                  <a:cubicBezTo>
                    <a:pt x="17968" y="67836"/>
                    <a:pt x="18515" y="67554"/>
                    <a:pt x="18731" y="67092"/>
                  </a:cubicBezTo>
                  <a:cubicBezTo>
                    <a:pt x="19073" y="66366"/>
                    <a:pt x="18988" y="65217"/>
                    <a:pt x="18888" y="63885"/>
                  </a:cubicBezTo>
                  <a:cubicBezTo>
                    <a:pt x="18730" y="61769"/>
                    <a:pt x="18551" y="59371"/>
                    <a:pt x="20162" y="58536"/>
                  </a:cubicBezTo>
                  <a:cubicBezTo>
                    <a:pt x="20526" y="58347"/>
                    <a:pt x="20977" y="58254"/>
                    <a:pt x="21508" y="58254"/>
                  </a:cubicBezTo>
                  <a:cubicBezTo>
                    <a:pt x="23501" y="58254"/>
                    <a:pt x="26622" y="59571"/>
                    <a:pt x="30539" y="62087"/>
                  </a:cubicBezTo>
                  <a:cubicBezTo>
                    <a:pt x="31059" y="62422"/>
                    <a:pt x="32017" y="62699"/>
                    <a:pt x="33138" y="62699"/>
                  </a:cubicBezTo>
                  <a:cubicBezTo>
                    <a:pt x="33951" y="62699"/>
                    <a:pt x="34850" y="62553"/>
                    <a:pt x="35728" y="62177"/>
                  </a:cubicBezTo>
                  <a:cubicBezTo>
                    <a:pt x="37440" y="61441"/>
                    <a:pt x="39669" y="59574"/>
                    <a:pt x="40569" y="54852"/>
                  </a:cubicBezTo>
                  <a:cubicBezTo>
                    <a:pt x="41930" y="47707"/>
                    <a:pt x="35911" y="42866"/>
                    <a:pt x="31930" y="39662"/>
                  </a:cubicBezTo>
                  <a:cubicBezTo>
                    <a:pt x="30846" y="38792"/>
                    <a:pt x="29912" y="38039"/>
                    <a:pt x="29265" y="37370"/>
                  </a:cubicBezTo>
                  <a:cubicBezTo>
                    <a:pt x="27140" y="35175"/>
                    <a:pt x="27952" y="34310"/>
                    <a:pt x="29572" y="32585"/>
                  </a:cubicBezTo>
                  <a:cubicBezTo>
                    <a:pt x="30142" y="31978"/>
                    <a:pt x="30786" y="31292"/>
                    <a:pt x="31392" y="30438"/>
                  </a:cubicBezTo>
                  <a:cubicBezTo>
                    <a:pt x="32798" y="28458"/>
                    <a:pt x="32163" y="26730"/>
                    <a:pt x="31547" y="25059"/>
                  </a:cubicBezTo>
                  <a:cubicBezTo>
                    <a:pt x="31092" y="23822"/>
                    <a:pt x="30621" y="22544"/>
                    <a:pt x="30921" y="21088"/>
                  </a:cubicBezTo>
                  <a:cubicBezTo>
                    <a:pt x="31337" y="19070"/>
                    <a:pt x="32782" y="17903"/>
                    <a:pt x="34312" y="16667"/>
                  </a:cubicBezTo>
                  <a:lnTo>
                    <a:pt x="34722" y="16335"/>
                  </a:lnTo>
                  <a:cubicBezTo>
                    <a:pt x="35271" y="15888"/>
                    <a:pt x="35850" y="15396"/>
                    <a:pt x="36374" y="14834"/>
                  </a:cubicBezTo>
                  <a:cubicBezTo>
                    <a:pt x="38092" y="12990"/>
                    <a:pt x="39941" y="10080"/>
                    <a:pt x="38988" y="6688"/>
                  </a:cubicBezTo>
                  <a:cubicBezTo>
                    <a:pt x="37988" y="3128"/>
                    <a:pt x="34311" y="1088"/>
                    <a:pt x="31203" y="367"/>
                  </a:cubicBezTo>
                  <a:cubicBezTo>
                    <a:pt x="30135" y="119"/>
                    <a:pt x="29028" y="0"/>
                    <a:pt x="279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6669720" y="3814560"/>
              <a:ext cx="188640" cy="622800"/>
            </a:xfrm>
            <a:custGeom>
              <a:avLst/>
              <a:gdLst/>
              <a:ahLst/>
              <a:cxnLst/>
              <a:rect l="l" t="t" r="r" b="b"/>
              <a:pathLst>
                <a:path w="16534" h="49424" extrusionOk="0">
                  <a:moveTo>
                    <a:pt x="15581" y="0"/>
                  </a:moveTo>
                  <a:cubicBezTo>
                    <a:pt x="15462" y="0"/>
                    <a:pt x="15347" y="68"/>
                    <a:pt x="15293" y="183"/>
                  </a:cubicBezTo>
                  <a:cubicBezTo>
                    <a:pt x="14608" y="1628"/>
                    <a:pt x="13612" y="2776"/>
                    <a:pt x="12332" y="3600"/>
                  </a:cubicBezTo>
                  <a:cubicBezTo>
                    <a:pt x="8996" y="5743"/>
                    <a:pt x="5341" y="8809"/>
                    <a:pt x="6689" y="13524"/>
                  </a:cubicBezTo>
                  <a:cubicBezTo>
                    <a:pt x="7790" y="17377"/>
                    <a:pt x="8204" y="19869"/>
                    <a:pt x="3083" y="22429"/>
                  </a:cubicBezTo>
                  <a:cubicBezTo>
                    <a:pt x="1067" y="23438"/>
                    <a:pt x="1" y="25373"/>
                    <a:pt x="81" y="27875"/>
                  </a:cubicBezTo>
                  <a:cubicBezTo>
                    <a:pt x="200" y="31499"/>
                    <a:pt x="2745" y="35269"/>
                    <a:pt x="6002" y="36639"/>
                  </a:cubicBezTo>
                  <a:cubicBezTo>
                    <a:pt x="10265" y="38433"/>
                    <a:pt x="14876" y="41712"/>
                    <a:pt x="15570" y="44991"/>
                  </a:cubicBezTo>
                  <a:cubicBezTo>
                    <a:pt x="15863" y="46370"/>
                    <a:pt x="15435" y="47679"/>
                    <a:pt x="14302" y="48884"/>
                  </a:cubicBezTo>
                  <a:cubicBezTo>
                    <a:pt x="14110" y="49088"/>
                    <a:pt x="14255" y="49423"/>
                    <a:pt x="14536" y="49423"/>
                  </a:cubicBezTo>
                  <a:cubicBezTo>
                    <a:pt x="14622" y="49423"/>
                    <a:pt x="14707" y="49388"/>
                    <a:pt x="14767" y="49325"/>
                  </a:cubicBezTo>
                  <a:cubicBezTo>
                    <a:pt x="16053" y="47959"/>
                    <a:pt x="16533" y="46456"/>
                    <a:pt x="16195" y="44859"/>
                  </a:cubicBezTo>
                  <a:cubicBezTo>
                    <a:pt x="15454" y="41355"/>
                    <a:pt x="10666" y="37910"/>
                    <a:pt x="6249" y="36051"/>
                  </a:cubicBezTo>
                  <a:cubicBezTo>
                    <a:pt x="3209" y="34769"/>
                    <a:pt x="831" y="31248"/>
                    <a:pt x="721" y="27856"/>
                  </a:cubicBezTo>
                  <a:cubicBezTo>
                    <a:pt x="648" y="25617"/>
                    <a:pt x="1590" y="23894"/>
                    <a:pt x="3370" y="23003"/>
                  </a:cubicBezTo>
                  <a:cubicBezTo>
                    <a:pt x="8818" y="20279"/>
                    <a:pt x="8465" y="17414"/>
                    <a:pt x="7304" y="13350"/>
                  </a:cubicBezTo>
                  <a:cubicBezTo>
                    <a:pt x="6330" y="9941"/>
                    <a:pt x="7938" y="7187"/>
                    <a:pt x="12679" y="4139"/>
                  </a:cubicBezTo>
                  <a:cubicBezTo>
                    <a:pt x="14060" y="3250"/>
                    <a:pt x="15135" y="2012"/>
                    <a:pt x="15872" y="458"/>
                  </a:cubicBezTo>
                  <a:cubicBezTo>
                    <a:pt x="15946" y="298"/>
                    <a:pt x="15879" y="106"/>
                    <a:pt x="15719" y="32"/>
                  </a:cubicBezTo>
                  <a:cubicBezTo>
                    <a:pt x="15675" y="10"/>
                    <a:pt x="15628" y="0"/>
                    <a:pt x="15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6852240" y="3764520"/>
              <a:ext cx="10080" cy="32760"/>
            </a:xfrm>
            <a:custGeom>
              <a:avLst/>
              <a:gdLst/>
              <a:ahLst/>
              <a:cxnLst/>
              <a:rect l="l" t="t" r="r" b="b"/>
              <a:pathLst>
                <a:path w="964" h="2672" extrusionOk="0">
                  <a:moveTo>
                    <a:pt x="645" y="1"/>
                  </a:moveTo>
                  <a:cubicBezTo>
                    <a:pt x="467" y="1"/>
                    <a:pt x="324" y="144"/>
                    <a:pt x="324" y="321"/>
                  </a:cubicBezTo>
                  <a:cubicBezTo>
                    <a:pt x="324" y="329"/>
                    <a:pt x="320" y="1152"/>
                    <a:pt x="43" y="2275"/>
                  </a:cubicBezTo>
                  <a:cubicBezTo>
                    <a:pt x="0" y="2446"/>
                    <a:pt x="106" y="2620"/>
                    <a:pt x="277" y="2663"/>
                  </a:cubicBezTo>
                  <a:cubicBezTo>
                    <a:pt x="302" y="2669"/>
                    <a:pt x="328" y="2672"/>
                    <a:pt x="355" y="2672"/>
                  </a:cubicBezTo>
                  <a:cubicBezTo>
                    <a:pt x="501" y="2672"/>
                    <a:pt x="629" y="2571"/>
                    <a:pt x="665" y="2427"/>
                  </a:cubicBezTo>
                  <a:cubicBezTo>
                    <a:pt x="961" y="1223"/>
                    <a:pt x="964" y="358"/>
                    <a:pt x="964" y="321"/>
                  </a:cubicBezTo>
                  <a:cubicBezTo>
                    <a:pt x="964" y="144"/>
                    <a:pt x="820" y="2"/>
                    <a:pt x="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6560640" y="4433400"/>
              <a:ext cx="22320" cy="40320"/>
            </a:xfrm>
            <a:custGeom>
              <a:avLst/>
              <a:gdLst/>
              <a:ahLst/>
              <a:cxnLst/>
              <a:rect l="l" t="t" r="r" b="b"/>
              <a:pathLst>
                <a:path w="2058" h="3266" extrusionOk="0">
                  <a:moveTo>
                    <a:pt x="346" y="1"/>
                  </a:moveTo>
                  <a:cubicBezTo>
                    <a:pt x="327" y="1"/>
                    <a:pt x="307" y="2"/>
                    <a:pt x="287" y="6"/>
                  </a:cubicBezTo>
                  <a:cubicBezTo>
                    <a:pt x="114" y="40"/>
                    <a:pt x="0" y="207"/>
                    <a:pt x="32" y="381"/>
                  </a:cubicBezTo>
                  <a:cubicBezTo>
                    <a:pt x="300" y="1803"/>
                    <a:pt x="981" y="3037"/>
                    <a:pt x="1615" y="3250"/>
                  </a:cubicBezTo>
                  <a:cubicBezTo>
                    <a:pt x="1648" y="3260"/>
                    <a:pt x="1683" y="3266"/>
                    <a:pt x="1717" y="3266"/>
                  </a:cubicBezTo>
                  <a:cubicBezTo>
                    <a:pt x="1873" y="3264"/>
                    <a:pt x="2008" y="3151"/>
                    <a:pt x="2033" y="2996"/>
                  </a:cubicBezTo>
                  <a:cubicBezTo>
                    <a:pt x="2058" y="2841"/>
                    <a:pt x="1967" y="2690"/>
                    <a:pt x="1819" y="2640"/>
                  </a:cubicBezTo>
                  <a:cubicBezTo>
                    <a:pt x="1547" y="2551"/>
                    <a:pt x="929" y="1678"/>
                    <a:pt x="662" y="261"/>
                  </a:cubicBezTo>
                  <a:cubicBezTo>
                    <a:pt x="632" y="108"/>
                    <a:pt x="498" y="1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6561720" y="3895920"/>
              <a:ext cx="211320" cy="509400"/>
            </a:xfrm>
            <a:custGeom>
              <a:avLst/>
              <a:gdLst/>
              <a:ahLst/>
              <a:cxnLst/>
              <a:rect l="l" t="t" r="r" b="b"/>
              <a:pathLst>
                <a:path w="18519" h="40454" extrusionOk="0">
                  <a:moveTo>
                    <a:pt x="18156" y="0"/>
                  </a:moveTo>
                  <a:cubicBezTo>
                    <a:pt x="18116" y="0"/>
                    <a:pt x="18075" y="8"/>
                    <a:pt x="18036" y="24"/>
                  </a:cubicBezTo>
                  <a:cubicBezTo>
                    <a:pt x="17731" y="145"/>
                    <a:pt x="10569" y="3050"/>
                    <a:pt x="10876" y="6439"/>
                  </a:cubicBezTo>
                  <a:cubicBezTo>
                    <a:pt x="10947" y="7222"/>
                    <a:pt x="11070" y="7940"/>
                    <a:pt x="11185" y="8634"/>
                  </a:cubicBezTo>
                  <a:cubicBezTo>
                    <a:pt x="11537" y="10728"/>
                    <a:pt x="11815" y="12383"/>
                    <a:pt x="10376" y="14029"/>
                  </a:cubicBezTo>
                  <a:cubicBezTo>
                    <a:pt x="9752" y="14742"/>
                    <a:pt x="8547" y="15493"/>
                    <a:pt x="7271" y="16290"/>
                  </a:cubicBezTo>
                  <a:cubicBezTo>
                    <a:pt x="4484" y="18031"/>
                    <a:pt x="1017" y="20198"/>
                    <a:pt x="1017" y="23518"/>
                  </a:cubicBezTo>
                  <a:cubicBezTo>
                    <a:pt x="1017" y="26067"/>
                    <a:pt x="2688" y="28034"/>
                    <a:pt x="4162" y="29766"/>
                  </a:cubicBezTo>
                  <a:cubicBezTo>
                    <a:pt x="5444" y="31273"/>
                    <a:pt x="6655" y="32698"/>
                    <a:pt x="6527" y="34221"/>
                  </a:cubicBezTo>
                  <a:cubicBezTo>
                    <a:pt x="6382" y="35957"/>
                    <a:pt x="5124" y="36394"/>
                    <a:pt x="3667" y="36899"/>
                  </a:cubicBezTo>
                  <a:cubicBezTo>
                    <a:pt x="2443" y="37324"/>
                    <a:pt x="1176" y="37762"/>
                    <a:pt x="477" y="39021"/>
                  </a:cubicBezTo>
                  <a:cubicBezTo>
                    <a:pt x="298" y="39345"/>
                    <a:pt x="156" y="39687"/>
                    <a:pt x="52" y="40043"/>
                  </a:cubicBezTo>
                  <a:cubicBezTo>
                    <a:pt x="1" y="40211"/>
                    <a:pt x="97" y="40390"/>
                    <a:pt x="267" y="40440"/>
                  </a:cubicBezTo>
                  <a:cubicBezTo>
                    <a:pt x="298" y="40449"/>
                    <a:pt x="329" y="40453"/>
                    <a:pt x="359" y="40453"/>
                  </a:cubicBezTo>
                  <a:cubicBezTo>
                    <a:pt x="501" y="40453"/>
                    <a:pt x="626" y="40359"/>
                    <a:pt x="665" y="40225"/>
                  </a:cubicBezTo>
                  <a:cubicBezTo>
                    <a:pt x="756" y="39914"/>
                    <a:pt x="881" y="39614"/>
                    <a:pt x="1037" y="39331"/>
                  </a:cubicBezTo>
                  <a:cubicBezTo>
                    <a:pt x="1619" y="38287"/>
                    <a:pt x="2716" y="37907"/>
                    <a:pt x="3878" y="37504"/>
                  </a:cubicBezTo>
                  <a:cubicBezTo>
                    <a:pt x="5406" y="36974"/>
                    <a:pt x="6987" y="36426"/>
                    <a:pt x="7166" y="34273"/>
                  </a:cubicBezTo>
                  <a:cubicBezTo>
                    <a:pt x="7315" y="32485"/>
                    <a:pt x="6021" y="30963"/>
                    <a:pt x="4650" y="29352"/>
                  </a:cubicBezTo>
                  <a:cubicBezTo>
                    <a:pt x="3180" y="27622"/>
                    <a:pt x="1658" y="25833"/>
                    <a:pt x="1658" y="23518"/>
                  </a:cubicBezTo>
                  <a:cubicBezTo>
                    <a:pt x="1658" y="20552"/>
                    <a:pt x="4821" y="18577"/>
                    <a:pt x="7612" y="16833"/>
                  </a:cubicBezTo>
                  <a:cubicBezTo>
                    <a:pt x="8986" y="15975"/>
                    <a:pt x="10172" y="15234"/>
                    <a:pt x="10857" y="14450"/>
                  </a:cubicBezTo>
                  <a:cubicBezTo>
                    <a:pt x="12497" y="12576"/>
                    <a:pt x="12183" y="10700"/>
                    <a:pt x="11818" y="8529"/>
                  </a:cubicBezTo>
                  <a:cubicBezTo>
                    <a:pt x="11704" y="7846"/>
                    <a:pt x="11585" y="7139"/>
                    <a:pt x="11516" y="6382"/>
                  </a:cubicBezTo>
                  <a:cubicBezTo>
                    <a:pt x="11297" y="3961"/>
                    <a:pt x="16321" y="1400"/>
                    <a:pt x="18274" y="618"/>
                  </a:cubicBezTo>
                  <a:cubicBezTo>
                    <a:pt x="18438" y="552"/>
                    <a:pt x="18519" y="366"/>
                    <a:pt x="18453" y="202"/>
                  </a:cubicBezTo>
                  <a:cubicBezTo>
                    <a:pt x="18403" y="76"/>
                    <a:pt x="18283" y="0"/>
                    <a:pt x="18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8746920" y="3789720"/>
              <a:ext cx="263880" cy="398520"/>
            </a:xfrm>
            <a:custGeom>
              <a:avLst/>
              <a:gdLst/>
              <a:ahLst/>
              <a:cxnLst/>
              <a:rect l="l" t="t" r="r" b="b"/>
              <a:pathLst>
                <a:path w="23072" h="31675" extrusionOk="0">
                  <a:moveTo>
                    <a:pt x="9787" y="1"/>
                  </a:moveTo>
                  <a:cubicBezTo>
                    <a:pt x="9013" y="1"/>
                    <a:pt x="8424" y="61"/>
                    <a:pt x="8181" y="182"/>
                  </a:cubicBezTo>
                  <a:cubicBezTo>
                    <a:pt x="8181" y="182"/>
                    <a:pt x="6084" y="3433"/>
                    <a:pt x="6084" y="5426"/>
                  </a:cubicBezTo>
                  <a:cubicBezTo>
                    <a:pt x="6084" y="7418"/>
                    <a:pt x="6714" y="8257"/>
                    <a:pt x="6293" y="8572"/>
                  </a:cubicBezTo>
                  <a:cubicBezTo>
                    <a:pt x="5874" y="8886"/>
                    <a:pt x="1" y="8886"/>
                    <a:pt x="945" y="10459"/>
                  </a:cubicBezTo>
                  <a:cubicBezTo>
                    <a:pt x="1888" y="12032"/>
                    <a:pt x="3672" y="12766"/>
                    <a:pt x="3672" y="12766"/>
                  </a:cubicBezTo>
                  <a:cubicBezTo>
                    <a:pt x="3672" y="12766"/>
                    <a:pt x="3357" y="20946"/>
                    <a:pt x="3672" y="22729"/>
                  </a:cubicBezTo>
                  <a:cubicBezTo>
                    <a:pt x="3875" y="23881"/>
                    <a:pt x="4166" y="24245"/>
                    <a:pt x="4743" y="24245"/>
                  </a:cubicBezTo>
                  <a:cubicBezTo>
                    <a:pt x="5058" y="24245"/>
                    <a:pt x="5459" y="24136"/>
                    <a:pt x="5978" y="23987"/>
                  </a:cubicBezTo>
                  <a:cubicBezTo>
                    <a:pt x="7446" y="23568"/>
                    <a:pt x="9229" y="23357"/>
                    <a:pt x="9229" y="23357"/>
                  </a:cubicBezTo>
                  <a:cubicBezTo>
                    <a:pt x="9229" y="23357"/>
                    <a:pt x="10593" y="30489"/>
                    <a:pt x="12480" y="31537"/>
                  </a:cubicBezTo>
                  <a:cubicBezTo>
                    <a:pt x="12649" y="31631"/>
                    <a:pt x="12841" y="31675"/>
                    <a:pt x="13052" y="31675"/>
                  </a:cubicBezTo>
                  <a:cubicBezTo>
                    <a:pt x="15196" y="31675"/>
                    <a:pt x="19230" y="27165"/>
                    <a:pt x="19612" y="25350"/>
                  </a:cubicBezTo>
                  <a:cubicBezTo>
                    <a:pt x="20032" y="23359"/>
                    <a:pt x="19087" y="19478"/>
                    <a:pt x="19717" y="18324"/>
                  </a:cubicBezTo>
                  <a:cubicBezTo>
                    <a:pt x="20347" y="17170"/>
                    <a:pt x="23072" y="15179"/>
                    <a:pt x="22653" y="12347"/>
                  </a:cubicBezTo>
                  <a:cubicBezTo>
                    <a:pt x="22234" y="9516"/>
                    <a:pt x="19717" y="8677"/>
                    <a:pt x="18563" y="7418"/>
                  </a:cubicBezTo>
                  <a:cubicBezTo>
                    <a:pt x="17409" y="6160"/>
                    <a:pt x="18773" y="3433"/>
                    <a:pt x="17724" y="1860"/>
                  </a:cubicBezTo>
                  <a:cubicBezTo>
                    <a:pt x="16919" y="652"/>
                    <a:pt x="12343" y="1"/>
                    <a:pt x="9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8752320" y="3785400"/>
              <a:ext cx="261000" cy="407160"/>
            </a:xfrm>
            <a:custGeom>
              <a:avLst/>
              <a:gdLst/>
              <a:ahLst/>
              <a:cxnLst/>
              <a:rect l="l" t="t" r="r" b="b"/>
              <a:pathLst>
                <a:path w="22848" h="32329" extrusionOk="0">
                  <a:moveTo>
                    <a:pt x="9251" y="649"/>
                  </a:moveTo>
                  <a:cubicBezTo>
                    <a:pt x="11672" y="649"/>
                    <a:pt x="16283" y="1286"/>
                    <a:pt x="17005" y="2369"/>
                  </a:cubicBezTo>
                  <a:cubicBezTo>
                    <a:pt x="17460" y="3051"/>
                    <a:pt x="17397" y="4048"/>
                    <a:pt x="17335" y="5013"/>
                  </a:cubicBezTo>
                  <a:cubicBezTo>
                    <a:pt x="17267" y="6100"/>
                    <a:pt x="17195" y="7225"/>
                    <a:pt x="17874" y="7965"/>
                  </a:cubicBezTo>
                  <a:cubicBezTo>
                    <a:pt x="18227" y="8351"/>
                    <a:pt x="18684" y="8687"/>
                    <a:pt x="19169" y="9045"/>
                  </a:cubicBezTo>
                  <a:cubicBezTo>
                    <a:pt x="20310" y="9885"/>
                    <a:pt x="21604" y="10839"/>
                    <a:pt x="21884" y="12726"/>
                  </a:cubicBezTo>
                  <a:cubicBezTo>
                    <a:pt x="22171" y="14669"/>
                    <a:pt x="20832" y="16227"/>
                    <a:pt x="19856" y="17365"/>
                  </a:cubicBezTo>
                  <a:cubicBezTo>
                    <a:pt x="19485" y="17797"/>
                    <a:pt x="19164" y="18171"/>
                    <a:pt x="18983" y="18503"/>
                  </a:cubicBezTo>
                  <a:cubicBezTo>
                    <a:pt x="18605" y="19194"/>
                    <a:pt x="18710" y="20546"/>
                    <a:pt x="18831" y="22110"/>
                  </a:cubicBezTo>
                  <a:cubicBezTo>
                    <a:pt x="18932" y="23393"/>
                    <a:pt x="19034" y="24721"/>
                    <a:pt x="18845" y="25617"/>
                  </a:cubicBezTo>
                  <a:cubicBezTo>
                    <a:pt x="18533" y="27100"/>
                    <a:pt x="15625" y="30484"/>
                    <a:pt x="13525" y="31442"/>
                  </a:cubicBezTo>
                  <a:cubicBezTo>
                    <a:pt x="13253" y="31567"/>
                    <a:pt x="12910" y="31687"/>
                    <a:pt x="12600" y="31687"/>
                  </a:cubicBezTo>
                  <a:cubicBezTo>
                    <a:pt x="12450" y="31687"/>
                    <a:pt x="12307" y="31659"/>
                    <a:pt x="12184" y="31590"/>
                  </a:cubicBezTo>
                  <a:cubicBezTo>
                    <a:pt x="10743" y="30789"/>
                    <a:pt x="9463" y="25571"/>
                    <a:pt x="9091" y="23630"/>
                  </a:cubicBezTo>
                  <a:cubicBezTo>
                    <a:pt x="9063" y="23479"/>
                    <a:pt x="8932" y="23369"/>
                    <a:pt x="8778" y="23369"/>
                  </a:cubicBezTo>
                  <a:cubicBezTo>
                    <a:pt x="8765" y="23369"/>
                    <a:pt x="8751" y="23369"/>
                    <a:pt x="8738" y="23371"/>
                  </a:cubicBezTo>
                  <a:cubicBezTo>
                    <a:pt x="8665" y="23381"/>
                    <a:pt x="6914" y="23590"/>
                    <a:pt x="5438" y="24012"/>
                  </a:cubicBezTo>
                  <a:cubicBezTo>
                    <a:pt x="4931" y="24156"/>
                    <a:pt x="4553" y="24257"/>
                    <a:pt x="4290" y="24257"/>
                  </a:cubicBezTo>
                  <a:cubicBezTo>
                    <a:pt x="4172" y="24257"/>
                    <a:pt x="4077" y="24237"/>
                    <a:pt x="4004" y="24191"/>
                  </a:cubicBezTo>
                  <a:cubicBezTo>
                    <a:pt x="3803" y="24066"/>
                    <a:pt x="3654" y="23688"/>
                    <a:pt x="3534" y="23004"/>
                  </a:cubicBezTo>
                  <a:cubicBezTo>
                    <a:pt x="3228" y="21277"/>
                    <a:pt x="3535" y="13192"/>
                    <a:pt x="3538" y="13110"/>
                  </a:cubicBezTo>
                  <a:cubicBezTo>
                    <a:pt x="3543" y="12977"/>
                    <a:pt x="3464" y="12854"/>
                    <a:pt x="3341" y="12802"/>
                  </a:cubicBezTo>
                  <a:cubicBezTo>
                    <a:pt x="3323" y="12795"/>
                    <a:pt x="1642" y="12085"/>
                    <a:pt x="766" y="10626"/>
                  </a:cubicBezTo>
                  <a:cubicBezTo>
                    <a:pt x="683" y="10489"/>
                    <a:pt x="712" y="10429"/>
                    <a:pt x="724" y="10404"/>
                  </a:cubicBezTo>
                  <a:cubicBezTo>
                    <a:pt x="996" y="9853"/>
                    <a:pt x="3345" y="9585"/>
                    <a:pt x="4474" y="9458"/>
                  </a:cubicBezTo>
                  <a:cubicBezTo>
                    <a:pt x="5509" y="9339"/>
                    <a:pt x="5858" y="9291"/>
                    <a:pt x="6032" y="9159"/>
                  </a:cubicBezTo>
                  <a:cubicBezTo>
                    <a:pt x="6413" y="8873"/>
                    <a:pt x="6316" y="8416"/>
                    <a:pt x="6195" y="7840"/>
                  </a:cubicBezTo>
                  <a:cubicBezTo>
                    <a:pt x="6091" y="7352"/>
                    <a:pt x="5950" y="6684"/>
                    <a:pt x="5950" y="5757"/>
                  </a:cubicBezTo>
                  <a:cubicBezTo>
                    <a:pt x="5950" y="4053"/>
                    <a:pt x="7627" y="1282"/>
                    <a:pt x="7946" y="770"/>
                  </a:cubicBezTo>
                  <a:cubicBezTo>
                    <a:pt x="8184" y="688"/>
                    <a:pt x="8650" y="649"/>
                    <a:pt x="9251" y="649"/>
                  </a:cubicBezTo>
                  <a:close/>
                  <a:moveTo>
                    <a:pt x="9454" y="1"/>
                  </a:moveTo>
                  <a:cubicBezTo>
                    <a:pt x="8574" y="1"/>
                    <a:pt x="7888" y="75"/>
                    <a:pt x="7586" y="226"/>
                  </a:cubicBezTo>
                  <a:cubicBezTo>
                    <a:pt x="7535" y="253"/>
                    <a:pt x="7491" y="291"/>
                    <a:pt x="7460" y="339"/>
                  </a:cubicBezTo>
                  <a:cubicBezTo>
                    <a:pt x="7372" y="475"/>
                    <a:pt x="5310" y="3692"/>
                    <a:pt x="5310" y="5756"/>
                  </a:cubicBezTo>
                  <a:cubicBezTo>
                    <a:pt x="5310" y="6752"/>
                    <a:pt x="5458" y="7456"/>
                    <a:pt x="5568" y="7971"/>
                  </a:cubicBezTo>
                  <a:cubicBezTo>
                    <a:pt x="5622" y="8228"/>
                    <a:pt x="5697" y="8578"/>
                    <a:pt x="5672" y="8633"/>
                  </a:cubicBezTo>
                  <a:cubicBezTo>
                    <a:pt x="5546" y="8690"/>
                    <a:pt x="4938" y="8759"/>
                    <a:pt x="4402" y="8821"/>
                  </a:cubicBezTo>
                  <a:cubicBezTo>
                    <a:pt x="2310" y="9059"/>
                    <a:pt x="545" y="9321"/>
                    <a:pt x="151" y="10121"/>
                  </a:cubicBezTo>
                  <a:cubicBezTo>
                    <a:pt x="62" y="10301"/>
                    <a:pt x="0" y="10593"/>
                    <a:pt x="217" y="10956"/>
                  </a:cubicBezTo>
                  <a:cubicBezTo>
                    <a:pt x="1021" y="12296"/>
                    <a:pt x="2376" y="13048"/>
                    <a:pt x="2891" y="13299"/>
                  </a:cubicBezTo>
                  <a:cubicBezTo>
                    <a:pt x="2843" y="14631"/>
                    <a:pt x="2611" y="21462"/>
                    <a:pt x="2904" y="23116"/>
                  </a:cubicBezTo>
                  <a:cubicBezTo>
                    <a:pt x="3064" y="24027"/>
                    <a:pt x="3285" y="24495"/>
                    <a:pt x="3664" y="24732"/>
                  </a:cubicBezTo>
                  <a:cubicBezTo>
                    <a:pt x="3852" y="24850"/>
                    <a:pt x="4061" y="24896"/>
                    <a:pt x="4292" y="24896"/>
                  </a:cubicBezTo>
                  <a:cubicBezTo>
                    <a:pt x="4670" y="24896"/>
                    <a:pt x="5109" y="24771"/>
                    <a:pt x="5613" y="24627"/>
                  </a:cubicBezTo>
                  <a:cubicBezTo>
                    <a:pt x="6691" y="24319"/>
                    <a:pt x="7959" y="24123"/>
                    <a:pt x="8521" y="24046"/>
                  </a:cubicBezTo>
                  <a:cubicBezTo>
                    <a:pt x="8825" y="25539"/>
                    <a:pt x="10072" y="31149"/>
                    <a:pt x="11872" y="32149"/>
                  </a:cubicBezTo>
                  <a:cubicBezTo>
                    <a:pt x="12086" y="32268"/>
                    <a:pt x="12327" y="32328"/>
                    <a:pt x="12598" y="32328"/>
                  </a:cubicBezTo>
                  <a:cubicBezTo>
                    <a:pt x="12950" y="32328"/>
                    <a:pt x="13349" y="32226"/>
                    <a:pt x="13792" y="32023"/>
                  </a:cubicBezTo>
                  <a:cubicBezTo>
                    <a:pt x="16073" y="30982"/>
                    <a:pt x="19126" y="27393"/>
                    <a:pt x="19472" y="25747"/>
                  </a:cubicBezTo>
                  <a:cubicBezTo>
                    <a:pt x="19680" y="24762"/>
                    <a:pt x="19573" y="23388"/>
                    <a:pt x="19469" y="22058"/>
                  </a:cubicBezTo>
                  <a:cubicBezTo>
                    <a:pt x="19367" y="20719"/>
                    <a:pt x="19258" y="19333"/>
                    <a:pt x="19545" y="18808"/>
                  </a:cubicBezTo>
                  <a:cubicBezTo>
                    <a:pt x="19695" y="18535"/>
                    <a:pt x="19993" y="18185"/>
                    <a:pt x="20342" y="17781"/>
                  </a:cubicBezTo>
                  <a:cubicBezTo>
                    <a:pt x="21399" y="16550"/>
                    <a:pt x="22847" y="14864"/>
                    <a:pt x="22516" y="12631"/>
                  </a:cubicBezTo>
                  <a:cubicBezTo>
                    <a:pt x="22199" y="10480"/>
                    <a:pt x="20728" y="9398"/>
                    <a:pt x="19548" y="8528"/>
                  </a:cubicBezTo>
                  <a:cubicBezTo>
                    <a:pt x="19090" y="8190"/>
                    <a:pt x="18656" y="7870"/>
                    <a:pt x="18346" y="7532"/>
                  </a:cubicBezTo>
                  <a:cubicBezTo>
                    <a:pt x="17851" y="6992"/>
                    <a:pt x="17911" y="6050"/>
                    <a:pt x="17974" y="5051"/>
                  </a:cubicBezTo>
                  <a:cubicBezTo>
                    <a:pt x="18043" y="3982"/>
                    <a:pt x="18112" y="2875"/>
                    <a:pt x="17538" y="2013"/>
                  </a:cubicBezTo>
                  <a:cubicBezTo>
                    <a:pt x="16662" y="698"/>
                    <a:pt x="12149" y="1"/>
                    <a:pt x="94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8894520" y="4012920"/>
              <a:ext cx="60480" cy="27000"/>
            </a:xfrm>
            <a:custGeom>
              <a:avLst/>
              <a:gdLst/>
              <a:ahLst/>
              <a:cxnLst/>
              <a:rect l="l" t="t" r="r" b="b"/>
              <a:pathLst>
                <a:path w="5349" h="2216" extrusionOk="0">
                  <a:moveTo>
                    <a:pt x="0" y="0"/>
                  </a:moveTo>
                  <a:cubicBezTo>
                    <a:pt x="0" y="0"/>
                    <a:pt x="943" y="1993"/>
                    <a:pt x="2412" y="2202"/>
                  </a:cubicBezTo>
                  <a:cubicBezTo>
                    <a:pt x="2476" y="2211"/>
                    <a:pt x="2539" y="2216"/>
                    <a:pt x="2602" y="2216"/>
                  </a:cubicBezTo>
                  <a:cubicBezTo>
                    <a:pt x="4005" y="2216"/>
                    <a:pt x="5348" y="104"/>
                    <a:pt x="5348" y="1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8890200" y="4008960"/>
              <a:ext cx="68760" cy="34920"/>
            </a:xfrm>
            <a:custGeom>
              <a:avLst/>
              <a:gdLst/>
              <a:ahLst/>
              <a:cxnLst/>
              <a:rect l="l" t="t" r="r" b="b"/>
              <a:pathLst>
                <a:path w="6080" h="2855" extrusionOk="0">
                  <a:moveTo>
                    <a:pt x="366" y="0"/>
                  </a:moveTo>
                  <a:cubicBezTo>
                    <a:pt x="319" y="0"/>
                    <a:pt x="272" y="10"/>
                    <a:pt x="228" y="32"/>
                  </a:cubicBezTo>
                  <a:cubicBezTo>
                    <a:pt x="70" y="106"/>
                    <a:pt x="1" y="297"/>
                    <a:pt x="75" y="456"/>
                  </a:cubicBezTo>
                  <a:cubicBezTo>
                    <a:pt x="118" y="544"/>
                    <a:pt x="1112" y="2607"/>
                    <a:pt x="2732" y="2839"/>
                  </a:cubicBezTo>
                  <a:cubicBezTo>
                    <a:pt x="2809" y="2849"/>
                    <a:pt x="2889" y="2855"/>
                    <a:pt x="2966" y="2855"/>
                  </a:cubicBezTo>
                  <a:cubicBezTo>
                    <a:pt x="4527" y="2855"/>
                    <a:pt x="5923" y="692"/>
                    <a:pt x="5984" y="597"/>
                  </a:cubicBezTo>
                  <a:cubicBezTo>
                    <a:pt x="6079" y="447"/>
                    <a:pt x="6035" y="250"/>
                    <a:pt x="5886" y="155"/>
                  </a:cubicBezTo>
                  <a:cubicBezTo>
                    <a:pt x="5833" y="121"/>
                    <a:pt x="5773" y="104"/>
                    <a:pt x="5714" y="104"/>
                  </a:cubicBezTo>
                  <a:cubicBezTo>
                    <a:pt x="5608" y="104"/>
                    <a:pt x="5505" y="157"/>
                    <a:pt x="5444" y="253"/>
                  </a:cubicBezTo>
                  <a:cubicBezTo>
                    <a:pt x="5083" y="819"/>
                    <a:pt x="3969" y="2215"/>
                    <a:pt x="2967" y="2215"/>
                  </a:cubicBezTo>
                  <a:cubicBezTo>
                    <a:pt x="2918" y="2215"/>
                    <a:pt x="2870" y="2211"/>
                    <a:pt x="2823" y="2205"/>
                  </a:cubicBezTo>
                  <a:cubicBezTo>
                    <a:pt x="1544" y="2022"/>
                    <a:pt x="663" y="200"/>
                    <a:pt x="654" y="182"/>
                  </a:cubicBezTo>
                  <a:cubicBezTo>
                    <a:pt x="599" y="67"/>
                    <a:pt x="485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8849160" y="4035600"/>
              <a:ext cx="61560" cy="36000"/>
            </a:xfrm>
            <a:custGeom>
              <a:avLst/>
              <a:gdLst/>
              <a:ahLst/>
              <a:cxnLst/>
              <a:rect l="l" t="t" r="r" b="b"/>
              <a:pathLst>
                <a:path w="5455" h="2937" extrusionOk="0">
                  <a:moveTo>
                    <a:pt x="5454" y="0"/>
                  </a:moveTo>
                  <a:lnTo>
                    <a:pt x="1" y="2936"/>
                  </a:lnTo>
                  <a:cubicBezTo>
                    <a:pt x="2413" y="2308"/>
                    <a:pt x="5454" y="1"/>
                    <a:pt x="5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8845200" y="4031280"/>
              <a:ext cx="69480" cy="43920"/>
            </a:xfrm>
            <a:custGeom>
              <a:avLst/>
              <a:gdLst/>
              <a:ahLst/>
              <a:cxnLst/>
              <a:rect l="l" t="t" r="r" b="b"/>
              <a:pathLst>
                <a:path w="6153" h="3577" extrusionOk="0">
                  <a:moveTo>
                    <a:pt x="5792" y="0"/>
                  </a:moveTo>
                  <a:cubicBezTo>
                    <a:pt x="5724" y="0"/>
                    <a:pt x="5657" y="22"/>
                    <a:pt x="5599" y="65"/>
                  </a:cubicBezTo>
                  <a:cubicBezTo>
                    <a:pt x="5568" y="87"/>
                    <a:pt x="2581" y="2341"/>
                    <a:pt x="258" y="2947"/>
                  </a:cubicBezTo>
                  <a:cubicBezTo>
                    <a:pt x="102" y="2988"/>
                    <a:pt x="1" y="3138"/>
                    <a:pt x="21" y="3297"/>
                  </a:cubicBezTo>
                  <a:cubicBezTo>
                    <a:pt x="42" y="3457"/>
                    <a:pt x="178" y="3577"/>
                    <a:pt x="339" y="3577"/>
                  </a:cubicBezTo>
                  <a:cubicBezTo>
                    <a:pt x="365" y="3577"/>
                    <a:pt x="393" y="3574"/>
                    <a:pt x="419" y="3567"/>
                  </a:cubicBezTo>
                  <a:cubicBezTo>
                    <a:pt x="2865" y="2928"/>
                    <a:pt x="5860" y="672"/>
                    <a:pt x="5984" y="575"/>
                  </a:cubicBezTo>
                  <a:cubicBezTo>
                    <a:pt x="6126" y="470"/>
                    <a:pt x="6152" y="268"/>
                    <a:pt x="6047" y="127"/>
                  </a:cubicBezTo>
                  <a:cubicBezTo>
                    <a:pt x="5984" y="44"/>
                    <a:pt x="5888" y="0"/>
                    <a:pt x="57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8773560" y="3949560"/>
              <a:ext cx="63720" cy="78840"/>
            </a:xfrm>
            <a:custGeom>
              <a:avLst/>
              <a:gdLst/>
              <a:ahLst/>
              <a:cxnLst/>
              <a:rect l="l" t="t" r="r" b="b"/>
              <a:pathLst>
                <a:path w="5635" h="6288" extrusionOk="0">
                  <a:moveTo>
                    <a:pt x="821" y="1"/>
                  </a:moveTo>
                  <a:cubicBezTo>
                    <a:pt x="0" y="1"/>
                    <a:pt x="76" y="785"/>
                    <a:pt x="76" y="2483"/>
                  </a:cubicBezTo>
                  <a:cubicBezTo>
                    <a:pt x="76" y="4162"/>
                    <a:pt x="1937" y="6288"/>
                    <a:pt x="3401" y="6288"/>
                  </a:cubicBezTo>
                  <a:cubicBezTo>
                    <a:pt x="3675" y="6288"/>
                    <a:pt x="3935" y="6214"/>
                    <a:pt x="4166" y="6049"/>
                  </a:cubicBezTo>
                  <a:cubicBezTo>
                    <a:pt x="5634" y="5000"/>
                    <a:pt x="1335" y="71"/>
                    <a:pt x="1335" y="71"/>
                  </a:cubicBezTo>
                  <a:cubicBezTo>
                    <a:pt x="1133" y="24"/>
                    <a:pt x="964" y="1"/>
                    <a:pt x="8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8770680" y="3945600"/>
              <a:ext cx="59400" cy="86400"/>
            </a:xfrm>
            <a:custGeom>
              <a:avLst/>
              <a:gdLst/>
              <a:ahLst/>
              <a:cxnLst/>
              <a:rect l="l" t="t" r="r" b="b"/>
              <a:pathLst>
                <a:path w="5236" h="6927" extrusionOk="0">
                  <a:moveTo>
                    <a:pt x="1074" y="640"/>
                  </a:moveTo>
                  <a:cubicBezTo>
                    <a:pt x="1188" y="643"/>
                    <a:pt x="1302" y="656"/>
                    <a:pt x="1415" y="680"/>
                  </a:cubicBezTo>
                  <a:cubicBezTo>
                    <a:pt x="2355" y="1773"/>
                    <a:pt x="4537" y="4598"/>
                    <a:pt x="4396" y="5795"/>
                  </a:cubicBezTo>
                  <a:cubicBezTo>
                    <a:pt x="4374" y="5985"/>
                    <a:pt x="4292" y="6064"/>
                    <a:pt x="4231" y="6106"/>
                  </a:cubicBezTo>
                  <a:cubicBezTo>
                    <a:pt x="4049" y="6237"/>
                    <a:pt x="3850" y="6287"/>
                    <a:pt x="3652" y="6287"/>
                  </a:cubicBezTo>
                  <a:cubicBezTo>
                    <a:pt x="3358" y="6287"/>
                    <a:pt x="3066" y="6178"/>
                    <a:pt x="2834" y="6058"/>
                  </a:cubicBezTo>
                  <a:cubicBezTo>
                    <a:pt x="1668" y="5459"/>
                    <a:pt x="647" y="3936"/>
                    <a:pt x="647" y="2801"/>
                  </a:cubicBezTo>
                  <a:lnTo>
                    <a:pt x="646" y="2402"/>
                  </a:lnTo>
                  <a:cubicBezTo>
                    <a:pt x="643" y="1536"/>
                    <a:pt x="640" y="852"/>
                    <a:pt x="836" y="696"/>
                  </a:cubicBezTo>
                  <a:cubicBezTo>
                    <a:pt x="873" y="666"/>
                    <a:pt x="943" y="640"/>
                    <a:pt x="1074" y="640"/>
                  </a:cubicBezTo>
                  <a:close/>
                  <a:moveTo>
                    <a:pt x="1076" y="0"/>
                  </a:moveTo>
                  <a:cubicBezTo>
                    <a:pt x="846" y="0"/>
                    <a:pt x="621" y="49"/>
                    <a:pt x="438" y="196"/>
                  </a:cubicBezTo>
                  <a:cubicBezTo>
                    <a:pt x="0" y="546"/>
                    <a:pt x="2" y="1246"/>
                    <a:pt x="6" y="2405"/>
                  </a:cubicBezTo>
                  <a:lnTo>
                    <a:pt x="7" y="2803"/>
                  </a:lnTo>
                  <a:cubicBezTo>
                    <a:pt x="7" y="4311"/>
                    <a:pt x="1318" y="6000"/>
                    <a:pt x="2541" y="6629"/>
                  </a:cubicBezTo>
                  <a:cubicBezTo>
                    <a:pt x="2927" y="6827"/>
                    <a:pt x="3304" y="6926"/>
                    <a:pt x="3654" y="6926"/>
                  </a:cubicBezTo>
                  <a:cubicBezTo>
                    <a:pt x="4002" y="6926"/>
                    <a:pt x="4326" y="6828"/>
                    <a:pt x="4604" y="6629"/>
                  </a:cubicBezTo>
                  <a:cubicBezTo>
                    <a:pt x="4847" y="6455"/>
                    <a:pt x="4997" y="6193"/>
                    <a:pt x="5033" y="5869"/>
                  </a:cubicBezTo>
                  <a:cubicBezTo>
                    <a:pt x="5235" y="4144"/>
                    <a:pt x="2178" y="581"/>
                    <a:pt x="1828" y="180"/>
                  </a:cubicBezTo>
                  <a:cubicBezTo>
                    <a:pt x="1784" y="129"/>
                    <a:pt x="1724" y="94"/>
                    <a:pt x="1659" y="79"/>
                  </a:cubicBezTo>
                  <a:cubicBezTo>
                    <a:pt x="1478" y="38"/>
                    <a:pt x="1275" y="0"/>
                    <a:pt x="10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8827920" y="3888360"/>
              <a:ext cx="11160" cy="30960"/>
            </a:xfrm>
            <a:custGeom>
              <a:avLst/>
              <a:gdLst/>
              <a:ahLst/>
              <a:cxnLst/>
              <a:rect l="l" t="t" r="r" b="b"/>
              <a:pathLst>
                <a:path w="1050" h="2520" extrusionOk="0">
                  <a:moveTo>
                    <a:pt x="577" y="0"/>
                  </a:moveTo>
                  <a:cubicBezTo>
                    <a:pt x="310" y="0"/>
                    <a:pt x="69" y="549"/>
                    <a:pt x="35" y="1236"/>
                  </a:cubicBezTo>
                  <a:cubicBezTo>
                    <a:pt x="1" y="1930"/>
                    <a:pt x="193" y="2506"/>
                    <a:pt x="464" y="2519"/>
                  </a:cubicBezTo>
                  <a:cubicBezTo>
                    <a:pt x="467" y="2519"/>
                    <a:pt x="470" y="2519"/>
                    <a:pt x="473" y="2519"/>
                  </a:cubicBezTo>
                  <a:cubicBezTo>
                    <a:pt x="739" y="2519"/>
                    <a:pt x="981" y="1972"/>
                    <a:pt x="1014" y="1284"/>
                  </a:cubicBezTo>
                  <a:cubicBezTo>
                    <a:pt x="1049" y="589"/>
                    <a:pt x="858" y="15"/>
                    <a:pt x="587" y="0"/>
                  </a:cubicBezTo>
                  <a:cubicBezTo>
                    <a:pt x="583" y="0"/>
                    <a:pt x="580" y="0"/>
                    <a:pt x="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8822520" y="3863160"/>
              <a:ext cx="32760" cy="40680"/>
            </a:xfrm>
            <a:custGeom>
              <a:avLst/>
              <a:gdLst/>
              <a:ahLst/>
              <a:cxnLst/>
              <a:rect l="l" t="t" r="r" b="b"/>
              <a:pathLst>
                <a:path w="2928" h="3321" extrusionOk="0">
                  <a:moveTo>
                    <a:pt x="563" y="1"/>
                  </a:moveTo>
                  <a:cubicBezTo>
                    <a:pt x="394" y="1"/>
                    <a:pt x="285" y="25"/>
                    <a:pt x="274" y="27"/>
                  </a:cubicBezTo>
                  <a:cubicBezTo>
                    <a:pt x="104" y="70"/>
                    <a:pt x="0" y="240"/>
                    <a:pt x="40" y="409"/>
                  </a:cubicBezTo>
                  <a:cubicBezTo>
                    <a:pt x="74" y="558"/>
                    <a:pt x="206" y="658"/>
                    <a:pt x="351" y="658"/>
                  </a:cubicBezTo>
                  <a:cubicBezTo>
                    <a:pt x="373" y="658"/>
                    <a:pt x="395" y="656"/>
                    <a:pt x="418" y="651"/>
                  </a:cubicBezTo>
                  <a:cubicBezTo>
                    <a:pt x="419" y="651"/>
                    <a:pt x="473" y="640"/>
                    <a:pt x="563" y="640"/>
                  </a:cubicBezTo>
                  <a:cubicBezTo>
                    <a:pt x="722" y="640"/>
                    <a:pt x="992" y="674"/>
                    <a:pt x="1269" y="865"/>
                  </a:cubicBezTo>
                  <a:cubicBezTo>
                    <a:pt x="1777" y="1216"/>
                    <a:pt x="2124" y="1969"/>
                    <a:pt x="2270" y="3044"/>
                  </a:cubicBezTo>
                  <a:cubicBezTo>
                    <a:pt x="2292" y="3202"/>
                    <a:pt x="2427" y="3319"/>
                    <a:pt x="2586" y="3321"/>
                  </a:cubicBezTo>
                  <a:cubicBezTo>
                    <a:pt x="2601" y="3321"/>
                    <a:pt x="2616" y="3319"/>
                    <a:pt x="2630" y="3318"/>
                  </a:cubicBezTo>
                  <a:cubicBezTo>
                    <a:pt x="2805" y="3294"/>
                    <a:pt x="2928" y="3133"/>
                    <a:pt x="2904" y="2957"/>
                  </a:cubicBezTo>
                  <a:cubicBezTo>
                    <a:pt x="2730" y="1682"/>
                    <a:pt x="2301" y="802"/>
                    <a:pt x="1632" y="339"/>
                  </a:cubicBezTo>
                  <a:cubicBezTo>
                    <a:pt x="1226" y="58"/>
                    <a:pt x="823" y="1"/>
                    <a:pt x="5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8768520" y="3665520"/>
              <a:ext cx="381240" cy="365040"/>
            </a:xfrm>
            <a:custGeom>
              <a:avLst/>
              <a:gdLst/>
              <a:ahLst/>
              <a:cxnLst/>
              <a:rect l="l" t="t" r="r" b="b"/>
              <a:pathLst>
                <a:path w="33355" h="29033" extrusionOk="0">
                  <a:moveTo>
                    <a:pt x="16384" y="1"/>
                  </a:moveTo>
                  <a:cubicBezTo>
                    <a:pt x="7273" y="1"/>
                    <a:pt x="0" y="4797"/>
                    <a:pt x="1161" y="7921"/>
                  </a:cubicBezTo>
                  <a:cubicBezTo>
                    <a:pt x="2524" y="11591"/>
                    <a:pt x="13431" y="12115"/>
                    <a:pt x="13431" y="12115"/>
                  </a:cubicBezTo>
                  <a:cubicBezTo>
                    <a:pt x="13431" y="12115"/>
                    <a:pt x="10284" y="14214"/>
                    <a:pt x="9445" y="15368"/>
                  </a:cubicBezTo>
                  <a:cubicBezTo>
                    <a:pt x="8606" y="16520"/>
                    <a:pt x="9865" y="17044"/>
                    <a:pt x="11543" y="18619"/>
                  </a:cubicBezTo>
                  <a:cubicBezTo>
                    <a:pt x="13220" y="20191"/>
                    <a:pt x="11647" y="20821"/>
                    <a:pt x="11228" y="21764"/>
                  </a:cubicBezTo>
                  <a:cubicBezTo>
                    <a:pt x="10808" y="22708"/>
                    <a:pt x="11332" y="23337"/>
                    <a:pt x="11753" y="23337"/>
                  </a:cubicBezTo>
                  <a:cubicBezTo>
                    <a:pt x="12151" y="23337"/>
                    <a:pt x="15501" y="21434"/>
                    <a:pt x="17449" y="21434"/>
                  </a:cubicBezTo>
                  <a:cubicBezTo>
                    <a:pt x="17546" y="21434"/>
                    <a:pt x="17640" y="21439"/>
                    <a:pt x="17730" y="21449"/>
                  </a:cubicBezTo>
                  <a:cubicBezTo>
                    <a:pt x="19618" y="21659"/>
                    <a:pt x="16787" y="26902"/>
                    <a:pt x="16367" y="27636"/>
                  </a:cubicBezTo>
                  <a:cubicBezTo>
                    <a:pt x="15991" y="28292"/>
                    <a:pt x="15951" y="29032"/>
                    <a:pt x="17069" y="29032"/>
                  </a:cubicBezTo>
                  <a:cubicBezTo>
                    <a:pt x="17202" y="29032"/>
                    <a:pt x="17352" y="29022"/>
                    <a:pt x="17519" y="28999"/>
                  </a:cubicBezTo>
                  <a:cubicBezTo>
                    <a:pt x="19093" y="28790"/>
                    <a:pt x="24965" y="25330"/>
                    <a:pt x="29161" y="21973"/>
                  </a:cubicBezTo>
                  <a:cubicBezTo>
                    <a:pt x="33355" y="18617"/>
                    <a:pt x="32516" y="2678"/>
                    <a:pt x="21296" y="475"/>
                  </a:cubicBezTo>
                  <a:cubicBezTo>
                    <a:pt x="19626" y="147"/>
                    <a:pt x="17977" y="1"/>
                    <a:pt x="16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8774280" y="3661920"/>
              <a:ext cx="365040" cy="373320"/>
            </a:xfrm>
            <a:custGeom>
              <a:avLst/>
              <a:gdLst/>
              <a:ahLst/>
              <a:cxnLst/>
              <a:rect l="l" t="t" r="r" b="b"/>
              <a:pathLst>
                <a:path w="31959" h="29663" extrusionOk="0">
                  <a:moveTo>
                    <a:pt x="15840" y="624"/>
                  </a:moveTo>
                  <a:cubicBezTo>
                    <a:pt x="17410" y="624"/>
                    <a:pt x="19051" y="770"/>
                    <a:pt x="20733" y="1100"/>
                  </a:cubicBezTo>
                  <a:cubicBezTo>
                    <a:pt x="25403" y="2017"/>
                    <a:pt x="28834" y="5613"/>
                    <a:pt x="30147" y="10967"/>
                  </a:cubicBezTo>
                  <a:cubicBezTo>
                    <a:pt x="31264" y="15522"/>
                    <a:pt x="30522" y="20384"/>
                    <a:pt x="28460" y="22033"/>
                  </a:cubicBezTo>
                  <a:cubicBezTo>
                    <a:pt x="24266" y="25389"/>
                    <a:pt x="18435" y="28798"/>
                    <a:pt x="16977" y="28993"/>
                  </a:cubicBezTo>
                  <a:cubicBezTo>
                    <a:pt x="16830" y="29013"/>
                    <a:pt x="16694" y="29022"/>
                    <a:pt x="16573" y="29022"/>
                  </a:cubicBezTo>
                  <a:cubicBezTo>
                    <a:pt x="16275" y="29022"/>
                    <a:pt x="16065" y="28964"/>
                    <a:pt x="15990" y="28853"/>
                  </a:cubicBezTo>
                  <a:cubicBezTo>
                    <a:pt x="15900" y="28719"/>
                    <a:pt x="15960" y="28426"/>
                    <a:pt x="16143" y="28106"/>
                  </a:cubicBezTo>
                  <a:cubicBezTo>
                    <a:pt x="16416" y="27630"/>
                    <a:pt x="18781" y="23412"/>
                    <a:pt x="18044" y="21964"/>
                  </a:cubicBezTo>
                  <a:cubicBezTo>
                    <a:pt x="17890" y="21661"/>
                    <a:pt x="17621" y="21481"/>
                    <a:pt x="17265" y="21441"/>
                  </a:cubicBezTo>
                  <a:cubicBezTo>
                    <a:pt x="17161" y="21430"/>
                    <a:pt x="17059" y="21425"/>
                    <a:pt x="16955" y="21425"/>
                  </a:cubicBezTo>
                  <a:cubicBezTo>
                    <a:pt x="15536" y="21425"/>
                    <a:pt x="13483" y="22348"/>
                    <a:pt x="12222" y="22916"/>
                  </a:cubicBezTo>
                  <a:cubicBezTo>
                    <a:pt x="11810" y="23100"/>
                    <a:pt x="11345" y="23310"/>
                    <a:pt x="11253" y="23326"/>
                  </a:cubicBezTo>
                  <a:cubicBezTo>
                    <a:pt x="11190" y="23326"/>
                    <a:pt x="11084" y="23270"/>
                    <a:pt x="11004" y="23146"/>
                  </a:cubicBezTo>
                  <a:cubicBezTo>
                    <a:pt x="10932" y="23036"/>
                    <a:pt x="10790" y="22723"/>
                    <a:pt x="11020" y="22204"/>
                  </a:cubicBezTo>
                  <a:cubicBezTo>
                    <a:pt x="11110" y="21999"/>
                    <a:pt x="11279" y="21797"/>
                    <a:pt x="11456" y="21585"/>
                  </a:cubicBezTo>
                  <a:cubicBezTo>
                    <a:pt x="11991" y="20943"/>
                    <a:pt x="12724" y="20065"/>
                    <a:pt x="11261" y="18694"/>
                  </a:cubicBezTo>
                  <a:cubicBezTo>
                    <a:pt x="10881" y="18337"/>
                    <a:pt x="10522" y="18032"/>
                    <a:pt x="10201" y="17763"/>
                  </a:cubicBezTo>
                  <a:cubicBezTo>
                    <a:pt x="8989" y="16739"/>
                    <a:pt x="8769" y="16463"/>
                    <a:pt x="9204" y="15865"/>
                  </a:cubicBezTo>
                  <a:cubicBezTo>
                    <a:pt x="9999" y="14771"/>
                    <a:pt x="13077" y="12712"/>
                    <a:pt x="13108" y="12692"/>
                  </a:cubicBezTo>
                  <a:cubicBezTo>
                    <a:pt x="13363" y="12520"/>
                    <a:pt x="13253" y="12122"/>
                    <a:pt x="12945" y="12106"/>
                  </a:cubicBezTo>
                  <a:cubicBezTo>
                    <a:pt x="12840" y="12102"/>
                    <a:pt x="2235" y="11553"/>
                    <a:pt x="960" y="8120"/>
                  </a:cubicBezTo>
                  <a:cubicBezTo>
                    <a:pt x="617" y="7196"/>
                    <a:pt x="1201" y="6230"/>
                    <a:pt x="1752" y="5582"/>
                  </a:cubicBezTo>
                  <a:cubicBezTo>
                    <a:pt x="3705" y="3284"/>
                    <a:pt x="9133" y="624"/>
                    <a:pt x="15840" y="624"/>
                  </a:cubicBezTo>
                  <a:close/>
                  <a:moveTo>
                    <a:pt x="15930" y="0"/>
                  </a:moveTo>
                  <a:cubicBezTo>
                    <a:pt x="9471" y="0"/>
                    <a:pt x="3655" y="2352"/>
                    <a:pt x="1261" y="5168"/>
                  </a:cubicBezTo>
                  <a:cubicBezTo>
                    <a:pt x="314" y="6284"/>
                    <a:pt x="0" y="7382"/>
                    <a:pt x="358" y="8343"/>
                  </a:cubicBezTo>
                  <a:cubicBezTo>
                    <a:pt x="1553" y="11557"/>
                    <a:pt x="9283" y="12463"/>
                    <a:pt x="11992" y="12684"/>
                  </a:cubicBezTo>
                  <a:cubicBezTo>
                    <a:pt x="10990" y="13390"/>
                    <a:pt x="9290" y="14654"/>
                    <a:pt x="8684" y="15489"/>
                  </a:cubicBezTo>
                  <a:cubicBezTo>
                    <a:pt x="7858" y="16624"/>
                    <a:pt x="8709" y="17343"/>
                    <a:pt x="9787" y="18253"/>
                  </a:cubicBezTo>
                  <a:cubicBezTo>
                    <a:pt x="10099" y="18517"/>
                    <a:pt x="10450" y="18813"/>
                    <a:pt x="10822" y="19161"/>
                  </a:cubicBezTo>
                  <a:cubicBezTo>
                    <a:pt x="11844" y="20119"/>
                    <a:pt x="11494" y="20539"/>
                    <a:pt x="10963" y="21175"/>
                  </a:cubicBezTo>
                  <a:cubicBezTo>
                    <a:pt x="10765" y="21414"/>
                    <a:pt x="10560" y="21658"/>
                    <a:pt x="10432" y="21944"/>
                  </a:cubicBezTo>
                  <a:cubicBezTo>
                    <a:pt x="10181" y="22512"/>
                    <a:pt x="10192" y="23077"/>
                    <a:pt x="10465" y="23494"/>
                  </a:cubicBezTo>
                  <a:cubicBezTo>
                    <a:pt x="10657" y="23790"/>
                    <a:pt x="10949" y="23966"/>
                    <a:pt x="11250" y="23966"/>
                  </a:cubicBezTo>
                  <a:cubicBezTo>
                    <a:pt x="11434" y="23966"/>
                    <a:pt x="11711" y="23847"/>
                    <a:pt x="12483" y="23499"/>
                  </a:cubicBezTo>
                  <a:cubicBezTo>
                    <a:pt x="13698" y="22953"/>
                    <a:pt x="15676" y="22066"/>
                    <a:pt x="16947" y="22066"/>
                  </a:cubicBezTo>
                  <a:cubicBezTo>
                    <a:pt x="17033" y="22066"/>
                    <a:pt x="17115" y="22070"/>
                    <a:pt x="17193" y="22078"/>
                  </a:cubicBezTo>
                  <a:cubicBezTo>
                    <a:pt x="17371" y="22097"/>
                    <a:pt x="17435" y="22178"/>
                    <a:pt x="17473" y="22254"/>
                  </a:cubicBezTo>
                  <a:cubicBezTo>
                    <a:pt x="17888" y="23068"/>
                    <a:pt x="16619" y="25981"/>
                    <a:pt x="15587" y="27788"/>
                  </a:cubicBezTo>
                  <a:cubicBezTo>
                    <a:pt x="15266" y="28350"/>
                    <a:pt x="15221" y="28855"/>
                    <a:pt x="15458" y="29210"/>
                  </a:cubicBezTo>
                  <a:cubicBezTo>
                    <a:pt x="15662" y="29511"/>
                    <a:pt x="16037" y="29662"/>
                    <a:pt x="16575" y="29662"/>
                  </a:cubicBezTo>
                  <a:cubicBezTo>
                    <a:pt x="16738" y="29661"/>
                    <a:pt x="16899" y="29651"/>
                    <a:pt x="17060" y="29629"/>
                  </a:cubicBezTo>
                  <a:cubicBezTo>
                    <a:pt x="18803" y="29396"/>
                    <a:pt x="24757" y="25815"/>
                    <a:pt x="28859" y="22534"/>
                  </a:cubicBezTo>
                  <a:cubicBezTo>
                    <a:pt x="31139" y="20711"/>
                    <a:pt x="31959" y="15673"/>
                    <a:pt x="30768" y="10815"/>
                  </a:cubicBezTo>
                  <a:cubicBezTo>
                    <a:pt x="29393" y="5209"/>
                    <a:pt x="25779" y="1438"/>
                    <a:pt x="20856" y="472"/>
                  </a:cubicBezTo>
                  <a:cubicBezTo>
                    <a:pt x="19203" y="148"/>
                    <a:pt x="17546" y="0"/>
                    <a:pt x="159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8809920" y="3760560"/>
              <a:ext cx="306000" cy="138960"/>
            </a:xfrm>
            <a:custGeom>
              <a:avLst/>
              <a:gdLst/>
              <a:ahLst/>
              <a:cxnLst/>
              <a:rect l="l" t="t" r="r" b="b"/>
              <a:pathLst>
                <a:path w="26785" h="11078" extrusionOk="0">
                  <a:moveTo>
                    <a:pt x="359" y="0"/>
                  </a:moveTo>
                  <a:cubicBezTo>
                    <a:pt x="225" y="0"/>
                    <a:pt x="101" y="85"/>
                    <a:pt x="56" y="219"/>
                  </a:cubicBezTo>
                  <a:cubicBezTo>
                    <a:pt x="0" y="386"/>
                    <a:pt x="89" y="564"/>
                    <a:pt x="255" y="622"/>
                  </a:cubicBezTo>
                  <a:cubicBezTo>
                    <a:pt x="290" y="635"/>
                    <a:pt x="1199" y="931"/>
                    <a:pt x="6376" y="2082"/>
                  </a:cubicBezTo>
                  <a:cubicBezTo>
                    <a:pt x="7380" y="2304"/>
                    <a:pt x="8684" y="2492"/>
                    <a:pt x="10195" y="2708"/>
                  </a:cubicBezTo>
                  <a:cubicBezTo>
                    <a:pt x="16363" y="3594"/>
                    <a:pt x="25683" y="4933"/>
                    <a:pt x="26135" y="10783"/>
                  </a:cubicBezTo>
                  <a:cubicBezTo>
                    <a:pt x="26146" y="10948"/>
                    <a:pt x="26285" y="11077"/>
                    <a:pt x="26452" y="11077"/>
                  </a:cubicBezTo>
                  <a:cubicBezTo>
                    <a:pt x="26461" y="11077"/>
                    <a:pt x="26470" y="11077"/>
                    <a:pt x="26477" y="11076"/>
                  </a:cubicBezTo>
                  <a:cubicBezTo>
                    <a:pt x="26653" y="11062"/>
                    <a:pt x="26785" y="10909"/>
                    <a:pt x="26772" y="10733"/>
                  </a:cubicBezTo>
                  <a:cubicBezTo>
                    <a:pt x="26282" y="4370"/>
                    <a:pt x="16656" y="2989"/>
                    <a:pt x="10286" y="2074"/>
                  </a:cubicBezTo>
                  <a:cubicBezTo>
                    <a:pt x="8788" y="1859"/>
                    <a:pt x="7495" y="1674"/>
                    <a:pt x="6515" y="1456"/>
                  </a:cubicBezTo>
                  <a:cubicBezTo>
                    <a:pt x="1410" y="321"/>
                    <a:pt x="492" y="27"/>
                    <a:pt x="456" y="15"/>
                  </a:cubicBezTo>
                  <a:cubicBezTo>
                    <a:pt x="423" y="5"/>
                    <a:pt x="391" y="0"/>
                    <a:pt x="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9058680" y="3929760"/>
              <a:ext cx="11880" cy="31680"/>
            </a:xfrm>
            <a:custGeom>
              <a:avLst/>
              <a:gdLst/>
              <a:ahLst/>
              <a:cxnLst/>
              <a:rect l="l" t="t" r="r" b="b"/>
              <a:pathLst>
                <a:path w="1102" h="2588" extrusionOk="0">
                  <a:moveTo>
                    <a:pt x="685" y="0"/>
                  </a:moveTo>
                  <a:cubicBezTo>
                    <a:pt x="671" y="0"/>
                    <a:pt x="657" y="1"/>
                    <a:pt x="642" y="3"/>
                  </a:cubicBezTo>
                  <a:cubicBezTo>
                    <a:pt x="466" y="28"/>
                    <a:pt x="345" y="190"/>
                    <a:pt x="371" y="366"/>
                  </a:cubicBezTo>
                  <a:cubicBezTo>
                    <a:pt x="452" y="915"/>
                    <a:pt x="355" y="1529"/>
                    <a:pt x="93" y="2141"/>
                  </a:cubicBezTo>
                  <a:cubicBezTo>
                    <a:pt x="1" y="2352"/>
                    <a:pt x="156" y="2588"/>
                    <a:pt x="387" y="2588"/>
                  </a:cubicBezTo>
                  <a:cubicBezTo>
                    <a:pt x="515" y="2586"/>
                    <a:pt x="630" y="2510"/>
                    <a:pt x="681" y="2393"/>
                  </a:cubicBezTo>
                  <a:cubicBezTo>
                    <a:pt x="990" y="1672"/>
                    <a:pt x="1102" y="939"/>
                    <a:pt x="1005" y="274"/>
                  </a:cubicBezTo>
                  <a:cubicBezTo>
                    <a:pt x="980" y="114"/>
                    <a:pt x="842" y="0"/>
                    <a:pt x="6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8892720" y="3848400"/>
              <a:ext cx="162000" cy="63000"/>
            </a:xfrm>
            <a:custGeom>
              <a:avLst/>
              <a:gdLst/>
              <a:ahLst/>
              <a:cxnLst/>
              <a:rect l="l" t="t" r="r" b="b"/>
              <a:pathLst>
                <a:path w="14176" h="5061" extrusionOk="0">
                  <a:moveTo>
                    <a:pt x="366" y="1"/>
                  </a:moveTo>
                  <a:cubicBezTo>
                    <a:pt x="257" y="1"/>
                    <a:pt x="152" y="56"/>
                    <a:pt x="92" y="156"/>
                  </a:cubicBezTo>
                  <a:cubicBezTo>
                    <a:pt x="1" y="308"/>
                    <a:pt x="49" y="505"/>
                    <a:pt x="202" y="595"/>
                  </a:cubicBezTo>
                  <a:cubicBezTo>
                    <a:pt x="382" y="704"/>
                    <a:pt x="4671" y="3247"/>
                    <a:pt x="9900" y="3829"/>
                  </a:cubicBezTo>
                  <a:cubicBezTo>
                    <a:pt x="11536" y="4010"/>
                    <a:pt x="12795" y="4406"/>
                    <a:pt x="13644" y="5002"/>
                  </a:cubicBezTo>
                  <a:cubicBezTo>
                    <a:pt x="13699" y="5040"/>
                    <a:pt x="13763" y="5060"/>
                    <a:pt x="13829" y="5060"/>
                  </a:cubicBezTo>
                  <a:cubicBezTo>
                    <a:pt x="13968" y="5060"/>
                    <a:pt x="14092" y="4969"/>
                    <a:pt x="14135" y="4836"/>
                  </a:cubicBezTo>
                  <a:cubicBezTo>
                    <a:pt x="14176" y="4703"/>
                    <a:pt x="14128" y="4558"/>
                    <a:pt x="14013" y="4479"/>
                  </a:cubicBezTo>
                  <a:cubicBezTo>
                    <a:pt x="13076" y="3818"/>
                    <a:pt x="11716" y="3386"/>
                    <a:pt x="9972" y="3193"/>
                  </a:cubicBezTo>
                  <a:cubicBezTo>
                    <a:pt x="4885" y="2628"/>
                    <a:pt x="573" y="73"/>
                    <a:pt x="531" y="46"/>
                  </a:cubicBezTo>
                  <a:cubicBezTo>
                    <a:pt x="479" y="15"/>
                    <a:pt x="422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8935920" y="3903480"/>
              <a:ext cx="105120" cy="79920"/>
            </a:xfrm>
            <a:custGeom>
              <a:avLst/>
              <a:gdLst/>
              <a:ahLst/>
              <a:cxnLst/>
              <a:rect l="l" t="t" r="r" b="b"/>
              <a:pathLst>
                <a:path w="9236" h="6441" extrusionOk="0">
                  <a:moveTo>
                    <a:pt x="354" y="1"/>
                  </a:moveTo>
                  <a:cubicBezTo>
                    <a:pt x="211" y="1"/>
                    <a:pt x="81" y="98"/>
                    <a:pt x="45" y="243"/>
                  </a:cubicBezTo>
                  <a:cubicBezTo>
                    <a:pt x="1" y="414"/>
                    <a:pt x="105" y="589"/>
                    <a:pt x="278" y="631"/>
                  </a:cubicBezTo>
                  <a:cubicBezTo>
                    <a:pt x="2304" y="1139"/>
                    <a:pt x="7721" y="2876"/>
                    <a:pt x="8418" y="4797"/>
                  </a:cubicBezTo>
                  <a:cubicBezTo>
                    <a:pt x="8559" y="5179"/>
                    <a:pt x="8491" y="5551"/>
                    <a:pt x="8214" y="5932"/>
                  </a:cubicBezTo>
                  <a:cubicBezTo>
                    <a:pt x="8061" y="6143"/>
                    <a:pt x="8212" y="6440"/>
                    <a:pt x="8474" y="6440"/>
                  </a:cubicBezTo>
                  <a:cubicBezTo>
                    <a:pt x="8576" y="6440"/>
                    <a:pt x="8673" y="6390"/>
                    <a:pt x="8733" y="6308"/>
                  </a:cubicBezTo>
                  <a:cubicBezTo>
                    <a:pt x="9138" y="5751"/>
                    <a:pt x="9235" y="5168"/>
                    <a:pt x="9020" y="4578"/>
                  </a:cubicBezTo>
                  <a:cubicBezTo>
                    <a:pt x="8064" y="1945"/>
                    <a:pt x="743" y="88"/>
                    <a:pt x="431" y="10"/>
                  </a:cubicBezTo>
                  <a:cubicBezTo>
                    <a:pt x="405" y="4"/>
                    <a:pt x="380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8507880" y="4113360"/>
              <a:ext cx="247680" cy="395640"/>
            </a:xfrm>
            <a:custGeom>
              <a:avLst/>
              <a:gdLst/>
              <a:ahLst/>
              <a:cxnLst/>
              <a:rect l="l" t="t" r="r" b="b"/>
              <a:pathLst>
                <a:path w="21708" h="31455" extrusionOk="0">
                  <a:moveTo>
                    <a:pt x="21708" y="0"/>
                  </a:moveTo>
                  <a:cubicBezTo>
                    <a:pt x="21708" y="0"/>
                    <a:pt x="18352" y="1364"/>
                    <a:pt x="17199" y="4301"/>
                  </a:cubicBezTo>
                  <a:cubicBezTo>
                    <a:pt x="16045" y="7237"/>
                    <a:pt x="3985" y="20870"/>
                    <a:pt x="2203" y="24227"/>
                  </a:cubicBezTo>
                  <a:cubicBezTo>
                    <a:pt x="419" y="27581"/>
                    <a:pt x="0" y="29574"/>
                    <a:pt x="2203" y="30832"/>
                  </a:cubicBezTo>
                  <a:cubicBezTo>
                    <a:pt x="2944" y="31256"/>
                    <a:pt x="3626" y="31454"/>
                    <a:pt x="4316" y="31454"/>
                  </a:cubicBezTo>
                  <a:cubicBezTo>
                    <a:pt x="5677" y="31454"/>
                    <a:pt x="7072" y="30686"/>
                    <a:pt x="9019" y="29365"/>
                  </a:cubicBezTo>
                  <a:cubicBezTo>
                    <a:pt x="11955" y="27372"/>
                    <a:pt x="16859" y="19224"/>
                    <a:pt x="16859" y="19224"/>
                  </a:cubicBezTo>
                  <a:lnTo>
                    <a:pt x="2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8502840" y="4109400"/>
              <a:ext cx="257040" cy="403920"/>
            </a:xfrm>
            <a:custGeom>
              <a:avLst/>
              <a:gdLst/>
              <a:ahLst/>
              <a:cxnLst/>
              <a:rect l="l" t="t" r="r" b="b"/>
              <a:pathLst>
                <a:path w="22507" h="32100" extrusionOk="0">
                  <a:moveTo>
                    <a:pt x="21664" y="911"/>
                  </a:moveTo>
                  <a:lnTo>
                    <a:pt x="16996" y="19419"/>
                  </a:lnTo>
                  <a:cubicBezTo>
                    <a:pt x="16618" y="20042"/>
                    <a:pt x="12015" y="27561"/>
                    <a:pt x="9274" y="29421"/>
                  </a:cubicBezTo>
                  <a:cubicBezTo>
                    <a:pt x="7346" y="30730"/>
                    <a:pt x="6017" y="31452"/>
                    <a:pt x="4750" y="31452"/>
                  </a:cubicBezTo>
                  <a:cubicBezTo>
                    <a:pt x="4107" y="31452"/>
                    <a:pt x="3479" y="31266"/>
                    <a:pt x="2796" y="30875"/>
                  </a:cubicBezTo>
                  <a:cubicBezTo>
                    <a:pt x="984" y="29841"/>
                    <a:pt x="1017" y="28282"/>
                    <a:pt x="2920" y="24697"/>
                  </a:cubicBezTo>
                  <a:cubicBezTo>
                    <a:pt x="3736" y="23161"/>
                    <a:pt x="6884" y="19260"/>
                    <a:pt x="9929" y="15486"/>
                  </a:cubicBezTo>
                  <a:cubicBezTo>
                    <a:pt x="13552" y="10995"/>
                    <a:pt x="17297" y="6353"/>
                    <a:pt x="17931" y="4739"/>
                  </a:cubicBezTo>
                  <a:cubicBezTo>
                    <a:pt x="18731" y="2705"/>
                    <a:pt x="20676" y="1443"/>
                    <a:pt x="21664" y="911"/>
                  </a:cubicBezTo>
                  <a:close/>
                  <a:moveTo>
                    <a:pt x="22145" y="1"/>
                  </a:moveTo>
                  <a:cubicBezTo>
                    <a:pt x="22105" y="1"/>
                    <a:pt x="22064" y="9"/>
                    <a:pt x="22023" y="25"/>
                  </a:cubicBezTo>
                  <a:cubicBezTo>
                    <a:pt x="21881" y="82"/>
                    <a:pt x="18525" y="1475"/>
                    <a:pt x="17335" y="4505"/>
                  </a:cubicBezTo>
                  <a:cubicBezTo>
                    <a:pt x="16738" y="6028"/>
                    <a:pt x="13023" y="10632"/>
                    <a:pt x="9429" y="15083"/>
                  </a:cubicBezTo>
                  <a:cubicBezTo>
                    <a:pt x="6225" y="19055"/>
                    <a:pt x="3199" y="22806"/>
                    <a:pt x="2355" y="24397"/>
                  </a:cubicBezTo>
                  <a:cubicBezTo>
                    <a:pt x="557" y="27781"/>
                    <a:pt x="0" y="30017"/>
                    <a:pt x="2478" y="31431"/>
                  </a:cubicBezTo>
                  <a:cubicBezTo>
                    <a:pt x="3273" y="31885"/>
                    <a:pt x="4002" y="32099"/>
                    <a:pt x="4745" y="32099"/>
                  </a:cubicBezTo>
                  <a:cubicBezTo>
                    <a:pt x="6158" y="32099"/>
                    <a:pt x="7612" y="31322"/>
                    <a:pt x="9633" y="29951"/>
                  </a:cubicBezTo>
                  <a:cubicBezTo>
                    <a:pt x="12594" y="27942"/>
                    <a:pt x="17368" y="20045"/>
                    <a:pt x="17570" y="19709"/>
                  </a:cubicBezTo>
                  <a:cubicBezTo>
                    <a:pt x="17586" y="19683"/>
                    <a:pt x="17598" y="19654"/>
                    <a:pt x="17605" y="19623"/>
                  </a:cubicBezTo>
                  <a:lnTo>
                    <a:pt x="22453" y="400"/>
                  </a:lnTo>
                  <a:cubicBezTo>
                    <a:pt x="22507" y="188"/>
                    <a:pt x="22341" y="1"/>
                    <a:pt x="221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8443800" y="4395240"/>
              <a:ext cx="161640" cy="290160"/>
            </a:xfrm>
            <a:custGeom>
              <a:avLst/>
              <a:gdLst/>
              <a:ahLst/>
              <a:cxnLst/>
              <a:rect l="l" t="t" r="r" b="b"/>
              <a:pathLst>
                <a:path w="14158" h="23073" extrusionOk="0">
                  <a:moveTo>
                    <a:pt x="9964" y="1"/>
                  </a:moveTo>
                  <a:cubicBezTo>
                    <a:pt x="9964" y="1"/>
                    <a:pt x="6713" y="2414"/>
                    <a:pt x="5559" y="6083"/>
                  </a:cubicBezTo>
                  <a:cubicBezTo>
                    <a:pt x="4405" y="9755"/>
                    <a:pt x="1" y="20031"/>
                    <a:pt x="1" y="20031"/>
                  </a:cubicBezTo>
                  <a:lnTo>
                    <a:pt x="3985" y="23073"/>
                  </a:lnTo>
                  <a:cubicBezTo>
                    <a:pt x="3985" y="23073"/>
                    <a:pt x="12900" y="9125"/>
                    <a:pt x="13530" y="7028"/>
                  </a:cubicBezTo>
                  <a:cubicBezTo>
                    <a:pt x="14158" y="4931"/>
                    <a:pt x="13634" y="3881"/>
                    <a:pt x="13634" y="3881"/>
                  </a:cubicBezTo>
                  <a:lnTo>
                    <a:pt x="99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8439480" y="4391280"/>
              <a:ext cx="169200" cy="298080"/>
            </a:xfrm>
            <a:custGeom>
              <a:avLst/>
              <a:gdLst/>
              <a:ahLst/>
              <a:cxnLst/>
              <a:rect l="l" t="t" r="r" b="b"/>
              <a:pathLst>
                <a:path w="14848" h="23714" extrusionOk="0">
                  <a:moveTo>
                    <a:pt x="10316" y="1"/>
                  </a:moveTo>
                  <a:cubicBezTo>
                    <a:pt x="10250" y="1"/>
                    <a:pt x="10183" y="22"/>
                    <a:pt x="10125" y="64"/>
                  </a:cubicBezTo>
                  <a:cubicBezTo>
                    <a:pt x="9989" y="165"/>
                    <a:pt x="6779" y="2580"/>
                    <a:pt x="5608" y="6308"/>
                  </a:cubicBezTo>
                  <a:cubicBezTo>
                    <a:pt x="4470" y="9921"/>
                    <a:pt x="103" y="20123"/>
                    <a:pt x="59" y="20226"/>
                  </a:cubicBezTo>
                  <a:cubicBezTo>
                    <a:pt x="1" y="20360"/>
                    <a:pt x="43" y="20517"/>
                    <a:pt x="159" y="20606"/>
                  </a:cubicBezTo>
                  <a:lnTo>
                    <a:pt x="4145" y="23648"/>
                  </a:lnTo>
                  <a:cubicBezTo>
                    <a:pt x="4200" y="23690"/>
                    <a:pt x="4269" y="23714"/>
                    <a:pt x="4340" y="23714"/>
                  </a:cubicBezTo>
                  <a:cubicBezTo>
                    <a:pt x="4357" y="23714"/>
                    <a:pt x="4376" y="23711"/>
                    <a:pt x="4395" y="23708"/>
                  </a:cubicBezTo>
                  <a:cubicBezTo>
                    <a:pt x="4483" y="23693"/>
                    <a:pt x="4561" y="23640"/>
                    <a:pt x="4609" y="23566"/>
                  </a:cubicBezTo>
                  <a:cubicBezTo>
                    <a:pt x="4974" y="22995"/>
                    <a:pt x="13555" y="9556"/>
                    <a:pt x="14189" y="7439"/>
                  </a:cubicBezTo>
                  <a:cubicBezTo>
                    <a:pt x="14848" y="5247"/>
                    <a:pt x="14297" y="4106"/>
                    <a:pt x="14274" y="4059"/>
                  </a:cubicBezTo>
                  <a:cubicBezTo>
                    <a:pt x="14218" y="3946"/>
                    <a:pt x="14105" y="3880"/>
                    <a:pt x="13987" y="3880"/>
                  </a:cubicBezTo>
                  <a:cubicBezTo>
                    <a:pt x="13939" y="3880"/>
                    <a:pt x="13891" y="3891"/>
                    <a:pt x="13845" y="3914"/>
                  </a:cubicBezTo>
                  <a:cubicBezTo>
                    <a:pt x="13685" y="3992"/>
                    <a:pt x="13621" y="4183"/>
                    <a:pt x="13700" y="4343"/>
                  </a:cubicBezTo>
                  <a:cubicBezTo>
                    <a:pt x="13704" y="4352"/>
                    <a:pt x="14154" y="5332"/>
                    <a:pt x="13575" y="7256"/>
                  </a:cubicBezTo>
                  <a:cubicBezTo>
                    <a:pt x="13016" y="9121"/>
                    <a:pt x="5542" y="20906"/>
                    <a:pt x="4256" y="22927"/>
                  </a:cubicBezTo>
                  <a:lnTo>
                    <a:pt x="746" y="20249"/>
                  </a:lnTo>
                  <a:cubicBezTo>
                    <a:pt x="1404" y="18706"/>
                    <a:pt x="5168" y="9837"/>
                    <a:pt x="6217" y="6500"/>
                  </a:cubicBezTo>
                  <a:cubicBezTo>
                    <a:pt x="7325" y="2977"/>
                    <a:pt x="10475" y="602"/>
                    <a:pt x="10507" y="578"/>
                  </a:cubicBezTo>
                  <a:cubicBezTo>
                    <a:pt x="10649" y="473"/>
                    <a:pt x="10679" y="272"/>
                    <a:pt x="10573" y="130"/>
                  </a:cubicBezTo>
                  <a:cubicBezTo>
                    <a:pt x="10511" y="46"/>
                    <a:pt x="10414" y="1"/>
                    <a:pt x="103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8446320" y="4638240"/>
              <a:ext cx="78480" cy="63000"/>
            </a:xfrm>
            <a:custGeom>
              <a:avLst/>
              <a:gdLst/>
              <a:ahLst/>
              <a:cxnLst/>
              <a:rect l="l" t="t" r="r" b="b"/>
              <a:pathLst>
                <a:path w="6924" h="5049" extrusionOk="0">
                  <a:moveTo>
                    <a:pt x="1901" y="1"/>
                  </a:moveTo>
                  <a:cubicBezTo>
                    <a:pt x="1408" y="1"/>
                    <a:pt x="1051" y="120"/>
                    <a:pt x="1051" y="120"/>
                  </a:cubicBezTo>
                  <a:lnTo>
                    <a:pt x="1" y="2322"/>
                  </a:lnTo>
                  <a:lnTo>
                    <a:pt x="1051" y="2322"/>
                  </a:lnTo>
                  <a:cubicBezTo>
                    <a:pt x="1470" y="2322"/>
                    <a:pt x="2413" y="2952"/>
                    <a:pt x="3252" y="3895"/>
                  </a:cubicBezTo>
                  <a:cubicBezTo>
                    <a:pt x="3905" y="4631"/>
                    <a:pt x="4751" y="5048"/>
                    <a:pt x="5488" y="5048"/>
                  </a:cubicBezTo>
                  <a:cubicBezTo>
                    <a:pt x="5698" y="5048"/>
                    <a:pt x="5899" y="5015"/>
                    <a:pt x="6084" y="4945"/>
                  </a:cubicBezTo>
                  <a:cubicBezTo>
                    <a:pt x="6923" y="4630"/>
                    <a:pt x="4404" y="1168"/>
                    <a:pt x="3357" y="435"/>
                  </a:cubicBezTo>
                  <a:cubicBezTo>
                    <a:pt x="2868" y="92"/>
                    <a:pt x="2333" y="1"/>
                    <a:pt x="1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8441640" y="4634280"/>
              <a:ext cx="80640" cy="70920"/>
            </a:xfrm>
            <a:custGeom>
              <a:avLst/>
              <a:gdLst/>
              <a:ahLst/>
              <a:cxnLst/>
              <a:rect l="l" t="t" r="r" b="b"/>
              <a:pathLst>
                <a:path w="7088" h="5690" extrusionOk="0">
                  <a:moveTo>
                    <a:pt x="2290" y="642"/>
                  </a:moveTo>
                  <a:cubicBezTo>
                    <a:pt x="2670" y="642"/>
                    <a:pt x="3140" y="721"/>
                    <a:pt x="3563" y="1017"/>
                  </a:cubicBezTo>
                  <a:cubicBezTo>
                    <a:pt x="4552" y="1709"/>
                    <a:pt x="6483" y="4508"/>
                    <a:pt x="6360" y="4965"/>
                  </a:cubicBezTo>
                  <a:cubicBezTo>
                    <a:pt x="6210" y="5021"/>
                    <a:pt x="6046" y="5048"/>
                    <a:pt x="5874" y="5048"/>
                  </a:cubicBezTo>
                  <a:cubicBezTo>
                    <a:pt x="5227" y="5048"/>
                    <a:pt x="4468" y="4662"/>
                    <a:pt x="3881" y="4003"/>
                  </a:cubicBezTo>
                  <a:cubicBezTo>
                    <a:pt x="3139" y="3168"/>
                    <a:pt x="2061" y="2323"/>
                    <a:pt x="1438" y="2323"/>
                  </a:cubicBezTo>
                  <a:lnTo>
                    <a:pt x="898" y="2323"/>
                  </a:lnTo>
                  <a:lnTo>
                    <a:pt x="1664" y="712"/>
                  </a:lnTo>
                  <a:cubicBezTo>
                    <a:pt x="1795" y="682"/>
                    <a:pt x="2020" y="642"/>
                    <a:pt x="2290" y="642"/>
                  </a:cubicBezTo>
                  <a:close/>
                  <a:moveTo>
                    <a:pt x="2294" y="1"/>
                  </a:moveTo>
                  <a:cubicBezTo>
                    <a:pt x="1760" y="1"/>
                    <a:pt x="1368" y="127"/>
                    <a:pt x="1337" y="137"/>
                  </a:cubicBezTo>
                  <a:cubicBezTo>
                    <a:pt x="1255" y="165"/>
                    <a:pt x="1188" y="225"/>
                    <a:pt x="1150" y="304"/>
                  </a:cubicBezTo>
                  <a:lnTo>
                    <a:pt x="102" y="2506"/>
                  </a:lnTo>
                  <a:cubicBezTo>
                    <a:pt x="0" y="2718"/>
                    <a:pt x="156" y="2964"/>
                    <a:pt x="390" y="2964"/>
                  </a:cubicBezTo>
                  <a:lnTo>
                    <a:pt x="1438" y="2964"/>
                  </a:lnTo>
                  <a:cubicBezTo>
                    <a:pt x="1709" y="2964"/>
                    <a:pt x="2565" y="3484"/>
                    <a:pt x="3402" y="4429"/>
                  </a:cubicBezTo>
                  <a:cubicBezTo>
                    <a:pt x="4118" y="5234"/>
                    <a:pt x="5041" y="5690"/>
                    <a:pt x="5873" y="5690"/>
                  </a:cubicBezTo>
                  <a:cubicBezTo>
                    <a:pt x="5877" y="5690"/>
                    <a:pt x="5881" y="5690"/>
                    <a:pt x="5885" y="5690"/>
                  </a:cubicBezTo>
                  <a:cubicBezTo>
                    <a:pt x="6124" y="5690"/>
                    <a:pt x="6361" y="5647"/>
                    <a:pt x="6586" y="5565"/>
                  </a:cubicBezTo>
                  <a:cubicBezTo>
                    <a:pt x="6791" y="5487"/>
                    <a:pt x="6925" y="5310"/>
                    <a:pt x="6955" y="5076"/>
                  </a:cubicBezTo>
                  <a:cubicBezTo>
                    <a:pt x="7088" y="4022"/>
                    <a:pt x="4891" y="1166"/>
                    <a:pt x="3931" y="493"/>
                  </a:cubicBezTo>
                  <a:cubicBezTo>
                    <a:pt x="3376" y="104"/>
                    <a:pt x="2777" y="1"/>
                    <a:pt x="2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8320320" y="4675680"/>
              <a:ext cx="45720" cy="86760"/>
            </a:xfrm>
            <a:custGeom>
              <a:avLst/>
              <a:gdLst/>
              <a:ahLst/>
              <a:cxnLst/>
              <a:rect l="l" t="t" r="r" b="b"/>
              <a:pathLst>
                <a:path w="4091" h="6978" extrusionOk="0">
                  <a:moveTo>
                    <a:pt x="4090" y="1"/>
                  </a:moveTo>
                  <a:cubicBezTo>
                    <a:pt x="4090" y="1"/>
                    <a:pt x="2307" y="944"/>
                    <a:pt x="1573" y="1994"/>
                  </a:cubicBezTo>
                  <a:cubicBezTo>
                    <a:pt x="838" y="3042"/>
                    <a:pt x="0" y="6608"/>
                    <a:pt x="419" y="6923"/>
                  </a:cubicBezTo>
                  <a:cubicBezTo>
                    <a:pt x="469" y="6960"/>
                    <a:pt x="520" y="6978"/>
                    <a:pt x="572" y="6978"/>
                  </a:cubicBezTo>
                  <a:cubicBezTo>
                    <a:pt x="966" y="6978"/>
                    <a:pt x="1450" y="5966"/>
                    <a:pt x="2097" y="4300"/>
                  </a:cubicBezTo>
                  <a:cubicBezTo>
                    <a:pt x="2833" y="2413"/>
                    <a:pt x="4090" y="1"/>
                    <a:pt x="4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8313840" y="4671360"/>
              <a:ext cx="56880" cy="95400"/>
            </a:xfrm>
            <a:custGeom>
              <a:avLst/>
              <a:gdLst/>
              <a:ahLst/>
              <a:cxnLst/>
              <a:rect l="l" t="t" r="r" b="b"/>
              <a:pathLst>
                <a:path w="5015" h="7619" extrusionOk="0">
                  <a:moveTo>
                    <a:pt x="3820" y="1183"/>
                  </a:moveTo>
                  <a:lnTo>
                    <a:pt x="3820" y="1183"/>
                  </a:lnTo>
                  <a:cubicBezTo>
                    <a:pt x="3385" y="2067"/>
                    <a:pt x="2760" y="3382"/>
                    <a:pt x="2323" y="4506"/>
                  </a:cubicBezTo>
                  <a:cubicBezTo>
                    <a:pt x="1620" y="6308"/>
                    <a:pt x="1278" y="6849"/>
                    <a:pt x="1159" y="6967"/>
                  </a:cubicBezTo>
                  <a:cubicBezTo>
                    <a:pt x="1045" y="6352"/>
                    <a:pt x="1698" y="3442"/>
                    <a:pt x="2358" y="2498"/>
                  </a:cubicBezTo>
                  <a:cubicBezTo>
                    <a:pt x="2701" y="2009"/>
                    <a:pt x="3304" y="1534"/>
                    <a:pt x="3820" y="1183"/>
                  </a:cubicBezTo>
                  <a:close/>
                  <a:moveTo>
                    <a:pt x="4614" y="0"/>
                  </a:moveTo>
                  <a:cubicBezTo>
                    <a:pt x="4565" y="0"/>
                    <a:pt x="4513" y="12"/>
                    <a:pt x="4463" y="39"/>
                  </a:cubicBezTo>
                  <a:cubicBezTo>
                    <a:pt x="4388" y="79"/>
                    <a:pt x="2603" y="1031"/>
                    <a:pt x="1834" y="2130"/>
                  </a:cubicBezTo>
                  <a:cubicBezTo>
                    <a:pt x="1244" y="2974"/>
                    <a:pt x="1" y="6936"/>
                    <a:pt x="750" y="7499"/>
                  </a:cubicBezTo>
                  <a:cubicBezTo>
                    <a:pt x="850" y="7575"/>
                    <a:pt x="972" y="7617"/>
                    <a:pt x="1096" y="7619"/>
                  </a:cubicBezTo>
                  <a:cubicBezTo>
                    <a:pt x="1149" y="7619"/>
                    <a:pt x="1201" y="7611"/>
                    <a:pt x="1253" y="7597"/>
                  </a:cubicBezTo>
                  <a:cubicBezTo>
                    <a:pt x="1724" y="7462"/>
                    <a:pt x="2130" y="6767"/>
                    <a:pt x="2919" y="4737"/>
                  </a:cubicBezTo>
                  <a:cubicBezTo>
                    <a:pt x="3638" y="2887"/>
                    <a:pt x="4884" y="493"/>
                    <a:pt x="4896" y="470"/>
                  </a:cubicBezTo>
                  <a:cubicBezTo>
                    <a:pt x="5015" y="242"/>
                    <a:pt x="4836" y="0"/>
                    <a:pt x="4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8338320" y="4635720"/>
              <a:ext cx="123480" cy="132840"/>
            </a:xfrm>
            <a:custGeom>
              <a:avLst/>
              <a:gdLst/>
              <a:ahLst/>
              <a:cxnLst/>
              <a:rect l="l" t="t" r="r" b="b"/>
              <a:pathLst>
                <a:path w="10845" h="10627" extrusionOk="0">
                  <a:moveTo>
                    <a:pt x="8963" y="1"/>
                  </a:moveTo>
                  <a:cubicBezTo>
                    <a:pt x="7425" y="1"/>
                    <a:pt x="5143" y="684"/>
                    <a:pt x="3015" y="2445"/>
                  </a:cubicBezTo>
                  <a:cubicBezTo>
                    <a:pt x="1" y="4940"/>
                    <a:pt x="283" y="10627"/>
                    <a:pt x="1308" y="10627"/>
                  </a:cubicBezTo>
                  <a:cubicBezTo>
                    <a:pt x="1318" y="10627"/>
                    <a:pt x="1327" y="10626"/>
                    <a:pt x="1337" y="10625"/>
                  </a:cubicBezTo>
                  <a:cubicBezTo>
                    <a:pt x="2385" y="10520"/>
                    <a:pt x="6580" y="8527"/>
                    <a:pt x="7523" y="6745"/>
                  </a:cubicBezTo>
                  <a:cubicBezTo>
                    <a:pt x="8468" y="4961"/>
                    <a:pt x="10845" y="616"/>
                    <a:pt x="10461" y="347"/>
                  </a:cubicBezTo>
                  <a:cubicBezTo>
                    <a:pt x="10146" y="127"/>
                    <a:pt x="9623" y="1"/>
                    <a:pt x="8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8337240" y="4631400"/>
              <a:ext cx="127080" cy="141120"/>
            </a:xfrm>
            <a:custGeom>
              <a:avLst/>
              <a:gdLst/>
              <a:ahLst/>
              <a:cxnLst/>
              <a:rect l="l" t="t" r="r" b="b"/>
              <a:pathLst>
                <a:path w="11162" h="11268" extrusionOk="0">
                  <a:moveTo>
                    <a:pt x="9062" y="644"/>
                  </a:moveTo>
                  <a:cubicBezTo>
                    <a:pt x="9591" y="644"/>
                    <a:pt x="10009" y="729"/>
                    <a:pt x="10276" y="871"/>
                  </a:cubicBezTo>
                  <a:cubicBezTo>
                    <a:pt x="10166" y="1615"/>
                    <a:pt x="8431" y="4870"/>
                    <a:pt x="7671" y="6292"/>
                  </a:cubicBezTo>
                  <a:lnTo>
                    <a:pt x="7340" y="6916"/>
                  </a:lnTo>
                  <a:cubicBezTo>
                    <a:pt x="6441" y="8613"/>
                    <a:pt x="2342" y="10534"/>
                    <a:pt x="1421" y="10629"/>
                  </a:cubicBezTo>
                  <a:cubicBezTo>
                    <a:pt x="1374" y="10609"/>
                    <a:pt x="1176" y="10376"/>
                    <a:pt x="1072" y="9623"/>
                  </a:cubicBezTo>
                  <a:cubicBezTo>
                    <a:pt x="847" y="7972"/>
                    <a:pt x="1258" y="4718"/>
                    <a:pt x="3317" y="3013"/>
                  </a:cubicBezTo>
                  <a:cubicBezTo>
                    <a:pt x="5441" y="1257"/>
                    <a:pt x="7643" y="644"/>
                    <a:pt x="9062" y="644"/>
                  </a:cubicBezTo>
                  <a:close/>
                  <a:moveTo>
                    <a:pt x="9036" y="0"/>
                  </a:moveTo>
                  <a:cubicBezTo>
                    <a:pt x="7419" y="0"/>
                    <a:pt x="5103" y="704"/>
                    <a:pt x="2910" y="2521"/>
                  </a:cubicBezTo>
                  <a:cubicBezTo>
                    <a:pt x="355" y="4633"/>
                    <a:pt x="0" y="9029"/>
                    <a:pt x="667" y="10622"/>
                  </a:cubicBezTo>
                  <a:cubicBezTo>
                    <a:pt x="894" y="11168"/>
                    <a:pt x="1209" y="11268"/>
                    <a:pt x="1408" y="11268"/>
                  </a:cubicBezTo>
                  <a:cubicBezTo>
                    <a:pt x="1428" y="11268"/>
                    <a:pt x="1447" y="11266"/>
                    <a:pt x="1466" y="11265"/>
                  </a:cubicBezTo>
                  <a:cubicBezTo>
                    <a:pt x="2545" y="11157"/>
                    <a:pt x="6880" y="9152"/>
                    <a:pt x="7907" y="7216"/>
                  </a:cubicBezTo>
                  <a:lnTo>
                    <a:pt x="8237" y="6594"/>
                  </a:lnTo>
                  <a:cubicBezTo>
                    <a:pt x="11055" y="1309"/>
                    <a:pt x="11162" y="700"/>
                    <a:pt x="10743" y="407"/>
                  </a:cubicBezTo>
                  <a:cubicBezTo>
                    <a:pt x="10375" y="149"/>
                    <a:pt x="9780" y="0"/>
                    <a:pt x="90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8355960" y="4649400"/>
              <a:ext cx="39600" cy="115200"/>
            </a:xfrm>
            <a:custGeom>
              <a:avLst/>
              <a:gdLst/>
              <a:ahLst/>
              <a:cxnLst/>
              <a:rect l="l" t="t" r="r" b="b"/>
              <a:pathLst>
                <a:path w="3548" h="9242" extrusionOk="0">
                  <a:moveTo>
                    <a:pt x="3182" y="1"/>
                  </a:moveTo>
                  <a:cubicBezTo>
                    <a:pt x="3065" y="1"/>
                    <a:pt x="2952" y="66"/>
                    <a:pt x="2896" y="178"/>
                  </a:cubicBezTo>
                  <a:cubicBezTo>
                    <a:pt x="2887" y="197"/>
                    <a:pt x="1932" y="2116"/>
                    <a:pt x="992" y="4831"/>
                  </a:cubicBezTo>
                  <a:cubicBezTo>
                    <a:pt x="1" y="7695"/>
                    <a:pt x="1106" y="9068"/>
                    <a:pt x="1153" y="9125"/>
                  </a:cubicBezTo>
                  <a:cubicBezTo>
                    <a:pt x="1213" y="9199"/>
                    <a:pt x="1303" y="9240"/>
                    <a:pt x="1398" y="9240"/>
                  </a:cubicBezTo>
                  <a:lnTo>
                    <a:pt x="1398" y="9241"/>
                  </a:lnTo>
                  <a:cubicBezTo>
                    <a:pt x="1667" y="9241"/>
                    <a:pt x="1817" y="8928"/>
                    <a:pt x="1647" y="8718"/>
                  </a:cubicBezTo>
                  <a:cubicBezTo>
                    <a:pt x="1609" y="8672"/>
                    <a:pt x="733" y="7535"/>
                    <a:pt x="1597" y="5040"/>
                  </a:cubicBezTo>
                  <a:cubicBezTo>
                    <a:pt x="2522" y="2367"/>
                    <a:pt x="3458" y="483"/>
                    <a:pt x="3468" y="464"/>
                  </a:cubicBezTo>
                  <a:cubicBezTo>
                    <a:pt x="3547" y="306"/>
                    <a:pt x="3483" y="114"/>
                    <a:pt x="3325" y="35"/>
                  </a:cubicBezTo>
                  <a:cubicBezTo>
                    <a:pt x="3279" y="12"/>
                    <a:pt x="3230" y="1"/>
                    <a:pt x="31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8386200" y="4636080"/>
              <a:ext cx="39240" cy="114120"/>
            </a:xfrm>
            <a:custGeom>
              <a:avLst/>
              <a:gdLst/>
              <a:ahLst/>
              <a:cxnLst/>
              <a:rect l="l" t="t" r="r" b="b"/>
              <a:pathLst>
                <a:path w="3520" h="9134" extrusionOk="0">
                  <a:moveTo>
                    <a:pt x="3157" y="0"/>
                  </a:moveTo>
                  <a:cubicBezTo>
                    <a:pt x="3049" y="0"/>
                    <a:pt x="2944" y="54"/>
                    <a:pt x="2883" y="151"/>
                  </a:cubicBezTo>
                  <a:cubicBezTo>
                    <a:pt x="2827" y="244"/>
                    <a:pt x="1487" y="2420"/>
                    <a:pt x="751" y="4950"/>
                  </a:cubicBezTo>
                  <a:cubicBezTo>
                    <a:pt x="1" y="7520"/>
                    <a:pt x="313" y="8838"/>
                    <a:pt x="327" y="8892"/>
                  </a:cubicBezTo>
                  <a:cubicBezTo>
                    <a:pt x="362" y="9034"/>
                    <a:pt x="491" y="9134"/>
                    <a:pt x="638" y="9134"/>
                  </a:cubicBezTo>
                  <a:cubicBezTo>
                    <a:pt x="663" y="9134"/>
                    <a:pt x="689" y="9131"/>
                    <a:pt x="714" y="9125"/>
                  </a:cubicBezTo>
                  <a:cubicBezTo>
                    <a:pt x="885" y="9083"/>
                    <a:pt x="991" y="8911"/>
                    <a:pt x="948" y="8740"/>
                  </a:cubicBezTo>
                  <a:cubicBezTo>
                    <a:pt x="947" y="8727"/>
                    <a:pt x="670" y="7510"/>
                    <a:pt x="1366" y="5129"/>
                  </a:cubicBezTo>
                  <a:cubicBezTo>
                    <a:pt x="2077" y="2686"/>
                    <a:pt x="3414" y="510"/>
                    <a:pt x="3427" y="488"/>
                  </a:cubicBezTo>
                  <a:cubicBezTo>
                    <a:pt x="3520" y="337"/>
                    <a:pt x="3474" y="141"/>
                    <a:pt x="3323" y="47"/>
                  </a:cubicBezTo>
                  <a:cubicBezTo>
                    <a:pt x="3272" y="15"/>
                    <a:pt x="3214" y="0"/>
                    <a:pt x="31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66" name="Google Shape;176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6000" y="1728000"/>
            <a:ext cx="1774080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5680" y="1812240"/>
            <a:ext cx="634320" cy="67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9280" y="3093120"/>
            <a:ext cx="1332720" cy="45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86080" y="2988000"/>
            <a:ext cx="1786680" cy="61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18"/>
          <p:cNvSpPr/>
          <p:nvPr/>
        </p:nvSpPr>
        <p:spPr>
          <a:xfrm>
            <a:off x="284760" y="1470240"/>
            <a:ext cx="1798200" cy="179892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60" dir="5400000" sx="90000" sy="-19000" rotWithShape="0">
              <a:schemeClr val="l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18"/>
          <p:cNvSpPr/>
          <p:nvPr/>
        </p:nvSpPr>
        <p:spPr>
          <a:xfrm>
            <a:off x="672840" y="3331440"/>
            <a:ext cx="100440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Clara Monaco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8" name="Google Shape;2538;p18"/>
          <p:cNvSpPr/>
          <p:nvPr/>
        </p:nvSpPr>
        <p:spPr>
          <a:xfrm>
            <a:off x="840240" y="96840"/>
            <a:ext cx="7288200" cy="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 b="0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Chi siamo</a:t>
            </a:r>
            <a:endParaRPr sz="4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p18"/>
          <p:cNvSpPr/>
          <p:nvPr/>
        </p:nvSpPr>
        <p:spPr>
          <a:xfrm>
            <a:off x="2584440" y="1459440"/>
            <a:ext cx="1798920" cy="179892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25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60" dir="5400000" sx="90000" sy="-19000" rotWithShape="0">
              <a:schemeClr val="l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18"/>
          <p:cNvSpPr/>
          <p:nvPr/>
        </p:nvSpPr>
        <p:spPr>
          <a:xfrm>
            <a:off x="4739040" y="1459440"/>
            <a:ext cx="1807200" cy="179892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25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60" dir="5400000" sx="90000" sy="-19000" rotWithShape="0">
              <a:schemeClr val="l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18"/>
          <p:cNvSpPr/>
          <p:nvPr/>
        </p:nvSpPr>
        <p:spPr>
          <a:xfrm>
            <a:off x="2911320" y="3331440"/>
            <a:ext cx="118872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Emanuele Basso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p18"/>
          <p:cNvSpPr/>
          <p:nvPr/>
        </p:nvSpPr>
        <p:spPr>
          <a:xfrm>
            <a:off x="5121720" y="3331440"/>
            <a:ext cx="106668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Antonio Basileo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p18"/>
          <p:cNvSpPr/>
          <p:nvPr/>
        </p:nvSpPr>
        <p:spPr>
          <a:xfrm>
            <a:off x="6935040" y="1459440"/>
            <a:ext cx="1807200" cy="1820520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25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60" dir="5400000" sx="90000" sy="-19000" rotWithShape="0">
              <a:schemeClr val="l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18"/>
          <p:cNvSpPr/>
          <p:nvPr/>
        </p:nvSpPr>
        <p:spPr>
          <a:xfrm>
            <a:off x="7358760" y="3342240"/>
            <a:ext cx="96408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Claudio Amato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1775;p9">
            <a:extLst>
              <a:ext uri="{FF2B5EF4-FFF2-40B4-BE49-F238E27FC236}">
                <a16:creationId xmlns:a16="http://schemas.microsoft.com/office/drawing/2014/main" id="{FC0B45CF-0FD1-4001-A7EC-10DD0B9E447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320760" y="3801600"/>
            <a:ext cx="122760" cy="12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776;p9">
            <a:extLst>
              <a:ext uri="{FF2B5EF4-FFF2-40B4-BE49-F238E27FC236}">
                <a16:creationId xmlns:a16="http://schemas.microsoft.com/office/drawing/2014/main" id="{51F54944-9C05-45AD-A4FD-4AD8DEC9C5B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9440" y="4041000"/>
            <a:ext cx="147240" cy="14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777;p9">
            <a:extLst>
              <a:ext uri="{FF2B5EF4-FFF2-40B4-BE49-F238E27FC236}">
                <a16:creationId xmlns:a16="http://schemas.microsoft.com/office/drawing/2014/main" id="{DEEDC2C9-6AF7-4B3C-9CBC-269D46B6E8F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17720" y="4041000"/>
            <a:ext cx="147240" cy="14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778;p9">
            <a:extLst>
              <a:ext uri="{FF2B5EF4-FFF2-40B4-BE49-F238E27FC236}">
                <a16:creationId xmlns:a16="http://schemas.microsoft.com/office/drawing/2014/main" id="{6726710D-7882-493A-856D-57849DB863F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17320" y="4041000"/>
            <a:ext cx="147240" cy="14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779;p9">
            <a:extLst>
              <a:ext uri="{FF2B5EF4-FFF2-40B4-BE49-F238E27FC236}">
                <a16:creationId xmlns:a16="http://schemas.microsoft.com/office/drawing/2014/main" id="{DFAF6134-4F6E-40D9-B539-B26B42014E2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4623522" y="3801600"/>
            <a:ext cx="122760" cy="1227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81;p9">
            <a:extLst>
              <a:ext uri="{FF2B5EF4-FFF2-40B4-BE49-F238E27FC236}">
                <a16:creationId xmlns:a16="http://schemas.microsoft.com/office/drawing/2014/main" id="{FA58FAF2-48DD-40BB-9D24-D53AE05C7425}"/>
              </a:ext>
            </a:extLst>
          </p:cNvPr>
          <p:cNvSpPr/>
          <p:nvPr/>
        </p:nvSpPr>
        <p:spPr>
          <a:xfrm>
            <a:off x="381600" y="3754440"/>
            <a:ext cx="1802520" cy="22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clara.monaco.95@gmail.com</a:t>
            </a:r>
            <a:endParaRPr sz="9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782;p9">
            <a:extLst>
              <a:ext uri="{FF2B5EF4-FFF2-40B4-BE49-F238E27FC236}">
                <a16:creationId xmlns:a16="http://schemas.microsoft.com/office/drawing/2014/main" id="{DB348267-C97B-495A-A035-8E0F540F703E}"/>
              </a:ext>
            </a:extLst>
          </p:cNvPr>
          <p:cNvSpPr/>
          <p:nvPr/>
        </p:nvSpPr>
        <p:spPr>
          <a:xfrm>
            <a:off x="367200" y="3997440"/>
            <a:ext cx="1935000" cy="21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/>
            <a:r>
              <a:rPr lang="it-IT" sz="800" b="1" dirty="0">
                <a:solidFill>
                  <a:srgbClr val="FFFFFF"/>
                </a:solidFill>
              </a:rPr>
              <a:t>www.linkedin.com/in/clara-monaco</a:t>
            </a:r>
            <a:endParaRPr lang="it-IT" sz="800" dirty="0"/>
          </a:p>
        </p:txBody>
      </p:sp>
      <p:sp>
        <p:nvSpPr>
          <p:cNvPr id="32" name="Google Shape;1786;p9">
            <a:extLst>
              <a:ext uri="{FF2B5EF4-FFF2-40B4-BE49-F238E27FC236}">
                <a16:creationId xmlns:a16="http://schemas.microsoft.com/office/drawing/2014/main" id="{859A5EB2-A297-4F0A-B9E1-0DEB31D5B61C}"/>
              </a:ext>
            </a:extLst>
          </p:cNvPr>
          <p:cNvSpPr/>
          <p:nvPr/>
        </p:nvSpPr>
        <p:spPr>
          <a:xfrm>
            <a:off x="6903720" y="4013640"/>
            <a:ext cx="2430194" cy="21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www.linkedin.com/in/claudio-amato</a:t>
            </a:r>
            <a:endParaRPr sz="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1787;p9">
            <a:extLst>
              <a:ext uri="{FF2B5EF4-FFF2-40B4-BE49-F238E27FC236}">
                <a16:creationId xmlns:a16="http://schemas.microsoft.com/office/drawing/2014/main" id="{DEECE7E4-8CC7-41B1-A622-537FDD367D4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41800" y="3801600"/>
            <a:ext cx="122760" cy="12384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788;p9">
            <a:extLst>
              <a:ext uri="{FF2B5EF4-FFF2-40B4-BE49-F238E27FC236}">
                <a16:creationId xmlns:a16="http://schemas.microsoft.com/office/drawing/2014/main" id="{10E53845-C4C5-490A-8AC3-50558A025BBE}"/>
              </a:ext>
            </a:extLst>
          </p:cNvPr>
          <p:cNvSpPr/>
          <p:nvPr/>
        </p:nvSpPr>
        <p:spPr>
          <a:xfrm>
            <a:off x="6891480" y="3748320"/>
            <a:ext cx="1802520" cy="22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claudio.amato1@outlook.it</a:t>
            </a:r>
            <a:endParaRPr sz="9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793;p9">
            <a:extLst>
              <a:ext uri="{FF2B5EF4-FFF2-40B4-BE49-F238E27FC236}">
                <a16:creationId xmlns:a16="http://schemas.microsoft.com/office/drawing/2014/main" id="{38390A6B-B072-4CE4-AD88-0E7B3DF01092}"/>
              </a:ext>
            </a:extLst>
          </p:cNvPr>
          <p:cNvSpPr/>
          <p:nvPr/>
        </p:nvSpPr>
        <p:spPr>
          <a:xfrm>
            <a:off x="2439720" y="4007520"/>
            <a:ext cx="2179800" cy="21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www.linkedin.com/in/emanuele-basso</a:t>
            </a:r>
            <a:endParaRPr sz="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794;p9">
            <a:extLst>
              <a:ext uri="{FF2B5EF4-FFF2-40B4-BE49-F238E27FC236}">
                <a16:creationId xmlns:a16="http://schemas.microsoft.com/office/drawing/2014/main" id="{C465BA0B-2D42-44A2-BE4D-C5142BA4044E}"/>
              </a:ext>
            </a:extLst>
          </p:cNvPr>
          <p:cNvSpPr/>
          <p:nvPr/>
        </p:nvSpPr>
        <p:spPr>
          <a:xfrm>
            <a:off x="2427480" y="3748320"/>
            <a:ext cx="2179800" cy="22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emanuele.basso@outlook.com</a:t>
            </a:r>
            <a:endParaRPr sz="9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1795;p9">
            <a:extLst>
              <a:ext uri="{FF2B5EF4-FFF2-40B4-BE49-F238E27FC236}">
                <a16:creationId xmlns:a16="http://schemas.microsoft.com/office/drawing/2014/main" id="{0491D52F-2B46-4173-80D8-C980559E467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78160" y="3801600"/>
            <a:ext cx="122760" cy="12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796;p9">
            <a:extLst>
              <a:ext uri="{FF2B5EF4-FFF2-40B4-BE49-F238E27FC236}">
                <a16:creationId xmlns:a16="http://schemas.microsoft.com/office/drawing/2014/main" id="{7A928080-5580-45BE-B9ED-5701C771527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3680" y="4041360"/>
            <a:ext cx="147240" cy="14724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793;p9">
            <a:extLst>
              <a:ext uri="{FF2B5EF4-FFF2-40B4-BE49-F238E27FC236}">
                <a16:creationId xmlns:a16="http://schemas.microsoft.com/office/drawing/2014/main" id="{C44D61E8-BF5B-4D5E-AC91-030E94C07131}"/>
              </a:ext>
            </a:extLst>
          </p:cNvPr>
          <p:cNvSpPr/>
          <p:nvPr/>
        </p:nvSpPr>
        <p:spPr>
          <a:xfrm>
            <a:off x="4699454" y="3997440"/>
            <a:ext cx="2138220" cy="3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/>
            <a:r>
              <a:rPr lang="it-IT" sz="800" b="1" dirty="0">
                <a:solidFill>
                  <a:srgbClr val="FFFFFF"/>
                </a:solidFill>
              </a:rPr>
              <a:t>www.linkedin.com/in/antonio-basileo-1a81b2197/</a:t>
            </a:r>
            <a:endParaRPr lang="it-IT" sz="800" dirty="0"/>
          </a:p>
        </p:txBody>
      </p:sp>
      <p:sp>
        <p:nvSpPr>
          <p:cNvPr id="40" name="Google Shape;1794;p9">
            <a:extLst>
              <a:ext uri="{FF2B5EF4-FFF2-40B4-BE49-F238E27FC236}">
                <a16:creationId xmlns:a16="http://schemas.microsoft.com/office/drawing/2014/main" id="{203F4838-26CA-4944-AE42-74BED092775D}"/>
              </a:ext>
            </a:extLst>
          </p:cNvPr>
          <p:cNvSpPr/>
          <p:nvPr/>
        </p:nvSpPr>
        <p:spPr>
          <a:xfrm>
            <a:off x="4699454" y="3748140"/>
            <a:ext cx="2179800" cy="22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/>
            <a:r>
              <a:rPr lang="it-IT" sz="900" b="1" dirty="0">
                <a:solidFill>
                  <a:srgbClr val="FFFFFF"/>
                </a:solidFill>
              </a:rPr>
              <a:t>antonio.basileo92@gmail.com</a:t>
            </a:r>
            <a:endParaRPr sz="9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5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5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841</Words>
  <Application>Microsoft Office PowerPoint</Application>
  <PresentationFormat>Presentazione su schermo (16:9)</PresentationFormat>
  <Paragraphs>120</Paragraphs>
  <Slides>21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6</vt:i4>
      </vt:variant>
      <vt:variant>
        <vt:lpstr>Titoli diapositive</vt:lpstr>
      </vt:variant>
      <vt:variant>
        <vt:i4>21</vt:i4>
      </vt:variant>
    </vt:vector>
  </HeadingPairs>
  <TitlesOfParts>
    <vt:vector size="31" baseType="lpstr">
      <vt:lpstr>Times New Roman</vt:lpstr>
      <vt:lpstr>Shadows Into Light</vt:lpstr>
      <vt:lpstr>Arial</vt:lpstr>
      <vt:lpstr>Montserrat</vt:lpstr>
      <vt:lpstr>Office Theme</vt:lpstr>
      <vt:lpstr>Office Theme</vt:lpstr>
      <vt:lpstr>Office Theme</vt:lpstr>
      <vt:lpstr>Office Theme</vt:lpstr>
      <vt:lpstr>Office Theme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CLARA MONACO</dc:creator>
  <cp:lastModifiedBy>Claudio Amato</cp:lastModifiedBy>
  <cp:revision>30</cp:revision>
  <dcterms:created xsi:type="dcterms:W3CDTF">2019-11-07T15:24:29Z</dcterms:created>
  <dcterms:modified xsi:type="dcterms:W3CDTF">2019-11-11T09:03:25Z</dcterms:modified>
</cp:coreProperties>
</file>